
<file path=[Content_Types].xml><?xml version="1.0" encoding="utf-8"?>
<Types xmlns="http://schemas.openxmlformats.org/package/2006/content-types">
  <Default Extension="png" ContentType="image/png"/>
  <Default Extension="tmp" ContentType="image/png"/>
  <Default Extension="emf" ContentType="image/x-emf"/>
  <Default Extension="wmf" ContentType="image/x-wmf"/>
  <Default Extension="rels" ContentType="application/vnd.openxmlformats-package.relationships+xml"/>
  <Default Extension="xml" ContentType="application/xml"/>
  <Default Extension="docx" ContentType="application/vnd.openxmlformats-officedocument.wordprocessingml.document"/>
  <Default Extension="wdp" ContentType="image/vnd.ms-photo"/>
  <Default Extension="vml" ContentType="application/vnd.openxmlformats-officedocument.vmlDrawing"/>
  <Default Extension="doc" ContentType="application/msword"/>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6" r:id="rId1"/>
    <p:sldMasterId id="2147486533" r:id="rId2"/>
  </p:sldMasterIdLst>
  <p:notesMasterIdLst>
    <p:notesMasterId r:id="rId221"/>
  </p:notesMasterIdLst>
  <p:sldIdLst>
    <p:sldId id="256" r:id="rId3"/>
    <p:sldId id="456" r:id="rId4"/>
    <p:sldId id="368" r:id="rId5"/>
    <p:sldId id="367" r:id="rId6"/>
    <p:sldId id="473" r:id="rId7"/>
    <p:sldId id="518" r:id="rId8"/>
    <p:sldId id="517" r:id="rId9"/>
    <p:sldId id="494" r:id="rId10"/>
    <p:sldId id="483" r:id="rId11"/>
    <p:sldId id="626" r:id="rId12"/>
    <p:sldId id="627" r:id="rId13"/>
    <p:sldId id="628" r:id="rId14"/>
    <p:sldId id="629" r:id="rId15"/>
    <p:sldId id="630" r:id="rId16"/>
    <p:sldId id="631" r:id="rId17"/>
    <p:sldId id="632" r:id="rId18"/>
    <p:sldId id="633" r:id="rId19"/>
    <p:sldId id="634" r:id="rId20"/>
    <p:sldId id="459" r:id="rId21"/>
    <p:sldId id="608" r:id="rId22"/>
    <p:sldId id="609" r:id="rId23"/>
    <p:sldId id="623" r:id="rId24"/>
    <p:sldId id="610" r:id="rId25"/>
    <p:sldId id="613" r:id="rId26"/>
    <p:sldId id="614" r:id="rId27"/>
    <p:sldId id="615" r:id="rId28"/>
    <p:sldId id="603" r:id="rId29"/>
    <p:sldId id="467" r:id="rId30"/>
    <p:sldId id="460" r:id="rId31"/>
    <p:sldId id="520" r:id="rId32"/>
    <p:sldId id="521" r:id="rId33"/>
    <p:sldId id="519" r:id="rId34"/>
    <p:sldId id="719" r:id="rId35"/>
    <p:sldId id="720" r:id="rId36"/>
    <p:sldId id="470" r:id="rId37"/>
    <p:sldId id="476" r:id="rId38"/>
    <p:sldId id="475" r:id="rId39"/>
    <p:sldId id="468" r:id="rId40"/>
    <p:sldId id="474" r:id="rId41"/>
    <p:sldId id="485" r:id="rId42"/>
    <p:sldId id="555" r:id="rId43"/>
    <p:sldId id="479" r:id="rId44"/>
    <p:sldId id="478" r:id="rId45"/>
    <p:sldId id="480" r:id="rId46"/>
    <p:sldId id="516" r:id="rId47"/>
    <p:sldId id="515" r:id="rId48"/>
    <p:sldId id="664" r:id="rId49"/>
    <p:sldId id="495" r:id="rId50"/>
    <p:sldId id="624" r:id="rId51"/>
    <p:sldId id="496" r:id="rId52"/>
    <p:sldId id="497" r:id="rId53"/>
    <p:sldId id="498" r:id="rId54"/>
    <p:sldId id="499" r:id="rId55"/>
    <p:sldId id="500" r:id="rId56"/>
    <p:sldId id="501" r:id="rId57"/>
    <p:sldId id="503" r:id="rId58"/>
    <p:sldId id="504" r:id="rId59"/>
    <p:sldId id="505" r:id="rId60"/>
    <p:sldId id="506" r:id="rId61"/>
    <p:sldId id="635" r:id="rId62"/>
    <p:sldId id="636" r:id="rId63"/>
    <p:sldId id="509" r:id="rId64"/>
    <p:sldId id="510" r:id="rId65"/>
    <p:sldId id="511" r:id="rId66"/>
    <p:sldId id="637" r:id="rId67"/>
    <p:sldId id="638" r:id="rId68"/>
    <p:sldId id="486" r:id="rId69"/>
    <p:sldId id="489" r:id="rId70"/>
    <p:sldId id="492" r:id="rId71"/>
    <p:sldId id="488" r:id="rId72"/>
    <p:sldId id="556" r:id="rId73"/>
    <p:sldId id="640" r:id="rId74"/>
    <p:sldId id="639" r:id="rId75"/>
    <p:sldId id="641" r:id="rId76"/>
    <p:sldId id="642" r:id="rId77"/>
    <p:sldId id="643" r:id="rId78"/>
    <p:sldId id="514" r:id="rId79"/>
    <p:sldId id="644" r:id="rId80"/>
    <p:sldId id="646" r:id="rId81"/>
    <p:sldId id="647" r:id="rId82"/>
    <p:sldId id="648" r:id="rId83"/>
    <p:sldId id="649" r:id="rId84"/>
    <p:sldId id="650" r:id="rId85"/>
    <p:sldId id="651" r:id="rId86"/>
    <p:sldId id="546" r:id="rId87"/>
    <p:sldId id="547" r:id="rId88"/>
    <p:sldId id="549" r:id="rId89"/>
    <p:sldId id="731" r:id="rId90"/>
    <p:sldId id="732" r:id="rId91"/>
    <p:sldId id="548" r:id="rId92"/>
    <p:sldId id="733" r:id="rId93"/>
    <p:sldId id="550" r:id="rId94"/>
    <p:sldId id="553" r:id="rId95"/>
    <p:sldId id="552" r:id="rId96"/>
    <p:sldId id="551" r:id="rId97"/>
    <p:sldId id="522" r:id="rId98"/>
    <p:sldId id="524" r:id="rId99"/>
    <p:sldId id="525" r:id="rId100"/>
    <p:sldId id="526" r:id="rId101"/>
    <p:sldId id="528" r:id="rId102"/>
    <p:sldId id="529" r:id="rId103"/>
    <p:sldId id="530" r:id="rId104"/>
    <p:sldId id="531" r:id="rId105"/>
    <p:sldId id="532" r:id="rId106"/>
    <p:sldId id="533" r:id="rId107"/>
    <p:sldId id="535" r:id="rId108"/>
    <p:sldId id="544" r:id="rId109"/>
    <p:sldId id="545" r:id="rId110"/>
    <p:sldId id="543" r:id="rId111"/>
    <p:sldId id="537" r:id="rId112"/>
    <p:sldId id="536" r:id="rId113"/>
    <p:sldId id="538" r:id="rId114"/>
    <p:sldId id="540" r:id="rId115"/>
    <p:sldId id="541" r:id="rId116"/>
    <p:sldId id="557" r:id="rId117"/>
    <p:sldId id="558" r:id="rId118"/>
    <p:sldId id="561" r:id="rId119"/>
    <p:sldId id="562" r:id="rId120"/>
    <p:sldId id="563" r:id="rId121"/>
    <p:sldId id="564" r:id="rId122"/>
    <p:sldId id="565" r:id="rId123"/>
    <p:sldId id="566" r:id="rId124"/>
    <p:sldId id="569" r:id="rId125"/>
    <p:sldId id="567" r:id="rId126"/>
    <p:sldId id="568" r:id="rId127"/>
    <p:sldId id="616" r:id="rId128"/>
    <p:sldId id="617" r:id="rId129"/>
    <p:sldId id="572" r:id="rId130"/>
    <p:sldId id="573" r:id="rId131"/>
    <p:sldId id="574" r:id="rId132"/>
    <p:sldId id="576" r:id="rId133"/>
    <p:sldId id="577" r:id="rId134"/>
    <p:sldId id="578" r:id="rId135"/>
    <p:sldId id="579" r:id="rId136"/>
    <p:sldId id="581" r:id="rId137"/>
    <p:sldId id="583" r:id="rId138"/>
    <p:sldId id="584" r:id="rId139"/>
    <p:sldId id="585" r:id="rId140"/>
    <p:sldId id="582" r:id="rId141"/>
    <p:sldId id="588" r:id="rId142"/>
    <p:sldId id="589" r:id="rId143"/>
    <p:sldId id="586" r:id="rId144"/>
    <p:sldId id="587" r:id="rId145"/>
    <p:sldId id="592" r:id="rId146"/>
    <p:sldId id="590" r:id="rId147"/>
    <p:sldId id="593" r:id="rId148"/>
    <p:sldId id="597" r:id="rId149"/>
    <p:sldId id="596" r:id="rId150"/>
    <p:sldId id="721" r:id="rId151"/>
    <p:sldId id="722" r:id="rId152"/>
    <p:sldId id="723" r:id="rId153"/>
    <p:sldId id="724" r:id="rId154"/>
    <p:sldId id="730" r:id="rId155"/>
    <p:sldId id="726" r:id="rId156"/>
    <p:sldId id="727" r:id="rId157"/>
    <p:sldId id="728" r:id="rId158"/>
    <p:sldId id="729" r:id="rId159"/>
    <p:sldId id="725" r:id="rId160"/>
    <p:sldId id="652" r:id="rId161"/>
    <p:sldId id="653" r:id="rId162"/>
    <p:sldId id="654" r:id="rId163"/>
    <p:sldId id="655" r:id="rId164"/>
    <p:sldId id="656" r:id="rId165"/>
    <p:sldId id="594" r:id="rId166"/>
    <p:sldId id="602" r:id="rId167"/>
    <p:sldId id="657" r:id="rId168"/>
    <p:sldId id="659" r:id="rId169"/>
    <p:sldId id="658" r:id="rId170"/>
    <p:sldId id="599" r:id="rId171"/>
    <p:sldId id="600" r:id="rId172"/>
    <p:sldId id="601" r:id="rId173"/>
    <p:sldId id="677" r:id="rId174"/>
    <p:sldId id="689" r:id="rId175"/>
    <p:sldId id="690" r:id="rId176"/>
    <p:sldId id="691" r:id="rId177"/>
    <p:sldId id="669" r:id="rId178"/>
    <p:sldId id="670" r:id="rId179"/>
    <p:sldId id="683" r:id="rId180"/>
    <p:sldId id="678" r:id="rId181"/>
    <p:sldId id="679" r:id="rId182"/>
    <p:sldId id="681" r:id="rId183"/>
    <p:sldId id="682" r:id="rId184"/>
    <p:sldId id="684" r:id="rId185"/>
    <p:sldId id="671" r:id="rId186"/>
    <p:sldId id="687" r:id="rId187"/>
    <p:sldId id="674" r:id="rId188"/>
    <p:sldId id="710" r:id="rId189"/>
    <p:sldId id="688" r:id="rId190"/>
    <p:sldId id="676" r:id="rId191"/>
    <p:sldId id="712" r:id="rId192"/>
    <p:sldId id="714" r:id="rId193"/>
    <p:sldId id="716" r:id="rId194"/>
    <p:sldId id="715" r:id="rId195"/>
    <p:sldId id="717" r:id="rId196"/>
    <p:sldId id="718" r:id="rId197"/>
    <p:sldId id="661" r:id="rId198"/>
    <p:sldId id="662" r:id="rId199"/>
    <p:sldId id="663" r:id="rId200"/>
    <p:sldId id="692" r:id="rId201"/>
    <p:sldId id="693" r:id="rId202"/>
    <p:sldId id="694" r:id="rId203"/>
    <p:sldId id="695" r:id="rId204"/>
    <p:sldId id="696" r:id="rId205"/>
    <p:sldId id="697" r:id="rId206"/>
    <p:sldId id="698" r:id="rId207"/>
    <p:sldId id="699" r:id="rId208"/>
    <p:sldId id="700" r:id="rId209"/>
    <p:sldId id="701" r:id="rId210"/>
    <p:sldId id="702" r:id="rId211"/>
    <p:sldId id="703" r:id="rId212"/>
    <p:sldId id="704" r:id="rId213"/>
    <p:sldId id="705" r:id="rId214"/>
    <p:sldId id="706" r:id="rId215"/>
    <p:sldId id="707" r:id="rId216"/>
    <p:sldId id="708" r:id="rId217"/>
    <p:sldId id="709" r:id="rId218"/>
    <p:sldId id="660" r:id="rId219"/>
    <p:sldId id="453" r:id="rId220"/>
  </p:sldIdLst>
  <p:sldSz cx="9144000" cy="5143500" type="screen16x9"/>
  <p:notesSz cx="6858000" cy="9144000"/>
  <p:defaultTextStyle>
    <a:defPPr>
      <a:defRPr lang="en-US"/>
    </a:defPPr>
    <a:lvl1pPr algn="l" rtl="0" eaLnBrk="0" fontAlgn="base" hangingPunct="0">
      <a:spcBef>
        <a:spcPct val="0"/>
      </a:spcBef>
      <a:spcAft>
        <a:spcPct val="0"/>
      </a:spcAft>
      <a:defRPr kern="1200">
        <a:solidFill>
          <a:schemeClr val="tx1"/>
        </a:solidFill>
        <a:latin typeface="Arial" charset="0"/>
        <a:ea typeface="+mn-ea"/>
        <a:cs typeface="Arial" charset="0"/>
      </a:defRPr>
    </a:lvl1pPr>
    <a:lvl2pPr marL="457200" algn="l" rtl="0" eaLnBrk="0" fontAlgn="base" hangingPunct="0">
      <a:spcBef>
        <a:spcPct val="0"/>
      </a:spcBef>
      <a:spcAft>
        <a:spcPct val="0"/>
      </a:spcAft>
      <a:defRPr kern="1200">
        <a:solidFill>
          <a:schemeClr val="tx1"/>
        </a:solidFill>
        <a:latin typeface="Arial" charset="0"/>
        <a:ea typeface="+mn-ea"/>
        <a:cs typeface="Arial" charset="0"/>
      </a:defRPr>
    </a:lvl2pPr>
    <a:lvl3pPr marL="914400" algn="l" rtl="0" eaLnBrk="0" fontAlgn="base" hangingPunct="0">
      <a:spcBef>
        <a:spcPct val="0"/>
      </a:spcBef>
      <a:spcAft>
        <a:spcPct val="0"/>
      </a:spcAft>
      <a:defRPr kern="1200">
        <a:solidFill>
          <a:schemeClr val="tx1"/>
        </a:solidFill>
        <a:latin typeface="Arial" charset="0"/>
        <a:ea typeface="+mn-ea"/>
        <a:cs typeface="Arial" charset="0"/>
      </a:defRPr>
    </a:lvl3pPr>
    <a:lvl4pPr marL="1371600" algn="l" rtl="0" eaLnBrk="0" fontAlgn="base" hangingPunct="0">
      <a:spcBef>
        <a:spcPct val="0"/>
      </a:spcBef>
      <a:spcAft>
        <a:spcPct val="0"/>
      </a:spcAft>
      <a:defRPr kern="1200">
        <a:solidFill>
          <a:schemeClr val="tx1"/>
        </a:solidFill>
        <a:latin typeface="Arial" charset="0"/>
        <a:ea typeface="+mn-ea"/>
        <a:cs typeface="Arial" charset="0"/>
      </a:defRPr>
    </a:lvl4pPr>
    <a:lvl5pPr marL="1828800" algn="l" rtl="0" eaLnBrk="0" fontAlgn="base" hangingPunct="0">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7DFED"/>
    <a:srgbClr val="B73B50"/>
    <a:srgbClr val="E21A2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vertBarState="maximized">
    <p:restoredLeft sz="12500" autoAdjust="0"/>
    <p:restoredTop sz="91260" autoAdjust="0"/>
  </p:normalViewPr>
  <p:slideViewPr>
    <p:cSldViewPr>
      <p:cViewPr>
        <p:scale>
          <a:sx n="100" d="100"/>
          <a:sy n="100" d="100"/>
        </p:scale>
        <p:origin x="-48" y="-52"/>
      </p:cViewPr>
      <p:guideLst>
        <p:guide orient="horz" pos="162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slide" Target="slides/slide136.xml"/><Relationship Id="rId159" Type="http://schemas.openxmlformats.org/officeDocument/2006/relationships/slide" Target="slides/slide157.xml"/><Relationship Id="rId170" Type="http://schemas.openxmlformats.org/officeDocument/2006/relationships/slide" Target="slides/slide168.xml"/><Relationship Id="rId191" Type="http://schemas.openxmlformats.org/officeDocument/2006/relationships/slide" Target="slides/slide189.xml"/><Relationship Id="rId205" Type="http://schemas.openxmlformats.org/officeDocument/2006/relationships/slide" Target="slides/slide203.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slide" Target="slides/slide126.xml"/><Relationship Id="rId149" Type="http://schemas.openxmlformats.org/officeDocument/2006/relationships/slide" Target="slides/slide147.xml"/><Relationship Id="rId5" Type="http://schemas.openxmlformats.org/officeDocument/2006/relationships/slide" Target="slides/slide3.xml"/><Relationship Id="rId95" Type="http://schemas.openxmlformats.org/officeDocument/2006/relationships/slide" Target="slides/slide93.xml"/><Relationship Id="rId160" Type="http://schemas.openxmlformats.org/officeDocument/2006/relationships/slide" Target="slides/slide158.xml"/><Relationship Id="rId181" Type="http://schemas.openxmlformats.org/officeDocument/2006/relationships/slide" Target="slides/slide179.xml"/><Relationship Id="rId216" Type="http://schemas.openxmlformats.org/officeDocument/2006/relationships/slide" Target="slides/slide214.xml"/><Relationship Id="rId211" Type="http://schemas.openxmlformats.org/officeDocument/2006/relationships/slide" Target="slides/slide209.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slide" Target="slides/slide116.xml"/><Relationship Id="rId134" Type="http://schemas.openxmlformats.org/officeDocument/2006/relationships/slide" Target="slides/slide132.xml"/><Relationship Id="rId139" Type="http://schemas.openxmlformats.org/officeDocument/2006/relationships/slide" Target="slides/slide137.xml"/><Relationship Id="rId80" Type="http://schemas.openxmlformats.org/officeDocument/2006/relationships/slide" Target="slides/slide78.xml"/><Relationship Id="rId85" Type="http://schemas.openxmlformats.org/officeDocument/2006/relationships/slide" Target="slides/slide83.xml"/><Relationship Id="rId150" Type="http://schemas.openxmlformats.org/officeDocument/2006/relationships/slide" Target="slides/slide148.xml"/><Relationship Id="rId155" Type="http://schemas.openxmlformats.org/officeDocument/2006/relationships/slide" Target="slides/slide153.xml"/><Relationship Id="rId171" Type="http://schemas.openxmlformats.org/officeDocument/2006/relationships/slide" Target="slides/slide169.xml"/><Relationship Id="rId176" Type="http://schemas.openxmlformats.org/officeDocument/2006/relationships/slide" Target="slides/slide174.xml"/><Relationship Id="rId192" Type="http://schemas.openxmlformats.org/officeDocument/2006/relationships/slide" Target="slides/slide190.xml"/><Relationship Id="rId197" Type="http://schemas.openxmlformats.org/officeDocument/2006/relationships/slide" Target="slides/slide195.xml"/><Relationship Id="rId206" Type="http://schemas.openxmlformats.org/officeDocument/2006/relationships/slide" Target="slides/slide204.xml"/><Relationship Id="rId201" Type="http://schemas.openxmlformats.org/officeDocument/2006/relationships/slide" Target="slides/slide199.xml"/><Relationship Id="rId222" Type="http://schemas.openxmlformats.org/officeDocument/2006/relationships/presProps" Target="presProps.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slide" Target="slides/slide122.xml"/><Relationship Id="rId129" Type="http://schemas.openxmlformats.org/officeDocument/2006/relationships/slide" Target="slides/slide127.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40" Type="http://schemas.openxmlformats.org/officeDocument/2006/relationships/slide" Target="slides/slide138.xml"/><Relationship Id="rId145" Type="http://schemas.openxmlformats.org/officeDocument/2006/relationships/slide" Target="slides/slide143.xml"/><Relationship Id="rId161" Type="http://schemas.openxmlformats.org/officeDocument/2006/relationships/slide" Target="slides/slide159.xml"/><Relationship Id="rId166" Type="http://schemas.openxmlformats.org/officeDocument/2006/relationships/slide" Target="slides/slide164.xml"/><Relationship Id="rId182" Type="http://schemas.openxmlformats.org/officeDocument/2006/relationships/slide" Target="slides/slide180.xml"/><Relationship Id="rId187" Type="http://schemas.openxmlformats.org/officeDocument/2006/relationships/slide" Target="slides/slide185.xml"/><Relationship Id="rId217" Type="http://schemas.openxmlformats.org/officeDocument/2006/relationships/slide" Target="slides/slide215.xml"/><Relationship Id="rId1" Type="http://schemas.openxmlformats.org/officeDocument/2006/relationships/slideMaster" Target="slideMasters/slideMaster1.xml"/><Relationship Id="rId6" Type="http://schemas.openxmlformats.org/officeDocument/2006/relationships/slide" Target="slides/slide4.xml"/><Relationship Id="rId212" Type="http://schemas.openxmlformats.org/officeDocument/2006/relationships/slide" Target="slides/slide210.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0" Type="http://schemas.openxmlformats.org/officeDocument/2006/relationships/slide" Target="slides/slide128.xml"/><Relationship Id="rId135" Type="http://schemas.openxmlformats.org/officeDocument/2006/relationships/slide" Target="slides/slide133.xml"/><Relationship Id="rId151" Type="http://schemas.openxmlformats.org/officeDocument/2006/relationships/slide" Target="slides/slide149.xml"/><Relationship Id="rId156" Type="http://schemas.openxmlformats.org/officeDocument/2006/relationships/slide" Target="slides/slide154.xml"/><Relationship Id="rId177" Type="http://schemas.openxmlformats.org/officeDocument/2006/relationships/slide" Target="slides/slide175.xml"/><Relationship Id="rId198" Type="http://schemas.openxmlformats.org/officeDocument/2006/relationships/slide" Target="slides/slide196.xml"/><Relationship Id="rId172" Type="http://schemas.openxmlformats.org/officeDocument/2006/relationships/slide" Target="slides/slide170.xml"/><Relationship Id="rId193" Type="http://schemas.openxmlformats.org/officeDocument/2006/relationships/slide" Target="slides/slide191.xml"/><Relationship Id="rId202" Type="http://schemas.openxmlformats.org/officeDocument/2006/relationships/slide" Target="slides/slide200.xml"/><Relationship Id="rId207" Type="http://schemas.openxmlformats.org/officeDocument/2006/relationships/slide" Target="slides/slide205.xml"/><Relationship Id="rId223" Type="http://schemas.openxmlformats.org/officeDocument/2006/relationships/viewProps" Target="viewProps.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141" Type="http://schemas.openxmlformats.org/officeDocument/2006/relationships/slide" Target="slides/slide139.xml"/><Relationship Id="rId146" Type="http://schemas.openxmlformats.org/officeDocument/2006/relationships/slide" Target="slides/slide144.xml"/><Relationship Id="rId167" Type="http://schemas.openxmlformats.org/officeDocument/2006/relationships/slide" Target="slides/slide165.xml"/><Relationship Id="rId188" Type="http://schemas.openxmlformats.org/officeDocument/2006/relationships/slide" Target="slides/slide186.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162" Type="http://schemas.openxmlformats.org/officeDocument/2006/relationships/slide" Target="slides/slide160.xml"/><Relationship Id="rId183" Type="http://schemas.openxmlformats.org/officeDocument/2006/relationships/slide" Target="slides/slide181.xml"/><Relationship Id="rId213" Type="http://schemas.openxmlformats.org/officeDocument/2006/relationships/slide" Target="slides/slide211.xml"/><Relationship Id="rId218" Type="http://schemas.openxmlformats.org/officeDocument/2006/relationships/slide" Target="slides/slide216.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slide" Target="slides/slide134.xml"/><Relationship Id="rId157" Type="http://schemas.openxmlformats.org/officeDocument/2006/relationships/slide" Target="slides/slide155.xml"/><Relationship Id="rId178" Type="http://schemas.openxmlformats.org/officeDocument/2006/relationships/slide" Target="slides/slide176.xml"/><Relationship Id="rId61" Type="http://schemas.openxmlformats.org/officeDocument/2006/relationships/slide" Target="slides/slide59.xml"/><Relationship Id="rId82" Type="http://schemas.openxmlformats.org/officeDocument/2006/relationships/slide" Target="slides/slide80.xml"/><Relationship Id="rId152" Type="http://schemas.openxmlformats.org/officeDocument/2006/relationships/slide" Target="slides/slide150.xml"/><Relationship Id="rId173" Type="http://schemas.openxmlformats.org/officeDocument/2006/relationships/slide" Target="slides/slide171.xml"/><Relationship Id="rId194" Type="http://schemas.openxmlformats.org/officeDocument/2006/relationships/slide" Target="slides/slide192.xml"/><Relationship Id="rId199" Type="http://schemas.openxmlformats.org/officeDocument/2006/relationships/slide" Target="slides/slide197.xml"/><Relationship Id="rId203" Type="http://schemas.openxmlformats.org/officeDocument/2006/relationships/slide" Target="slides/slide201.xml"/><Relationship Id="rId208" Type="http://schemas.openxmlformats.org/officeDocument/2006/relationships/slide" Target="slides/slide206.xml"/><Relationship Id="rId19" Type="http://schemas.openxmlformats.org/officeDocument/2006/relationships/slide" Target="slides/slide17.xml"/><Relationship Id="rId224" Type="http://schemas.openxmlformats.org/officeDocument/2006/relationships/theme" Target="theme/theme1.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168" Type="http://schemas.openxmlformats.org/officeDocument/2006/relationships/slide" Target="slides/slide166.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163" Type="http://schemas.openxmlformats.org/officeDocument/2006/relationships/slide" Target="slides/slide161.xml"/><Relationship Id="rId184" Type="http://schemas.openxmlformats.org/officeDocument/2006/relationships/slide" Target="slides/slide182.xml"/><Relationship Id="rId189" Type="http://schemas.openxmlformats.org/officeDocument/2006/relationships/slide" Target="slides/slide187.xml"/><Relationship Id="rId219" Type="http://schemas.openxmlformats.org/officeDocument/2006/relationships/slide" Target="slides/slide217.xml"/><Relationship Id="rId3" Type="http://schemas.openxmlformats.org/officeDocument/2006/relationships/slide" Target="slides/slide1.xml"/><Relationship Id="rId214" Type="http://schemas.openxmlformats.org/officeDocument/2006/relationships/slide" Target="slides/slide212.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 Id="rId174" Type="http://schemas.openxmlformats.org/officeDocument/2006/relationships/slide" Target="slides/slide172.xml"/><Relationship Id="rId179" Type="http://schemas.openxmlformats.org/officeDocument/2006/relationships/slide" Target="slides/slide177.xml"/><Relationship Id="rId195" Type="http://schemas.openxmlformats.org/officeDocument/2006/relationships/slide" Target="slides/slide193.xml"/><Relationship Id="rId209" Type="http://schemas.openxmlformats.org/officeDocument/2006/relationships/slide" Target="slides/slide207.xml"/><Relationship Id="rId190" Type="http://schemas.openxmlformats.org/officeDocument/2006/relationships/slide" Target="slides/slide188.xml"/><Relationship Id="rId204" Type="http://schemas.openxmlformats.org/officeDocument/2006/relationships/slide" Target="slides/slide202.xml"/><Relationship Id="rId220" Type="http://schemas.openxmlformats.org/officeDocument/2006/relationships/slide" Target="slides/slide218.xml"/><Relationship Id="rId225" Type="http://schemas.openxmlformats.org/officeDocument/2006/relationships/tableStyles" Target="tableStyles.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48" Type="http://schemas.openxmlformats.org/officeDocument/2006/relationships/slide" Target="slides/slide146.xml"/><Relationship Id="rId164" Type="http://schemas.openxmlformats.org/officeDocument/2006/relationships/slide" Target="slides/slide162.xml"/><Relationship Id="rId169" Type="http://schemas.openxmlformats.org/officeDocument/2006/relationships/slide" Target="slides/slide167.xml"/><Relationship Id="rId185" Type="http://schemas.openxmlformats.org/officeDocument/2006/relationships/slide" Target="slides/slide183.xml"/><Relationship Id="rId4" Type="http://schemas.openxmlformats.org/officeDocument/2006/relationships/slide" Target="slides/slide2.xml"/><Relationship Id="rId9" Type="http://schemas.openxmlformats.org/officeDocument/2006/relationships/slide" Target="slides/slide7.xml"/><Relationship Id="rId180" Type="http://schemas.openxmlformats.org/officeDocument/2006/relationships/slide" Target="slides/slide178.xml"/><Relationship Id="rId210" Type="http://schemas.openxmlformats.org/officeDocument/2006/relationships/slide" Target="slides/slide208.xml"/><Relationship Id="rId215" Type="http://schemas.openxmlformats.org/officeDocument/2006/relationships/slide" Target="slides/slide213.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slide" Target="slides/slide152.xml"/><Relationship Id="rId175" Type="http://schemas.openxmlformats.org/officeDocument/2006/relationships/slide" Target="slides/slide173.xml"/><Relationship Id="rId196" Type="http://schemas.openxmlformats.org/officeDocument/2006/relationships/slide" Target="slides/slide194.xml"/><Relationship Id="rId200" Type="http://schemas.openxmlformats.org/officeDocument/2006/relationships/slide" Target="slides/slide198.xml"/><Relationship Id="rId16" Type="http://schemas.openxmlformats.org/officeDocument/2006/relationships/slide" Target="slides/slide14.xml"/><Relationship Id="rId221" Type="http://schemas.openxmlformats.org/officeDocument/2006/relationships/notesMaster" Target="notesMasters/notesMaster1.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90" Type="http://schemas.openxmlformats.org/officeDocument/2006/relationships/slide" Target="slides/slide88.xml"/><Relationship Id="rId165" Type="http://schemas.openxmlformats.org/officeDocument/2006/relationships/slide" Target="slides/slide163.xml"/><Relationship Id="rId186" Type="http://schemas.openxmlformats.org/officeDocument/2006/relationships/slide" Target="slides/slide184.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7.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84.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85.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85.emf"/></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87.emf"/><Relationship Id="rId1" Type="http://schemas.openxmlformats.org/officeDocument/2006/relationships/image" Target="../media/image86.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95.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5.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56.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57.w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59.emf"/><Relationship Id="rId1" Type="http://schemas.openxmlformats.org/officeDocument/2006/relationships/image" Target="../media/image58.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60.e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81.emf"/><Relationship Id="rId1" Type="http://schemas.openxmlformats.org/officeDocument/2006/relationships/image" Target="../media/image80.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82.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83.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eaLnBrk="1" hangingPunct="1">
              <a:defRPr sz="1200">
                <a:latin typeface="Arial" panose="020B0604020202020204" pitchFamily="34" charset="0"/>
                <a:cs typeface="Arial" panose="020B0604020202020204" pitchFamily="34" charset="0"/>
              </a:defRPr>
            </a:lvl1pPr>
          </a:lstStyle>
          <a:p>
            <a:pPr>
              <a:defRPr/>
            </a:pPr>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eaLnBrk="1" hangingPunct="1">
              <a:defRPr sz="1200">
                <a:latin typeface="Arial" panose="020B0604020202020204" pitchFamily="34" charset="0"/>
                <a:cs typeface="Arial" panose="020B0604020202020204" pitchFamily="34" charset="0"/>
              </a:defRPr>
            </a:lvl1pPr>
          </a:lstStyle>
          <a:p>
            <a:pPr>
              <a:defRPr/>
            </a:pPr>
            <a:fld id="{2956690B-2BB6-4124-834C-6D91B6F6B9F0}" type="datetimeFigureOut">
              <a:rPr lang="en-US"/>
              <a:pPr>
                <a:defRPr/>
              </a:pPr>
              <a:t>7/25/2017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en-US" noProof="0" smtClean="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1" hangingPunct="1">
              <a:defRPr sz="1200">
                <a:latin typeface="Arial" panose="020B0604020202020204" pitchFamily="34" charset="0"/>
                <a:cs typeface="Arial" panose="020B0604020202020204" pitchFamily="34" charset="0"/>
              </a:defRPr>
            </a:lvl1pPr>
          </a:lstStyle>
          <a:p>
            <a:pPr>
              <a:defRPr/>
            </a:pPr>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Arial" charset="0"/>
                <a:cs typeface="Arial" charset="0"/>
              </a:defRPr>
            </a:lvl1pPr>
          </a:lstStyle>
          <a:p>
            <a:pPr>
              <a:defRPr/>
            </a:pPr>
            <a:fld id="{CBD936B3-ACFA-48BA-AF15-72EE5653897C}" type="slidenum">
              <a:rPr lang="en-US"/>
              <a:pPr>
                <a:defRPr/>
              </a:pPr>
              <a:t>‹#›</a:t>
            </a:fld>
            <a:endParaRPr lang="en-US"/>
          </a:p>
        </p:txBody>
      </p:sp>
    </p:spTree>
    <p:extLst>
      <p:ext uri="{BB962C8B-B14F-4D97-AF65-F5344CB8AC3E}">
        <p14:creationId xmlns:p14="http://schemas.microsoft.com/office/powerpoint/2010/main" val="2803260674"/>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bytearcher.com/goodies/semantic-versioning-cheatsheet/"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3" Type="http://schemas.openxmlformats.org/officeDocument/2006/relationships/hyperlink" Target="https://plnkr.co/edit/fmn9ORNDcqi7aSKVpvFs?p=preview" TargetMode="External"/><Relationship Id="rId2" Type="http://schemas.openxmlformats.org/officeDocument/2006/relationships/slide" Target="../slides/slide57.xml"/><Relationship Id="rId1" Type="http://schemas.openxmlformats.org/officeDocument/2006/relationships/notesMaster" Target="../notesMasters/notesMaster1.xml"/><Relationship Id="rId4" Type="http://schemas.openxmlformats.org/officeDocument/2006/relationships/hyperlink" Target="https://plnkr.co/edit/Zqhzp5akGI0tO8u476ib?p=preview" TargetMode="Externa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85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dirty="0" smtClean="0"/>
              <a:t>http://stackoverflow.com/questions/22343224/whats-the-difference-between-tilde-and-caret-in-package-json (</a:t>
            </a:r>
            <a:r>
              <a:rPr lang="en-US" sz="1200" b="0" i="0" u="none" strike="noStrike" kern="1200" dirty="0" smtClean="0">
                <a:solidFill>
                  <a:schemeClr val="tx1"/>
                </a:solidFill>
                <a:effectLst/>
                <a:latin typeface="+mn-lt"/>
                <a:ea typeface="+mn-ea"/>
                <a:cs typeface="+mn-cs"/>
                <a:hlinkClick r:id="rId3"/>
              </a:rPr>
              <a:t>"Semantic Versioning </a:t>
            </a:r>
            <a:r>
              <a:rPr lang="en-US" sz="1200" b="0" i="0" u="none" strike="noStrike" kern="1200" dirty="0" err="1" smtClean="0">
                <a:solidFill>
                  <a:schemeClr val="tx1"/>
                </a:solidFill>
                <a:effectLst/>
                <a:latin typeface="+mn-lt"/>
                <a:ea typeface="+mn-ea"/>
                <a:cs typeface="+mn-cs"/>
                <a:hlinkClick r:id="rId3"/>
              </a:rPr>
              <a:t>Cheatsheet</a:t>
            </a:r>
            <a:r>
              <a:rPr lang="en-US" sz="1200" b="0" i="0" u="none" strike="noStrike" kern="1200" dirty="0" smtClean="0">
                <a:solidFill>
                  <a:schemeClr val="tx1"/>
                </a:solidFill>
                <a:effectLst/>
                <a:latin typeface="+mn-lt"/>
                <a:ea typeface="+mn-ea"/>
                <a:cs typeface="+mn-cs"/>
                <a:hlinkClick r:id="rId3"/>
              </a:rPr>
              <a:t>"</a:t>
            </a:r>
            <a:r>
              <a:rPr lang="en-US" sz="1200" b="0" i="0" kern="1200" dirty="0" smtClean="0">
                <a:solidFill>
                  <a:schemeClr val="tx1"/>
                </a:solidFill>
                <a:effectLst/>
                <a:latin typeface="+mn-lt"/>
                <a:ea typeface="+mn-ea"/>
                <a:cs typeface="+mn-cs"/>
              </a:rPr>
              <a:t>.</a:t>
            </a:r>
            <a:r>
              <a:rPr lang="en-US" altLang="en-US" dirty="0" smtClean="0"/>
              <a:t>)</a:t>
            </a:r>
          </a:p>
          <a:p>
            <a:pPr eaLnBrk="1" hangingPunct="1">
              <a:spcBef>
                <a:spcPct val="0"/>
              </a:spcBef>
            </a:pPr>
            <a:endParaRPr lang="en-US" altLang="en-US" dirty="0" smtClean="0"/>
          </a:p>
          <a:p>
            <a:pPr eaLnBrk="1" hangingPunct="1">
              <a:spcBef>
                <a:spcPct val="0"/>
              </a:spcBef>
            </a:pPr>
            <a:r>
              <a:rPr lang="en-US" altLang="en-US" dirty="0" smtClean="0"/>
              <a:t>http://plnkr.co/edit/uDGSpV7Z5qzVwxbFPgBQ?p=preview (local)</a:t>
            </a:r>
          </a:p>
          <a:p>
            <a:pPr eaLnBrk="1" hangingPunct="1">
              <a:spcBef>
                <a:spcPct val="0"/>
              </a:spcBef>
            </a:pPr>
            <a:r>
              <a:rPr lang="en-US" altLang="en-US" dirty="0" smtClean="0"/>
              <a:t>http://plnkr.co/edit/ue2Yi0usCLVSUw4HAYU0?p=preview</a:t>
            </a:r>
          </a:p>
        </p:txBody>
      </p:sp>
      <p:sp>
        <p:nvSpPr>
          <p:cNvPr id="10854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cs typeface="Arial" charset="0"/>
              </a:defRPr>
            </a:lvl1pPr>
            <a:lvl2pPr marL="742950" indent="-285750">
              <a:defRPr>
                <a:solidFill>
                  <a:schemeClr val="tx1"/>
                </a:solidFill>
                <a:latin typeface="Arial" charset="0"/>
                <a:cs typeface="Arial" charset="0"/>
              </a:defRPr>
            </a:lvl2pPr>
            <a:lvl3pPr marL="1143000" indent="-228600">
              <a:defRPr>
                <a:solidFill>
                  <a:schemeClr val="tx1"/>
                </a:solidFill>
                <a:latin typeface="Arial" charset="0"/>
                <a:cs typeface="Arial" charset="0"/>
              </a:defRPr>
            </a:lvl3pPr>
            <a:lvl4pPr marL="1600200" indent="-228600">
              <a:defRPr>
                <a:solidFill>
                  <a:schemeClr val="tx1"/>
                </a:solidFill>
                <a:latin typeface="Arial" charset="0"/>
                <a:cs typeface="Arial" charset="0"/>
              </a:defRPr>
            </a:lvl4pPr>
            <a:lvl5pPr marL="2057400" indent="-22860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fld id="{92D02657-ECFE-48B6-BE28-8510B1AFF6BE}" type="slidenum">
              <a:rPr lang="en-US" altLang="en-US" smtClean="0"/>
              <a:pPr/>
              <a:t>1</a:t>
            </a:fld>
            <a:endParaRPr lang="en-US" altLang="en-US"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05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smtClean="0"/>
          </a:p>
        </p:txBody>
      </p:sp>
      <p:sp>
        <p:nvSpPr>
          <p:cNvPr id="11059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cs typeface="Arial" charset="0"/>
              </a:defRPr>
            </a:lvl1pPr>
            <a:lvl2pPr marL="742950" indent="-285750">
              <a:defRPr>
                <a:solidFill>
                  <a:schemeClr val="tx1"/>
                </a:solidFill>
                <a:latin typeface="Arial" charset="0"/>
                <a:cs typeface="Arial" charset="0"/>
              </a:defRPr>
            </a:lvl2pPr>
            <a:lvl3pPr marL="1143000" indent="-228600">
              <a:defRPr>
                <a:solidFill>
                  <a:schemeClr val="tx1"/>
                </a:solidFill>
                <a:latin typeface="Arial" charset="0"/>
                <a:cs typeface="Arial" charset="0"/>
              </a:defRPr>
            </a:lvl3pPr>
            <a:lvl4pPr marL="1600200" indent="-228600">
              <a:defRPr>
                <a:solidFill>
                  <a:schemeClr val="tx1"/>
                </a:solidFill>
                <a:latin typeface="Arial" charset="0"/>
                <a:cs typeface="Arial" charset="0"/>
              </a:defRPr>
            </a:lvl4pPr>
            <a:lvl5pPr marL="2057400" indent="-22860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fld id="{7E8D7218-BF07-4C93-99B2-47E2EF396FF5}" type="slidenum">
              <a:rPr lang="en-US" altLang="en-US" smtClean="0"/>
              <a:pPr/>
              <a:t>12</a:t>
            </a:fld>
            <a:endParaRPr lang="en-US" altLang="en-US" smtClean="0"/>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05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smtClean="0"/>
          </a:p>
        </p:txBody>
      </p:sp>
      <p:sp>
        <p:nvSpPr>
          <p:cNvPr id="11059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cs typeface="Arial" charset="0"/>
              </a:defRPr>
            </a:lvl1pPr>
            <a:lvl2pPr marL="742950" indent="-285750">
              <a:defRPr>
                <a:solidFill>
                  <a:schemeClr val="tx1"/>
                </a:solidFill>
                <a:latin typeface="Arial" charset="0"/>
                <a:cs typeface="Arial" charset="0"/>
              </a:defRPr>
            </a:lvl2pPr>
            <a:lvl3pPr marL="1143000" indent="-228600">
              <a:defRPr>
                <a:solidFill>
                  <a:schemeClr val="tx1"/>
                </a:solidFill>
                <a:latin typeface="Arial" charset="0"/>
                <a:cs typeface="Arial" charset="0"/>
              </a:defRPr>
            </a:lvl3pPr>
            <a:lvl4pPr marL="1600200" indent="-228600">
              <a:defRPr>
                <a:solidFill>
                  <a:schemeClr val="tx1"/>
                </a:solidFill>
                <a:latin typeface="Arial" charset="0"/>
                <a:cs typeface="Arial" charset="0"/>
              </a:defRPr>
            </a:lvl4pPr>
            <a:lvl5pPr marL="2057400" indent="-22860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fld id="{7E8D7218-BF07-4C93-99B2-47E2EF396FF5}" type="slidenum">
              <a:rPr lang="en-US" altLang="en-US" smtClean="0"/>
              <a:pPr/>
              <a:t>102</a:t>
            </a:fld>
            <a:endParaRPr lang="en-US" altLang="en-US" smtClean="0"/>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05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smtClean="0"/>
          </a:p>
        </p:txBody>
      </p:sp>
      <p:sp>
        <p:nvSpPr>
          <p:cNvPr id="11059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cs typeface="Arial" charset="0"/>
              </a:defRPr>
            </a:lvl1pPr>
            <a:lvl2pPr marL="742950" indent="-285750">
              <a:defRPr>
                <a:solidFill>
                  <a:schemeClr val="tx1"/>
                </a:solidFill>
                <a:latin typeface="Arial" charset="0"/>
                <a:cs typeface="Arial" charset="0"/>
              </a:defRPr>
            </a:lvl2pPr>
            <a:lvl3pPr marL="1143000" indent="-228600">
              <a:defRPr>
                <a:solidFill>
                  <a:schemeClr val="tx1"/>
                </a:solidFill>
                <a:latin typeface="Arial" charset="0"/>
                <a:cs typeface="Arial" charset="0"/>
              </a:defRPr>
            </a:lvl3pPr>
            <a:lvl4pPr marL="1600200" indent="-228600">
              <a:defRPr>
                <a:solidFill>
                  <a:schemeClr val="tx1"/>
                </a:solidFill>
                <a:latin typeface="Arial" charset="0"/>
                <a:cs typeface="Arial" charset="0"/>
              </a:defRPr>
            </a:lvl4pPr>
            <a:lvl5pPr marL="2057400" indent="-22860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fld id="{7E8D7218-BF07-4C93-99B2-47E2EF396FF5}" type="slidenum">
              <a:rPr lang="en-US" altLang="en-US" smtClean="0"/>
              <a:pPr/>
              <a:t>103</a:t>
            </a:fld>
            <a:endParaRPr lang="en-US" altLang="en-US" smtClean="0"/>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05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smtClean="0"/>
          </a:p>
        </p:txBody>
      </p:sp>
      <p:sp>
        <p:nvSpPr>
          <p:cNvPr id="11059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cs typeface="Arial" charset="0"/>
              </a:defRPr>
            </a:lvl1pPr>
            <a:lvl2pPr marL="742950" indent="-285750">
              <a:defRPr>
                <a:solidFill>
                  <a:schemeClr val="tx1"/>
                </a:solidFill>
                <a:latin typeface="Arial" charset="0"/>
                <a:cs typeface="Arial" charset="0"/>
              </a:defRPr>
            </a:lvl2pPr>
            <a:lvl3pPr marL="1143000" indent="-228600">
              <a:defRPr>
                <a:solidFill>
                  <a:schemeClr val="tx1"/>
                </a:solidFill>
                <a:latin typeface="Arial" charset="0"/>
                <a:cs typeface="Arial" charset="0"/>
              </a:defRPr>
            </a:lvl3pPr>
            <a:lvl4pPr marL="1600200" indent="-228600">
              <a:defRPr>
                <a:solidFill>
                  <a:schemeClr val="tx1"/>
                </a:solidFill>
                <a:latin typeface="Arial" charset="0"/>
                <a:cs typeface="Arial" charset="0"/>
              </a:defRPr>
            </a:lvl4pPr>
            <a:lvl5pPr marL="2057400" indent="-22860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fld id="{7E8D7218-BF07-4C93-99B2-47E2EF396FF5}" type="slidenum">
              <a:rPr lang="en-US" altLang="en-US" smtClean="0"/>
              <a:pPr/>
              <a:t>104</a:t>
            </a:fld>
            <a:endParaRPr lang="en-US" altLang="en-US" smtClean="0"/>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05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smtClean="0"/>
          </a:p>
        </p:txBody>
      </p:sp>
      <p:sp>
        <p:nvSpPr>
          <p:cNvPr id="11059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cs typeface="Arial" charset="0"/>
              </a:defRPr>
            </a:lvl1pPr>
            <a:lvl2pPr marL="742950" indent="-285750">
              <a:defRPr>
                <a:solidFill>
                  <a:schemeClr val="tx1"/>
                </a:solidFill>
                <a:latin typeface="Arial" charset="0"/>
                <a:cs typeface="Arial" charset="0"/>
              </a:defRPr>
            </a:lvl2pPr>
            <a:lvl3pPr marL="1143000" indent="-228600">
              <a:defRPr>
                <a:solidFill>
                  <a:schemeClr val="tx1"/>
                </a:solidFill>
                <a:latin typeface="Arial" charset="0"/>
                <a:cs typeface="Arial" charset="0"/>
              </a:defRPr>
            </a:lvl3pPr>
            <a:lvl4pPr marL="1600200" indent="-228600">
              <a:defRPr>
                <a:solidFill>
                  <a:schemeClr val="tx1"/>
                </a:solidFill>
                <a:latin typeface="Arial" charset="0"/>
                <a:cs typeface="Arial" charset="0"/>
              </a:defRPr>
            </a:lvl4pPr>
            <a:lvl5pPr marL="2057400" indent="-22860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fld id="{7E8D7218-BF07-4C93-99B2-47E2EF396FF5}" type="slidenum">
              <a:rPr lang="en-US" altLang="en-US" smtClean="0"/>
              <a:pPr/>
              <a:t>105</a:t>
            </a:fld>
            <a:endParaRPr lang="en-US" altLang="en-US" smtClean="0"/>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05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smtClean="0"/>
          </a:p>
        </p:txBody>
      </p:sp>
      <p:sp>
        <p:nvSpPr>
          <p:cNvPr id="11059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cs typeface="Arial" charset="0"/>
              </a:defRPr>
            </a:lvl1pPr>
            <a:lvl2pPr marL="742950" indent="-285750">
              <a:defRPr>
                <a:solidFill>
                  <a:schemeClr val="tx1"/>
                </a:solidFill>
                <a:latin typeface="Arial" charset="0"/>
                <a:cs typeface="Arial" charset="0"/>
              </a:defRPr>
            </a:lvl2pPr>
            <a:lvl3pPr marL="1143000" indent="-228600">
              <a:defRPr>
                <a:solidFill>
                  <a:schemeClr val="tx1"/>
                </a:solidFill>
                <a:latin typeface="Arial" charset="0"/>
                <a:cs typeface="Arial" charset="0"/>
              </a:defRPr>
            </a:lvl3pPr>
            <a:lvl4pPr marL="1600200" indent="-228600">
              <a:defRPr>
                <a:solidFill>
                  <a:schemeClr val="tx1"/>
                </a:solidFill>
                <a:latin typeface="Arial" charset="0"/>
                <a:cs typeface="Arial" charset="0"/>
              </a:defRPr>
            </a:lvl4pPr>
            <a:lvl5pPr marL="2057400" indent="-22860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fld id="{7E8D7218-BF07-4C93-99B2-47E2EF396FF5}" type="slidenum">
              <a:rPr lang="en-US" altLang="en-US" smtClean="0"/>
              <a:pPr/>
              <a:t>106</a:t>
            </a:fld>
            <a:endParaRPr lang="en-US" altLang="en-US" smtClean="0"/>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05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smtClean="0"/>
          </a:p>
        </p:txBody>
      </p:sp>
      <p:sp>
        <p:nvSpPr>
          <p:cNvPr id="11059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cs typeface="Arial" charset="0"/>
              </a:defRPr>
            </a:lvl1pPr>
            <a:lvl2pPr marL="742950" indent="-285750">
              <a:defRPr>
                <a:solidFill>
                  <a:schemeClr val="tx1"/>
                </a:solidFill>
                <a:latin typeface="Arial" charset="0"/>
                <a:cs typeface="Arial" charset="0"/>
              </a:defRPr>
            </a:lvl2pPr>
            <a:lvl3pPr marL="1143000" indent="-228600">
              <a:defRPr>
                <a:solidFill>
                  <a:schemeClr val="tx1"/>
                </a:solidFill>
                <a:latin typeface="Arial" charset="0"/>
                <a:cs typeface="Arial" charset="0"/>
              </a:defRPr>
            </a:lvl3pPr>
            <a:lvl4pPr marL="1600200" indent="-228600">
              <a:defRPr>
                <a:solidFill>
                  <a:schemeClr val="tx1"/>
                </a:solidFill>
                <a:latin typeface="Arial" charset="0"/>
                <a:cs typeface="Arial" charset="0"/>
              </a:defRPr>
            </a:lvl4pPr>
            <a:lvl5pPr marL="2057400" indent="-22860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fld id="{7E8D7218-BF07-4C93-99B2-47E2EF396FF5}" type="slidenum">
              <a:rPr lang="en-US" altLang="en-US" smtClean="0"/>
              <a:pPr/>
              <a:t>107</a:t>
            </a:fld>
            <a:endParaRPr lang="en-US" altLang="en-US" smtClean="0"/>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05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smtClean="0"/>
          </a:p>
        </p:txBody>
      </p:sp>
      <p:sp>
        <p:nvSpPr>
          <p:cNvPr id="11059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cs typeface="Arial" charset="0"/>
              </a:defRPr>
            </a:lvl1pPr>
            <a:lvl2pPr marL="742950" indent="-285750">
              <a:defRPr>
                <a:solidFill>
                  <a:schemeClr val="tx1"/>
                </a:solidFill>
                <a:latin typeface="Arial" charset="0"/>
                <a:cs typeface="Arial" charset="0"/>
              </a:defRPr>
            </a:lvl2pPr>
            <a:lvl3pPr marL="1143000" indent="-228600">
              <a:defRPr>
                <a:solidFill>
                  <a:schemeClr val="tx1"/>
                </a:solidFill>
                <a:latin typeface="Arial" charset="0"/>
                <a:cs typeface="Arial" charset="0"/>
              </a:defRPr>
            </a:lvl3pPr>
            <a:lvl4pPr marL="1600200" indent="-228600">
              <a:defRPr>
                <a:solidFill>
                  <a:schemeClr val="tx1"/>
                </a:solidFill>
                <a:latin typeface="Arial" charset="0"/>
                <a:cs typeface="Arial" charset="0"/>
              </a:defRPr>
            </a:lvl4pPr>
            <a:lvl5pPr marL="2057400" indent="-22860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fld id="{7E8D7218-BF07-4C93-99B2-47E2EF396FF5}" type="slidenum">
              <a:rPr lang="en-US" altLang="en-US" smtClean="0"/>
              <a:pPr/>
              <a:t>108</a:t>
            </a:fld>
            <a:endParaRPr lang="en-US" altLang="en-US" smtClean="0"/>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05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smtClean="0"/>
          </a:p>
        </p:txBody>
      </p:sp>
      <p:sp>
        <p:nvSpPr>
          <p:cNvPr id="11059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cs typeface="Arial" charset="0"/>
              </a:defRPr>
            </a:lvl1pPr>
            <a:lvl2pPr marL="742950" indent="-285750">
              <a:defRPr>
                <a:solidFill>
                  <a:schemeClr val="tx1"/>
                </a:solidFill>
                <a:latin typeface="Arial" charset="0"/>
                <a:cs typeface="Arial" charset="0"/>
              </a:defRPr>
            </a:lvl2pPr>
            <a:lvl3pPr marL="1143000" indent="-228600">
              <a:defRPr>
                <a:solidFill>
                  <a:schemeClr val="tx1"/>
                </a:solidFill>
                <a:latin typeface="Arial" charset="0"/>
                <a:cs typeface="Arial" charset="0"/>
              </a:defRPr>
            </a:lvl3pPr>
            <a:lvl4pPr marL="1600200" indent="-228600">
              <a:defRPr>
                <a:solidFill>
                  <a:schemeClr val="tx1"/>
                </a:solidFill>
                <a:latin typeface="Arial" charset="0"/>
                <a:cs typeface="Arial" charset="0"/>
              </a:defRPr>
            </a:lvl4pPr>
            <a:lvl5pPr marL="2057400" indent="-22860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fld id="{7E8D7218-BF07-4C93-99B2-47E2EF396FF5}" type="slidenum">
              <a:rPr lang="en-US" altLang="en-US" smtClean="0"/>
              <a:pPr/>
              <a:t>109</a:t>
            </a:fld>
            <a:endParaRPr lang="en-US" altLang="en-US" smtClean="0"/>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05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smtClean="0"/>
          </a:p>
        </p:txBody>
      </p:sp>
      <p:sp>
        <p:nvSpPr>
          <p:cNvPr id="11059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cs typeface="Arial" charset="0"/>
              </a:defRPr>
            </a:lvl1pPr>
            <a:lvl2pPr marL="742950" indent="-285750">
              <a:defRPr>
                <a:solidFill>
                  <a:schemeClr val="tx1"/>
                </a:solidFill>
                <a:latin typeface="Arial" charset="0"/>
                <a:cs typeface="Arial" charset="0"/>
              </a:defRPr>
            </a:lvl2pPr>
            <a:lvl3pPr marL="1143000" indent="-228600">
              <a:defRPr>
                <a:solidFill>
                  <a:schemeClr val="tx1"/>
                </a:solidFill>
                <a:latin typeface="Arial" charset="0"/>
                <a:cs typeface="Arial" charset="0"/>
              </a:defRPr>
            </a:lvl3pPr>
            <a:lvl4pPr marL="1600200" indent="-228600">
              <a:defRPr>
                <a:solidFill>
                  <a:schemeClr val="tx1"/>
                </a:solidFill>
                <a:latin typeface="Arial" charset="0"/>
                <a:cs typeface="Arial" charset="0"/>
              </a:defRPr>
            </a:lvl4pPr>
            <a:lvl5pPr marL="2057400" indent="-22860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fld id="{7E8D7218-BF07-4C93-99B2-47E2EF396FF5}" type="slidenum">
              <a:rPr lang="en-US" altLang="en-US" smtClean="0"/>
              <a:pPr/>
              <a:t>110</a:t>
            </a:fld>
            <a:endParaRPr lang="en-US" altLang="en-US" smtClean="0"/>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05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smtClean="0"/>
          </a:p>
        </p:txBody>
      </p:sp>
      <p:sp>
        <p:nvSpPr>
          <p:cNvPr id="11059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cs typeface="Arial" charset="0"/>
              </a:defRPr>
            </a:lvl1pPr>
            <a:lvl2pPr marL="742950" indent="-285750">
              <a:defRPr>
                <a:solidFill>
                  <a:schemeClr val="tx1"/>
                </a:solidFill>
                <a:latin typeface="Arial" charset="0"/>
                <a:cs typeface="Arial" charset="0"/>
              </a:defRPr>
            </a:lvl2pPr>
            <a:lvl3pPr marL="1143000" indent="-228600">
              <a:defRPr>
                <a:solidFill>
                  <a:schemeClr val="tx1"/>
                </a:solidFill>
                <a:latin typeface="Arial" charset="0"/>
                <a:cs typeface="Arial" charset="0"/>
              </a:defRPr>
            </a:lvl3pPr>
            <a:lvl4pPr marL="1600200" indent="-228600">
              <a:defRPr>
                <a:solidFill>
                  <a:schemeClr val="tx1"/>
                </a:solidFill>
                <a:latin typeface="Arial" charset="0"/>
                <a:cs typeface="Arial" charset="0"/>
              </a:defRPr>
            </a:lvl4pPr>
            <a:lvl5pPr marL="2057400" indent="-22860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fld id="{7E8D7218-BF07-4C93-99B2-47E2EF396FF5}" type="slidenum">
              <a:rPr lang="en-US" altLang="en-US" smtClean="0"/>
              <a:pPr/>
              <a:t>111</a:t>
            </a:fld>
            <a:endParaRPr lang="en-US" altLang="en-US" smtClean="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05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smtClean="0"/>
          </a:p>
        </p:txBody>
      </p:sp>
      <p:sp>
        <p:nvSpPr>
          <p:cNvPr id="11059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cs typeface="Arial" charset="0"/>
              </a:defRPr>
            </a:lvl1pPr>
            <a:lvl2pPr marL="742950" indent="-285750">
              <a:defRPr>
                <a:solidFill>
                  <a:schemeClr val="tx1"/>
                </a:solidFill>
                <a:latin typeface="Arial" charset="0"/>
                <a:cs typeface="Arial" charset="0"/>
              </a:defRPr>
            </a:lvl2pPr>
            <a:lvl3pPr marL="1143000" indent="-228600">
              <a:defRPr>
                <a:solidFill>
                  <a:schemeClr val="tx1"/>
                </a:solidFill>
                <a:latin typeface="Arial" charset="0"/>
                <a:cs typeface="Arial" charset="0"/>
              </a:defRPr>
            </a:lvl3pPr>
            <a:lvl4pPr marL="1600200" indent="-228600">
              <a:defRPr>
                <a:solidFill>
                  <a:schemeClr val="tx1"/>
                </a:solidFill>
                <a:latin typeface="Arial" charset="0"/>
                <a:cs typeface="Arial" charset="0"/>
              </a:defRPr>
            </a:lvl4pPr>
            <a:lvl5pPr marL="2057400" indent="-22860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fld id="{7E8D7218-BF07-4C93-99B2-47E2EF396FF5}" type="slidenum">
              <a:rPr lang="en-US" altLang="en-US" smtClean="0"/>
              <a:pPr/>
              <a:t>13</a:t>
            </a:fld>
            <a:endParaRPr lang="en-US" altLang="en-US" smtClean="0"/>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05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smtClean="0"/>
          </a:p>
        </p:txBody>
      </p:sp>
      <p:sp>
        <p:nvSpPr>
          <p:cNvPr id="11059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cs typeface="Arial" charset="0"/>
              </a:defRPr>
            </a:lvl1pPr>
            <a:lvl2pPr marL="742950" indent="-285750">
              <a:defRPr>
                <a:solidFill>
                  <a:schemeClr val="tx1"/>
                </a:solidFill>
                <a:latin typeface="Arial" charset="0"/>
                <a:cs typeface="Arial" charset="0"/>
              </a:defRPr>
            </a:lvl2pPr>
            <a:lvl3pPr marL="1143000" indent="-228600">
              <a:defRPr>
                <a:solidFill>
                  <a:schemeClr val="tx1"/>
                </a:solidFill>
                <a:latin typeface="Arial" charset="0"/>
                <a:cs typeface="Arial" charset="0"/>
              </a:defRPr>
            </a:lvl3pPr>
            <a:lvl4pPr marL="1600200" indent="-228600">
              <a:defRPr>
                <a:solidFill>
                  <a:schemeClr val="tx1"/>
                </a:solidFill>
                <a:latin typeface="Arial" charset="0"/>
                <a:cs typeface="Arial" charset="0"/>
              </a:defRPr>
            </a:lvl4pPr>
            <a:lvl5pPr marL="2057400" indent="-22860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fld id="{7E8D7218-BF07-4C93-99B2-47E2EF396FF5}" type="slidenum">
              <a:rPr lang="en-US" altLang="en-US" smtClean="0"/>
              <a:pPr/>
              <a:t>112</a:t>
            </a:fld>
            <a:endParaRPr lang="en-US" altLang="en-US" smtClean="0"/>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05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smtClean="0"/>
          </a:p>
        </p:txBody>
      </p:sp>
      <p:sp>
        <p:nvSpPr>
          <p:cNvPr id="11059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cs typeface="Arial" charset="0"/>
              </a:defRPr>
            </a:lvl1pPr>
            <a:lvl2pPr marL="742950" indent="-285750">
              <a:defRPr>
                <a:solidFill>
                  <a:schemeClr val="tx1"/>
                </a:solidFill>
                <a:latin typeface="Arial" charset="0"/>
                <a:cs typeface="Arial" charset="0"/>
              </a:defRPr>
            </a:lvl2pPr>
            <a:lvl3pPr marL="1143000" indent="-228600">
              <a:defRPr>
                <a:solidFill>
                  <a:schemeClr val="tx1"/>
                </a:solidFill>
                <a:latin typeface="Arial" charset="0"/>
                <a:cs typeface="Arial" charset="0"/>
              </a:defRPr>
            </a:lvl3pPr>
            <a:lvl4pPr marL="1600200" indent="-228600">
              <a:defRPr>
                <a:solidFill>
                  <a:schemeClr val="tx1"/>
                </a:solidFill>
                <a:latin typeface="Arial" charset="0"/>
                <a:cs typeface="Arial" charset="0"/>
              </a:defRPr>
            </a:lvl4pPr>
            <a:lvl5pPr marL="2057400" indent="-22860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fld id="{7E8D7218-BF07-4C93-99B2-47E2EF396FF5}" type="slidenum">
              <a:rPr lang="en-US" altLang="en-US" smtClean="0"/>
              <a:pPr/>
              <a:t>113</a:t>
            </a:fld>
            <a:endParaRPr lang="en-US" altLang="en-US" smtClean="0"/>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05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smtClean="0"/>
          </a:p>
        </p:txBody>
      </p:sp>
      <p:sp>
        <p:nvSpPr>
          <p:cNvPr id="11059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cs typeface="Arial" charset="0"/>
              </a:defRPr>
            </a:lvl1pPr>
            <a:lvl2pPr marL="742950" indent="-285750">
              <a:defRPr>
                <a:solidFill>
                  <a:schemeClr val="tx1"/>
                </a:solidFill>
                <a:latin typeface="Arial" charset="0"/>
                <a:cs typeface="Arial" charset="0"/>
              </a:defRPr>
            </a:lvl2pPr>
            <a:lvl3pPr marL="1143000" indent="-228600">
              <a:defRPr>
                <a:solidFill>
                  <a:schemeClr val="tx1"/>
                </a:solidFill>
                <a:latin typeface="Arial" charset="0"/>
                <a:cs typeface="Arial" charset="0"/>
              </a:defRPr>
            </a:lvl3pPr>
            <a:lvl4pPr marL="1600200" indent="-228600">
              <a:defRPr>
                <a:solidFill>
                  <a:schemeClr val="tx1"/>
                </a:solidFill>
                <a:latin typeface="Arial" charset="0"/>
                <a:cs typeface="Arial" charset="0"/>
              </a:defRPr>
            </a:lvl4pPr>
            <a:lvl5pPr marL="2057400" indent="-22860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fld id="{7E8D7218-BF07-4C93-99B2-47E2EF396FF5}" type="slidenum">
              <a:rPr lang="en-US" altLang="en-US" smtClean="0"/>
              <a:pPr/>
              <a:t>114</a:t>
            </a:fld>
            <a:endParaRPr lang="en-US" altLang="en-US" smtClean="0"/>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05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smtClean="0"/>
          </a:p>
        </p:txBody>
      </p:sp>
      <p:sp>
        <p:nvSpPr>
          <p:cNvPr id="11059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cs typeface="Arial" charset="0"/>
              </a:defRPr>
            </a:lvl1pPr>
            <a:lvl2pPr marL="742950" indent="-285750">
              <a:defRPr>
                <a:solidFill>
                  <a:schemeClr val="tx1"/>
                </a:solidFill>
                <a:latin typeface="Arial" charset="0"/>
                <a:cs typeface="Arial" charset="0"/>
              </a:defRPr>
            </a:lvl2pPr>
            <a:lvl3pPr marL="1143000" indent="-228600">
              <a:defRPr>
                <a:solidFill>
                  <a:schemeClr val="tx1"/>
                </a:solidFill>
                <a:latin typeface="Arial" charset="0"/>
                <a:cs typeface="Arial" charset="0"/>
              </a:defRPr>
            </a:lvl3pPr>
            <a:lvl4pPr marL="1600200" indent="-228600">
              <a:defRPr>
                <a:solidFill>
                  <a:schemeClr val="tx1"/>
                </a:solidFill>
                <a:latin typeface="Arial" charset="0"/>
                <a:cs typeface="Arial" charset="0"/>
              </a:defRPr>
            </a:lvl4pPr>
            <a:lvl5pPr marL="2057400" indent="-22860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fld id="{7E8D7218-BF07-4C93-99B2-47E2EF396FF5}" type="slidenum">
              <a:rPr lang="en-US" altLang="en-US" smtClean="0"/>
              <a:pPr/>
              <a:t>115</a:t>
            </a:fld>
            <a:endParaRPr lang="en-US" altLang="en-US" smtClean="0"/>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05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smtClean="0"/>
              <a:t>https://gist.github.com/fernandohu/122e88c3bcd210bbe41c608c36306db9</a:t>
            </a:r>
          </a:p>
        </p:txBody>
      </p:sp>
      <p:sp>
        <p:nvSpPr>
          <p:cNvPr id="11059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cs typeface="Arial" charset="0"/>
              </a:defRPr>
            </a:lvl1pPr>
            <a:lvl2pPr marL="742950" indent="-285750">
              <a:defRPr>
                <a:solidFill>
                  <a:schemeClr val="tx1"/>
                </a:solidFill>
                <a:latin typeface="Arial" charset="0"/>
                <a:cs typeface="Arial" charset="0"/>
              </a:defRPr>
            </a:lvl2pPr>
            <a:lvl3pPr marL="1143000" indent="-228600">
              <a:defRPr>
                <a:solidFill>
                  <a:schemeClr val="tx1"/>
                </a:solidFill>
                <a:latin typeface="Arial" charset="0"/>
                <a:cs typeface="Arial" charset="0"/>
              </a:defRPr>
            </a:lvl3pPr>
            <a:lvl4pPr marL="1600200" indent="-228600">
              <a:defRPr>
                <a:solidFill>
                  <a:schemeClr val="tx1"/>
                </a:solidFill>
                <a:latin typeface="Arial" charset="0"/>
                <a:cs typeface="Arial" charset="0"/>
              </a:defRPr>
            </a:lvl4pPr>
            <a:lvl5pPr marL="2057400" indent="-22860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fld id="{7E8D7218-BF07-4C93-99B2-47E2EF396FF5}" type="slidenum">
              <a:rPr lang="en-US" altLang="en-US" smtClean="0"/>
              <a:pPr/>
              <a:t>116</a:t>
            </a:fld>
            <a:endParaRPr lang="en-US" altLang="en-US" smtClean="0"/>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05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smtClean="0"/>
          </a:p>
        </p:txBody>
      </p:sp>
      <p:sp>
        <p:nvSpPr>
          <p:cNvPr id="11059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cs typeface="Arial" charset="0"/>
              </a:defRPr>
            </a:lvl1pPr>
            <a:lvl2pPr marL="742950" indent="-285750">
              <a:defRPr>
                <a:solidFill>
                  <a:schemeClr val="tx1"/>
                </a:solidFill>
                <a:latin typeface="Arial" charset="0"/>
                <a:cs typeface="Arial" charset="0"/>
              </a:defRPr>
            </a:lvl2pPr>
            <a:lvl3pPr marL="1143000" indent="-228600">
              <a:defRPr>
                <a:solidFill>
                  <a:schemeClr val="tx1"/>
                </a:solidFill>
                <a:latin typeface="Arial" charset="0"/>
                <a:cs typeface="Arial" charset="0"/>
              </a:defRPr>
            </a:lvl3pPr>
            <a:lvl4pPr marL="1600200" indent="-228600">
              <a:defRPr>
                <a:solidFill>
                  <a:schemeClr val="tx1"/>
                </a:solidFill>
                <a:latin typeface="Arial" charset="0"/>
                <a:cs typeface="Arial" charset="0"/>
              </a:defRPr>
            </a:lvl4pPr>
            <a:lvl5pPr marL="2057400" indent="-22860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fld id="{7E8D7218-BF07-4C93-99B2-47E2EF396FF5}" type="slidenum">
              <a:rPr lang="en-US" altLang="en-US" smtClean="0"/>
              <a:pPr/>
              <a:t>117</a:t>
            </a:fld>
            <a:endParaRPr lang="en-US" altLang="en-US" smtClean="0"/>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05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smtClean="0"/>
          </a:p>
        </p:txBody>
      </p:sp>
      <p:sp>
        <p:nvSpPr>
          <p:cNvPr id="11059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cs typeface="Arial" charset="0"/>
              </a:defRPr>
            </a:lvl1pPr>
            <a:lvl2pPr marL="742950" indent="-285750">
              <a:defRPr>
                <a:solidFill>
                  <a:schemeClr val="tx1"/>
                </a:solidFill>
                <a:latin typeface="Arial" charset="0"/>
                <a:cs typeface="Arial" charset="0"/>
              </a:defRPr>
            </a:lvl2pPr>
            <a:lvl3pPr marL="1143000" indent="-228600">
              <a:defRPr>
                <a:solidFill>
                  <a:schemeClr val="tx1"/>
                </a:solidFill>
                <a:latin typeface="Arial" charset="0"/>
                <a:cs typeface="Arial" charset="0"/>
              </a:defRPr>
            </a:lvl3pPr>
            <a:lvl4pPr marL="1600200" indent="-228600">
              <a:defRPr>
                <a:solidFill>
                  <a:schemeClr val="tx1"/>
                </a:solidFill>
                <a:latin typeface="Arial" charset="0"/>
                <a:cs typeface="Arial" charset="0"/>
              </a:defRPr>
            </a:lvl4pPr>
            <a:lvl5pPr marL="2057400" indent="-22860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fld id="{7E8D7218-BF07-4C93-99B2-47E2EF396FF5}" type="slidenum">
              <a:rPr lang="en-US" altLang="en-US" smtClean="0"/>
              <a:pPr/>
              <a:t>118</a:t>
            </a:fld>
            <a:endParaRPr lang="en-US" altLang="en-US" smtClean="0"/>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05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smtClean="0"/>
          </a:p>
        </p:txBody>
      </p:sp>
      <p:sp>
        <p:nvSpPr>
          <p:cNvPr id="11059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cs typeface="Arial" charset="0"/>
              </a:defRPr>
            </a:lvl1pPr>
            <a:lvl2pPr marL="742950" indent="-285750">
              <a:defRPr>
                <a:solidFill>
                  <a:schemeClr val="tx1"/>
                </a:solidFill>
                <a:latin typeface="Arial" charset="0"/>
                <a:cs typeface="Arial" charset="0"/>
              </a:defRPr>
            </a:lvl2pPr>
            <a:lvl3pPr marL="1143000" indent="-228600">
              <a:defRPr>
                <a:solidFill>
                  <a:schemeClr val="tx1"/>
                </a:solidFill>
                <a:latin typeface="Arial" charset="0"/>
                <a:cs typeface="Arial" charset="0"/>
              </a:defRPr>
            </a:lvl3pPr>
            <a:lvl4pPr marL="1600200" indent="-228600">
              <a:defRPr>
                <a:solidFill>
                  <a:schemeClr val="tx1"/>
                </a:solidFill>
                <a:latin typeface="Arial" charset="0"/>
                <a:cs typeface="Arial" charset="0"/>
              </a:defRPr>
            </a:lvl4pPr>
            <a:lvl5pPr marL="2057400" indent="-22860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fld id="{7E8D7218-BF07-4C93-99B2-47E2EF396FF5}" type="slidenum">
              <a:rPr lang="en-US" altLang="en-US" smtClean="0"/>
              <a:pPr/>
              <a:t>119</a:t>
            </a:fld>
            <a:endParaRPr lang="en-US" altLang="en-US" smtClean="0"/>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05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smtClean="0"/>
          </a:p>
        </p:txBody>
      </p:sp>
      <p:sp>
        <p:nvSpPr>
          <p:cNvPr id="11059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cs typeface="Arial" charset="0"/>
              </a:defRPr>
            </a:lvl1pPr>
            <a:lvl2pPr marL="742950" indent="-285750">
              <a:defRPr>
                <a:solidFill>
                  <a:schemeClr val="tx1"/>
                </a:solidFill>
                <a:latin typeface="Arial" charset="0"/>
                <a:cs typeface="Arial" charset="0"/>
              </a:defRPr>
            </a:lvl2pPr>
            <a:lvl3pPr marL="1143000" indent="-228600">
              <a:defRPr>
                <a:solidFill>
                  <a:schemeClr val="tx1"/>
                </a:solidFill>
                <a:latin typeface="Arial" charset="0"/>
                <a:cs typeface="Arial" charset="0"/>
              </a:defRPr>
            </a:lvl3pPr>
            <a:lvl4pPr marL="1600200" indent="-228600">
              <a:defRPr>
                <a:solidFill>
                  <a:schemeClr val="tx1"/>
                </a:solidFill>
                <a:latin typeface="Arial" charset="0"/>
                <a:cs typeface="Arial" charset="0"/>
              </a:defRPr>
            </a:lvl4pPr>
            <a:lvl5pPr marL="2057400" indent="-22860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fld id="{7E8D7218-BF07-4C93-99B2-47E2EF396FF5}" type="slidenum">
              <a:rPr lang="en-US" altLang="en-US" smtClean="0"/>
              <a:pPr/>
              <a:t>120</a:t>
            </a:fld>
            <a:endParaRPr lang="en-US" altLang="en-US" smtClean="0"/>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05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smtClean="0"/>
          </a:p>
        </p:txBody>
      </p:sp>
      <p:sp>
        <p:nvSpPr>
          <p:cNvPr id="11059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cs typeface="Arial" charset="0"/>
              </a:defRPr>
            </a:lvl1pPr>
            <a:lvl2pPr marL="742950" indent="-285750">
              <a:defRPr>
                <a:solidFill>
                  <a:schemeClr val="tx1"/>
                </a:solidFill>
                <a:latin typeface="Arial" charset="0"/>
                <a:cs typeface="Arial" charset="0"/>
              </a:defRPr>
            </a:lvl2pPr>
            <a:lvl3pPr marL="1143000" indent="-228600">
              <a:defRPr>
                <a:solidFill>
                  <a:schemeClr val="tx1"/>
                </a:solidFill>
                <a:latin typeface="Arial" charset="0"/>
                <a:cs typeface="Arial" charset="0"/>
              </a:defRPr>
            </a:lvl3pPr>
            <a:lvl4pPr marL="1600200" indent="-228600">
              <a:defRPr>
                <a:solidFill>
                  <a:schemeClr val="tx1"/>
                </a:solidFill>
                <a:latin typeface="Arial" charset="0"/>
                <a:cs typeface="Arial" charset="0"/>
              </a:defRPr>
            </a:lvl4pPr>
            <a:lvl5pPr marL="2057400" indent="-22860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fld id="{7E8D7218-BF07-4C93-99B2-47E2EF396FF5}" type="slidenum">
              <a:rPr lang="en-US" altLang="en-US" smtClean="0"/>
              <a:pPr/>
              <a:t>121</a:t>
            </a:fld>
            <a:endParaRPr lang="en-US" altLang="en-US" smtClean="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05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smtClean="0"/>
          </a:p>
        </p:txBody>
      </p:sp>
      <p:sp>
        <p:nvSpPr>
          <p:cNvPr id="11059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cs typeface="Arial" charset="0"/>
              </a:defRPr>
            </a:lvl1pPr>
            <a:lvl2pPr marL="742950" indent="-285750">
              <a:defRPr>
                <a:solidFill>
                  <a:schemeClr val="tx1"/>
                </a:solidFill>
                <a:latin typeface="Arial" charset="0"/>
                <a:cs typeface="Arial" charset="0"/>
              </a:defRPr>
            </a:lvl2pPr>
            <a:lvl3pPr marL="1143000" indent="-228600">
              <a:defRPr>
                <a:solidFill>
                  <a:schemeClr val="tx1"/>
                </a:solidFill>
                <a:latin typeface="Arial" charset="0"/>
                <a:cs typeface="Arial" charset="0"/>
              </a:defRPr>
            </a:lvl3pPr>
            <a:lvl4pPr marL="1600200" indent="-228600">
              <a:defRPr>
                <a:solidFill>
                  <a:schemeClr val="tx1"/>
                </a:solidFill>
                <a:latin typeface="Arial" charset="0"/>
                <a:cs typeface="Arial" charset="0"/>
              </a:defRPr>
            </a:lvl4pPr>
            <a:lvl5pPr marL="2057400" indent="-22860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fld id="{7E8D7218-BF07-4C93-99B2-47E2EF396FF5}" type="slidenum">
              <a:rPr lang="en-US" altLang="en-US" smtClean="0"/>
              <a:pPr/>
              <a:t>14</a:t>
            </a:fld>
            <a:endParaRPr lang="en-US" altLang="en-US" smtClean="0"/>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05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smtClean="0"/>
          </a:p>
        </p:txBody>
      </p:sp>
      <p:sp>
        <p:nvSpPr>
          <p:cNvPr id="11059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cs typeface="Arial" charset="0"/>
              </a:defRPr>
            </a:lvl1pPr>
            <a:lvl2pPr marL="742950" indent="-285750">
              <a:defRPr>
                <a:solidFill>
                  <a:schemeClr val="tx1"/>
                </a:solidFill>
                <a:latin typeface="Arial" charset="0"/>
                <a:cs typeface="Arial" charset="0"/>
              </a:defRPr>
            </a:lvl2pPr>
            <a:lvl3pPr marL="1143000" indent="-228600">
              <a:defRPr>
                <a:solidFill>
                  <a:schemeClr val="tx1"/>
                </a:solidFill>
                <a:latin typeface="Arial" charset="0"/>
                <a:cs typeface="Arial" charset="0"/>
              </a:defRPr>
            </a:lvl3pPr>
            <a:lvl4pPr marL="1600200" indent="-228600">
              <a:defRPr>
                <a:solidFill>
                  <a:schemeClr val="tx1"/>
                </a:solidFill>
                <a:latin typeface="Arial" charset="0"/>
                <a:cs typeface="Arial" charset="0"/>
              </a:defRPr>
            </a:lvl4pPr>
            <a:lvl5pPr marL="2057400" indent="-22860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fld id="{7E8D7218-BF07-4C93-99B2-47E2EF396FF5}" type="slidenum">
              <a:rPr lang="en-US" altLang="en-US" smtClean="0"/>
              <a:pPr/>
              <a:t>122</a:t>
            </a:fld>
            <a:endParaRPr lang="en-US" altLang="en-US" smtClean="0"/>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05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smtClean="0"/>
          </a:p>
        </p:txBody>
      </p:sp>
      <p:sp>
        <p:nvSpPr>
          <p:cNvPr id="11059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cs typeface="Arial" charset="0"/>
              </a:defRPr>
            </a:lvl1pPr>
            <a:lvl2pPr marL="742950" indent="-285750">
              <a:defRPr>
                <a:solidFill>
                  <a:schemeClr val="tx1"/>
                </a:solidFill>
                <a:latin typeface="Arial" charset="0"/>
                <a:cs typeface="Arial" charset="0"/>
              </a:defRPr>
            </a:lvl2pPr>
            <a:lvl3pPr marL="1143000" indent="-228600">
              <a:defRPr>
                <a:solidFill>
                  <a:schemeClr val="tx1"/>
                </a:solidFill>
                <a:latin typeface="Arial" charset="0"/>
                <a:cs typeface="Arial" charset="0"/>
              </a:defRPr>
            </a:lvl3pPr>
            <a:lvl4pPr marL="1600200" indent="-228600">
              <a:defRPr>
                <a:solidFill>
                  <a:schemeClr val="tx1"/>
                </a:solidFill>
                <a:latin typeface="Arial" charset="0"/>
                <a:cs typeface="Arial" charset="0"/>
              </a:defRPr>
            </a:lvl4pPr>
            <a:lvl5pPr marL="2057400" indent="-22860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fld id="{7E8D7218-BF07-4C93-99B2-47E2EF396FF5}" type="slidenum">
              <a:rPr lang="en-US" altLang="en-US" smtClean="0"/>
              <a:pPr/>
              <a:t>123</a:t>
            </a:fld>
            <a:endParaRPr lang="en-US" altLang="en-US" smtClean="0"/>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05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smtClean="0"/>
          </a:p>
        </p:txBody>
      </p:sp>
      <p:sp>
        <p:nvSpPr>
          <p:cNvPr id="11059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cs typeface="Arial" charset="0"/>
              </a:defRPr>
            </a:lvl1pPr>
            <a:lvl2pPr marL="742950" indent="-285750">
              <a:defRPr>
                <a:solidFill>
                  <a:schemeClr val="tx1"/>
                </a:solidFill>
                <a:latin typeface="Arial" charset="0"/>
                <a:cs typeface="Arial" charset="0"/>
              </a:defRPr>
            </a:lvl2pPr>
            <a:lvl3pPr marL="1143000" indent="-228600">
              <a:defRPr>
                <a:solidFill>
                  <a:schemeClr val="tx1"/>
                </a:solidFill>
                <a:latin typeface="Arial" charset="0"/>
                <a:cs typeface="Arial" charset="0"/>
              </a:defRPr>
            </a:lvl3pPr>
            <a:lvl4pPr marL="1600200" indent="-228600">
              <a:defRPr>
                <a:solidFill>
                  <a:schemeClr val="tx1"/>
                </a:solidFill>
                <a:latin typeface="Arial" charset="0"/>
                <a:cs typeface="Arial" charset="0"/>
              </a:defRPr>
            </a:lvl4pPr>
            <a:lvl5pPr marL="2057400" indent="-22860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fld id="{7E8D7218-BF07-4C93-99B2-47E2EF396FF5}" type="slidenum">
              <a:rPr lang="en-US" altLang="en-US" smtClean="0"/>
              <a:pPr/>
              <a:t>124</a:t>
            </a:fld>
            <a:endParaRPr lang="en-US" altLang="en-US" smtClean="0"/>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05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smtClean="0"/>
          </a:p>
        </p:txBody>
      </p:sp>
      <p:sp>
        <p:nvSpPr>
          <p:cNvPr id="11059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cs typeface="Arial" charset="0"/>
              </a:defRPr>
            </a:lvl1pPr>
            <a:lvl2pPr marL="742950" indent="-285750">
              <a:defRPr>
                <a:solidFill>
                  <a:schemeClr val="tx1"/>
                </a:solidFill>
                <a:latin typeface="Arial" charset="0"/>
                <a:cs typeface="Arial" charset="0"/>
              </a:defRPr>
            </a:lvl2pPr>
            <a:lvl3pPr marL="1143000" indent="-228600">
              <a:defRPr>
                <a:solidFill>
                  <a:schemeClr val="tx1"/>
                </a:solidFill>
                <a:latin typeface="Arial" charset="0"/>
                <a:cs typeface="Arial" charset="0"/>
              </a:defRPr>
            </a:lvl3pPr>
            <a:lvl4pPr marL="1600200" indent="-228600">
              <a:defRPr>
                <a:solidFill>
                  <a:schemeClr val="tx1"/>
                </a:solidFill>
                <a:latin typeface="Arial" charset="0"/>
                <a:cs typeface="Arial" charset="0"/>
              </a:defRPr>
            </a:lvl4pPr>
            <a:lvl5pPr marL="2057400" indent="-22860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fld id="{7E8D7218-BF07-4C93-99B2-47E2EF396FF5}" type="slidenum">
              <a:rPr lang="en-US" altLang="en-US" smtClean="0"/>
              <a:pPr/>
              <a:t>125</a:t>
            </a:fld>
            <a:endParaRPr lang="en-US" altLang="en-US" smtClean="0"/>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05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dirty="0" smtClean="0"/>
              <a:t>https://blog.thoughtram.io/angular/2016/10/10/resolving-route-data-in-angular-2.html</a:t>
            </a:r>
            <a:endParaRPr lang="en-US" altLang="en-US" dirty="0" smtClean="0"/>
          </a:p>
        </p:txBody>
      </p:sp>
      <p:sp>
        <p:nvSpPr>
          <p:cNvPr id="11059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cs typeface="Arial" charset="0"/>
              </a:defRPr>
            </a:lvl1pPr>
            <a:lvl2pPr marL="742950" indent="-285750">
              <a:defRPr>
                <a:solidFill>
                  <a:schemeClr val="tx1"/>
                </a:solidFill>
                <a:latin typeface="Arial" charset="0"/>
                <a:cs typeface="Arial" charset="0"/>
              </a:defRPr>
            </a:lvl2pPr>
            <a:lvl3pPr marL="1143000" indent="-228600">
              <a:defRPr>
                <a:solidFill>
                  <a:schemeClr val="tx1"/>
                </a:solidFill>
                <a:latin typeface="Arial" charset="0"/>
                <a:cs typeface="Arial" charset="0"/>
              </a:defRPr>
            </a:lvl3pPr>
            <a:lvl4pPr marL="1600200" indent="-228600">
              <a:defRPr>
                <a:solidFill>
                  <a:schemeClr val="tx1"/>
                </a:solidFill>
                <a:latin typeface="Arial" charset="0"/>
                <a:cs typeface="Arial" charset="0"/>
              </a:defRPr>
            </a:lvl4pPr>
            <a:lvl5pPr marL="2057400" indent="-22860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fld id="{7E8D7218-BF07-4C93-99B2-47E2EF396FF5}" type="slidenum">
              <a:rPr lang="en-US" altLang="en-US" smtClean="0"/>
              <a:pPr/>
              <a:t>126</a:t>
            </a:fld>
            <a:endParaRPr lang="en-US" altLang="en-US" smtClean="0"/>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05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smtClean="0"/>
          </a:p>
        </p:txBody>
      </p:sp>
      <p:sp>
        <p:nvSpPr>
          <p:cNvPr id="11059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cs typeface="Arial" charset="0"/>
              </a:defRPr>
            </a:lvl1pPr>
            <a:lvl2pPr marL="742950" indent="-285750">
              <a:defRPr>
                <a:solidFill>
                  <a:schemeClr val="tx1"/>
                </a:solidFill>
                <a:latin typeface="Arial" charset="0"/>
                <a:cs typeface="Arial" charset="0"/>
              </a:defRPr>
            </a:lvl2pPr>
            <a:lvl3pPr marL="1143000" indent="-228600">
              <a:defRPr>
                <a:solidFill>
                  <a:schemeClr val="tx1"/>
                </a:solidFill>
                <a:latin typeface="Arial" charset="0"/>
                <a:cs typeface="Arial" charset="0"/>
              </a:defRPr>
            </a:lvl3pPr>
            <a:lvl4pPr marL="1600200" indent="-228600">
              <a:defRPr>
                <a:solidFill>
                  <a:schemeClr val="tx1"/>
                </a:solidFill>
                <a:latin typeface="Arial" charset="0"/>
                <a:cs typeface="Arial" charset="0"/>
              </a:defRPr>
            </a:lvl4pPr>
            <a:lvl5pPr marL="2057400" indent="-22860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fld id="{7E8D7218-BF07-4C93-99B2-47E2EF396FF5}" type="slidenum">
              <a:rPr lang="en-US" altLang="en-US" smtClean="0"/>
              <a:pPr/>
              <a:t>127</a:t>
            </a:fld>
            <a:endParaRPr lang="en-US" altLang="en-US" smtClean="0"/>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05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smtClean="0"/>
          </a:p>
        </p:txBody>
      </p:sp>
      <p:sp>
        <p:nvSpPr>
          <p:cNvPr id="11059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cs typeface="Arial" charset="0"/>
              </a:defRPr>
            </a:lvl1pPr>
            <a:lvl2pPr marL="742950" indent="-285750">
              <a:defRPr>
                <a:solidFill>
                  <a:schemeClr val="tx1"/>
                </a:solidFill>
                <a:latin typeface="Arial" charset="0"/>
                <a:cs typeface="Arial" charset="0"/>
              </a:defRPr>
            </a:lvl2pPr>
            <a:lvl3pPr marL="1143000" indent="-228600">
              <a:defRPr>
                <a:solidFill>
                  <a:schemeClr val="tx1"/>
                </a:solidFill>
                <a:latin typeface="Arial" charset="0"/>
                <a:cs typeface="Arial" charset="0"/>
              </a:defRPr>
            </a:lvl3pPr>
            <a:lvl4pPr marL="1600200" indent="-228600">
              <a:defRPr>
                <a:solidFill>
                  <a:schemeClr val="tx1"/>
                </a:solidFill>
                <a:latin typeface="Arial" charset="0"/>
                <a:cs typeface="Arial" charset="0"/>
              </a:defRPr>
            </a:lvl4pPr>
            <a:lvl5pPr marL="2057400" indent="-22860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fld id="{7E8D7218-BF07-4C93-99B2-47E2EF396FF5}" type="slidenum">
              <a:rPr lang="en-US" altLang="en-US" smtClean="0"/>
              <a:pPr/>
              <a:t>128</a:t>
            </a:fld>
            <a:endParaRPr lang="en-US" altLang="en-US" smtClean="0"/>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05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smtClean="0"/>
          </a:p>
        </p:txBody>
      </p:sp>
      <p:sp>
        <p:nvSpPr>
          <p:cNvPr id="11059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cs typeface="Arial" charset="0"/>
              </a:defRPr>
            </a:lvl1pPr>
            <a:lvl2pPr marL="742950" indent="-285750">
              <a:defRPr>
                <a:solidFill>
                  <a:schemeClr val="tx1"/>
                </a:solidFill>
                <a:latin typeface="Arial" charset="0"/>
                <a:cs typeface="Arial" charset="0"/>
              </a:defRPr>
            </a:lvl2pPr>
            <a:lvl3pPr marL="1143000" indent="-228600">
              <a:defRPr>
                <a:solidFill>
                  <a:schemeClr val="tx1"/>
                </a:solidFill>
                <a:latin typeface="Arial" charset="0"/>
                <a:cs typeface="Arial" charset="0"/>
              </a:defRPr>
            </a:lvl3pPr>
            <a:lvl4pPr marL="1600200" indent="-228600">
              <a:defRPr>
                <a:solidFill>
                  <a:schemeClr val="tx1"/>
                </a:solidFill>
                <a:latin typeface="Arial" charset="0"/>
                <a:cs typeface="Arial" charset="0"/>
              </a:defRPr>
            </a:lvl4pPr>
            <a:lvl5pPr marL="2057400" indent="-22860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fld id="{7E8D7218-BF07-4C93-99B2-47E2EF396FF5}" type="slidenum">
              <a:rPr lang="en-US" altLang="en-US" smtClean="0"/>
              <a:pPr/>
              <a:t>129</a:t>
            </a:fld>
            <a:endParaRPr lang="en-US" altLang="en-US" smtClean="0"/>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05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smtClean="0"/>
          </a:p>
        </p:txBody>
      </p:sp>
      <p:sp>
        <p:nvSpPr>
          <p:cNvPr id="11059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cs typeface="Arial" charset="0"/>
              </a:defRPr>
            </a:lvl1pPr>
            <a:lvl2pPr marL="742950" indent="-285750">
              <a:defRPr>
                <a:solidFill>
                  <a:schemeClr val="tx1"/>
                </a:solidFill>
                <a:latin typeface="Arial" charset="0"/>
                <a:cs typeface="Arial" charset="0"/>
              </a:defRPr>
            </a:lvl2pPr>
            <a:lvl3pPr marL="1143000" indent="-228600">
              <a:defRPr>
                <a:solidFill>
                  <a:schemeClr val="tx1"/>
                </a:solidFill>
                <a:latin typeface="Arial" charset="0"/>
                <a:cs typeface="Arial" charset="0"/>
              </a:defRPr>
            </a:lvl3pPr>
            <a:lvl4pPr marL="1600200" indent="-228600">
              <a:defRPr>
                <a:solidFill>
                  <a:schemeClr val="tx1"/>
                </a:solidFill>
                <a:latin typeface="Arial" charset="0"/>
                <a:cs typeface="Arial" charset="0"/>
              </a:defRPr>
            </a:lvl4pPr>
            <a:lvl5pPr marL="2057400" indent="-22860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fld id="{7E8D7218-BF07-4C93-99B2-47E2EF396FF5}" type="slidenum">
              <a:rPr lang="en-US" altLang="en-US" smtClean="0"/>
              <a:pPr/>
              <a:t>130</a:t>
            </a:fld>
            <a:endParaRPr lang="en-US" altLang="en-US" smtClean="0"/>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05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smtClean="0"/>
          </a:p>
        </p:txBody>
      </p:sp>
      <p:sp>
        <p:nvSpPr>
          <p:cNvPr id="11059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cs typeface="Arial" charset="0"/>
              </a:defRPr>
            </a:lvl1pPr>
            <a:lvl2pPr marL="742950" indent="-285750">
              <a:defRPr>
                <a:solidFill>
                  <a:schemeClr val="tx1"/>
                </a:solidFill>
                <a:latin typeface="Arial" charset="0"/>
                <a:cs typeface="Arial" charset="0"/>
              </a:defRPr>
            </a:lvl2pPr>
            <a:lvl3pPr marL="1143000" indent="-228600">
              <a:defRPr>
                <a:solidFill>
                  <a:schemeClr val="tx1"/>
                </a:solidFill>
                <a:latin typeface="Arial" charset="0"/>
                <a:cs typeface="Arial" charset="0"/>
              </a:defRPr>
            </a:lvl3pPr>
            <a:lvl4pPr marL="1600200" indent="-228600">
              <a:defRPr>
                <a:solidFill>
                  <a:schemeClr val="tx1"/>
                </a:solidFill>
                <a:latin typeface="Arial" charset="0"/>
                <a:cs typeface="Arial" charset="0"/>
              </a:defRPr>
            </a:lvl4pPr>
            <a:lvl5pPr marL="2057400" indent="-22860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fld id="{7E8D7218-BF07-4C93-99B2-47E2EF396FF5}" type="slidenum">
              <a:rPr lang="en-US" altLang="en-US" smtClean="0"/>
              <a:pPr/>
              <a:t>131</a:t>
            </a:fld>
            <a:endParaRPr lang="en-US" altLang="en-US" smtClean="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05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smtClean="0"/>
          </a:p>
        </p:txBody>
      </p:sp>
      <p:sp>
        <p:nvSpPr>
          <p:cNvPr id="11059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cs typeface="Arial" charset="0"/>
              </a:defRPr>
            </a:lvl1pPr>
            <a:lvl2pPr marL="742950" indent="-285750">
              <a:defRPr>
                <a:solidFill>
                  <a:schemeClr val="tx1"/>
                </a:solidFill>
                <a:latin typeface="Arial" charset="0"/>
                <a:cs typeface="Arial" charset="0"/>
              </a:defRPr>
            </a:lvl2pPr>
            <a:lvl3pPr marL="1143000" indent="-228600">
              <a:defRPr>
                <a:solidFill>
                  <a:schemeClr val="tx1"/>
                </a:solidFill>
                <a:latin typeface="Arial" charset="0"/>
                <a:cs typeface="Arial" charset="0"/>
              </a:defRPr>
            </a:lvl3pPr>
            <a:lvl4pPr marL="1600200" indent="-228600">
              <a:defRPr>
                <a:solidFill>
                  <a:schemeClr val="tx1"/>
                </a:solidFill>
                <a:latin typeface="Arial" charset="0"/>
                <a:cs typeface="Arial" charset="0"/>
              </a:defRPr>
            </a:lvl4pPr>
            <a:lvl5pPr marL="2057400" indent="-22860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fld id="{7E8D7218-BF07-4C93-99B2-47E2EF396FF5}" type="slidenum">
              <a:rPr lang="en-US" altLang="en-US" smtClean="0"/>
              <a:pPr/>
              <a:t>15</a:t>
            </a:fld>
            <a:endParaRPr lang="en-US" altLang="en-US" smtClean="0"/>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05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smtClean="0"/>
          </a:p>
        </p:txBody>
      </p:sp>
      <p:sp>
        <p:nvSpPr>
          <p:cNvPr id="11059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cs typeface="Arial" charset="0"/>
              </a:defRPr>
            </a:lvl1pPr>
            <a:lvl2pPr marL="742950" indent="-285750">
              <a:defRPr>
                <a:solidFill>
                  <a:schemeClr val="tx1"/>
                </a:solidFill>
                <a:latin typeface="Arial" charset="0"/>
                <a:cs typeface="Arial" charset="0"/>
              </a:defRPr>
            </a:lvl2pPr>
            <a:lvl3pPr marL="1143000" indent="-228600">
              <a:defRPr>
                <a:solidFill>
                  <a:schemeClr val="tx1"/>
                </a:solidFill>
                <a:latin typeface="Arial" charset="0"/>
                <a:cs typeface="Arial" charset="0"/>
              </a:defRPr>
            </a:lvl3pPr>
            <a:lvl4pPr marL="1600200" indent="-228600">
              <a:defRPr>
                <a:solidFill>
                  <a:schemeClr val="tx1"/>
                </a:solidFill>
                <a:latin typeface="Arial" charset="0"/>
                <a:cs typeface="Arial" charset="0"/>
              </a:defRPr>
            </a:lvl4pPr>
            <a:lvl5pPr marL="2057400" indent="-22860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fld id="{7E8D7218-BF07-4C93-99B2-47E2EF396FF5}" type="slidenum">
              <a:rPr lang="en-US" altLang="en-US" smtClean="0"/>
              <a:pPr/>
              <a:t>132</a:t>
            </a:fld>
            <a:endParaRPr lang="en-US" altLang="en-US" smtClean="0"/>
          </a:p>
        </p:txBody>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05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smtClean="0"/>
          </a:p>
        </p:txBody>
      </p:sp>
      <p:sp>
        <p:nvSpPr>
          <p:cNvPr id="11059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cs typeface="Arial" charset="0"/>
              </a:defRPr>
            </a:lvl1pPr>
            <a:lvl2pPr marL="742950" indent="-285750">
              <a:defRPr>
                <a:solidFill>
                  <a:schemeClr val="tx1"/>
                </a:solidFill>
                <a:latin typeface="Arial" charset="0"/>
                <a:cs typeface="Arial" charset="0"/>
              </a:defRPr>
            </a:lvl2pPr>
            <a:lvl3pPr marL="1143000" indent="-228600">
              <a:defRPr>
                <a:solidFill>
                  <a:schemeClr val="tx1"/>
                </a:solidFill>
                <a:latin typeface="Arial" charset="0"/>
                <a:cs typeface="Arial" charset="0"/>
              </a:defRPr>
            </a:lvl3pPr>
            <a:lvl4pPr marL="1600200" indent="-228600">
              <a:defRPr>
                <a:solidFill>
                  <a:schemeClr val="tx1"/>
                </a:solidFill>
                <a:latin typeface="Arial" charset="0"/>
                <a:cs typeface="Arial" charset="0"/>
              </a:defRPr>
            </a:lvl4pPr>
            <a:lvl5pPr marL="2057400" indent="-22860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fld id="{7E8D7218-BF07-4C93-99B2-47E2EF396FF5}" type="slidenum">
              <a:rPr lang="en-US" altLang="en-US" smtClean="0"/>
              <a:pPr/>
              <a:t>133</a:t>
            </a:fld>
            <a:endParaRPr lang="en-US" altLang="en-US" smtClean="0"/>
          </a:p>
        </p:txBody>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05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smtClean="0"/>
          </a:p>
        </p:txBody>
      </p:sp>
      <p:sp>
        <p:nvSpPr>
          <p:cNvPr id="11059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cs typeface="Arial" charset="0"/>
              </a:defRPr>
            </a:lvl1pPr>
            <a:lvl2pPr marL="742950" indent="-285750">
              <a:defRPr>
                <a:solidFill>
                  <a:schemeClr val="tx1"/>
                </a:solidFill>
                <a:latin typeface="Arial" charset="0"/>
                <a:cs typeface="Arial" charset="0"/>
              </a:defRPr>
            </a:lvl2pPr>
            <a:lvl3pPr marL="1143000" indent="-228600">
              <a:defRPr>
                <a:solidFill>
                  <a:schemeClr val="tx1"/>
                </a:solidFill>
                <a:latin typeface="Arial" charset="0"/>
                <a:cs typeface="Arial" charset="0"/>
              </a:defRPr>
            </a:lvl3pPr>
            <a:lvl4pPr marL="1600200" indent="-228600">
              <a:defRPr>
                <a:solidFill>
                  <a:schemeClr val="tx1"/>
                </a:solidFill>
                <a:latin typeface="Arial" charset="0"/>
                <a:cs typeface="Arial" charset="0"/>
              </a:defRPr>
            </a:lvl4pPr>
            <a:lvl5pPr marL="2057400" indent="-22860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fld id="{7E8D7218-BF07-4C93-99B2-47E2EF396FF5}" type="slidenum">
              <a:rPr lang="en-US" altLang="en-US" smtClean="0"/>
              <a:pPr/>
              <a:t>134</a:t>
            </a:fld>
            <a:endParaRPr lang="en-US" altLang="en-US" smtClean="0"/>
          </a:p>
        </p:txBody>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05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smtClean="0"/>
          </a:p>
        </p:txBody>
      </p:sp>
      <p:sp>
        <p:nvSpPr>
          <p:cNvPr id="11059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cs typeface="Arial" charset="0"/>
              </a:defRPr>
            </a:lvl1pPr>
            <a:lvl2pPr marL="742950" indent="-285750">
              <a:defRPr>
                <a:solidFill>
                  <a:schemeClr val="tx1"/>
                </a:solidFill>
                <a:latin typeface="Arial" charset="0"/>
                <a:cs typeface="Arial" charset="0"/>
              </a:defRPr>
            </a:lvl2pPr>
            <a:lvl3pPr marL="1143000" indent="-228600">
              <a:defRPr>
                <a:solidFill>
                  <a:schemeClr val="tx1"/>
                </a:solidFill>
                <a:latin typeface="Arial" charset="0"/>
                <a:cs typeface="Arial" charset="0"/>
              </a:defRPr>
            </a:lvl3pPr>
            <a:lvl4pPr marL="1600200" indent="-228600">
              <a:defRPr>
                <a:solidFill>
                  <a:schemeClr val="tx1"/>
                </a:solidFill>
                <a:latin typeface="Arial" charset="0"/>
                <a:cs typeface="Arial" charset="0"/>
              </a:defRPr>
            </a:lvl4pPr>
            <a:lvl5pPr marL="2057400" indent="-22860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fld id="{7E8D7218-BF07-4C93-99B2-47E2EF396FF5}" type="slidenum">
              <a:rPr lang="en-US" altLang="en-US" smtClean="0"/>
              <a:pPr/>
              <a:t>135</a:t>
            </a:fld>
            <a:endParaRPr lang="en-US" altLang="en-US" smtClean="0"/>
          </a:p>
        </p:txBody>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05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smtClean="0"/>
          </a:p>
        </p:txBody>
      </p:sp>
      <p:sp>
        <p:nvSpPr>
          <p:cNvPr id="11059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cs typeface="Arial" charset="0"/>
              </a:defRPr>
            </a:lvl1pPr>
            <a:lvl2pPr marL="742950" indent="-285750">
              <a:defRPr>
                <a:solidFill>
                  <a:schemeClr val="tx1"/>
                </a:solidFill>
                <a:latin typeface="Arial" charset="0"/>
                <a:cs typeface="Arial" charset="0"/>
              </a:defRPr>
            </a:lvl2pPr>
            <a:lvl3pPr marL="1143000" indent="-228600">
              <a:defRPr>
                <a:solidFill>
                  <a:schemeClr val="tx1"/>
                </a:solidFill>
                <a:latin typeface="Arial" charset="0"/>
                <a:cs typeface="Arial" charset="0"/>
              </a:defRPr>
            </a:lvl3pPr>
            <a:lvl4pPr marL="1600200" indent="-228600">
              <a:defRPr>
                <a:solidFill>
                  <a:schemeClr val="tx1"/>
                </a:solidFill>
                <a:latin typeface="Arial" charset="0"/>
                <a:cs typeface="Arial" charset="0"/>
              </a:defRPr>
            </a:lvl4pPr>
            <a:lvl5pPr marL="2057400" indent="-22860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fld id="{7E8D7218-BF07-4C93-99B2-47E2EF396FF5}" type="slidenum">
              <a:rPr lang="en-US" altLang="en-US" smtClean="0"/>
              <a:pPr/>
              <a:t>136</a:t>
            </a:fld>
            <a:endParaRPr lang="en-US" altLang="en-US" smtClean="0"/>
          </a:p>
        </p:txBody>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05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smtClean="0"/>
          </a:p>
        </p:txBody>
      </p:sp>
      <p:sp>
        <p:nvSpPr>
          <p:cNvPr id="11059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cs typeface="Arial" charset="0"/>
              </a:defRPr>
            </a:lvl1pPr>
            <a:lvl2pPr marL="742950" indent="-285750">
              <a:defRPr>
                <a:solidFill>
                  <a:schemeClr val="tx1"/>
                </a:solidFill>
                <a:latin typeface="Arial" charset="0"/>
                <a:cs typeface="Arial" charset="0"/>
              </a:defRPr>
            </a:lvl2pPr>
            <a:lvl3pPr marL="1143000" indent="-228600">
              <a:defRPr>
                <a:solidFill>
                  <a:schemeClr val="tx1"/>
                </a:solidFill>
                <a:latin typeface="Arial" charset="0"/>
                <a:cs typeface="Arial" charset="0"/>
              </a:defRPr>
            </a:lvl3pPr>
            <a:lvl4pPr marL="1600200" indent="-228600">
              <a:defRPr>
                <a:solidFill>
                  <a:schemeClr val="tx1"/>
                </a:solidFill>
                <a:latin typeface="Arial" charset="0"/>
                <a:cs typeface="Arial" charset="0"/>
              </a:defRPr>
            </a:lvl4pPr>
            <a:lvl5pPr marL="2057400" indent="-22860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fld id="{7E8D7218-BF07-4C93-99B2-47E2EF396FF5}" type="slidenum">
              <a:rPr lang="en-US" altLang="en-US" smtClean="0"/>
              <a:pPr/>
              <a:t>137</a:t>
            </a:fld>
            <a:endParaRPr lang="en-US" altLang="en-US" smtClean="0"/>
          </a:p>
        </p:txBody>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05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smtClean="0"/>
          </a:p>
        </p:txBody>
      </p:sp>
      <p:sp>
        <p:nvSpPr>
          <p:cNvPr id="11059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cs typeface="Arial" charset="0"/>
              </a:defRPr>
            </a:lvl1pPr>
            <a:lvl2pPr marL="742950" indent="-285750">
              <a:defRPr>
                <a:solidFill>
                  <a:schemeClr val="tx1"/>
                </a:solidFill>
                <a:latin typeface="Arial" charset="0"/>
                <a:cs typeface="Arial" charset="0"/>
              </a:defRPr>
            </a:lvl2pPr>
            <a:lvl3pPr marL="1143000" indent="-228600">
              <a:defRPr>
                <a:solidFill>
                  <a:schemeClr val="tx1"/>
                </a:solidFill>
                <a:latin typeface="Arial" charset="0"/>
                <a:cs typeface="Arial" charset="0"/>
              </a:defRPr>
            </a:lvl3pPr>
            <a:lvl4pPr marL="1600200" indent="-228600">
              <a:defRPr>
                <a:solidFill>
                  <a:schemeClr val="tx1"/>
                </a:solidFill>
                <a:latin typeface="Arial" charset="0"/>
                <a:cs typeface="Arial" charset="0"/>
              </a:defRPr>
            </a:lvl4pPr>
            <a:lvl5pPr marL="2057400" indent="-22860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fld id="{7E8D7218-BF07-4C93-99B2-47E2EF396FF5}" type="slidenum">
              <a:rPr lang="en-US" altLang="en-US" smtClean="0"/>
              <a:pPr/>
              <a:t>138</a:t>
            </a:fld>
            <a:endParaRPr lang="en-US" altLang="en-US" smtClean="0"/>
          </a:p>
        </p:txBody>
      </p:sp>
    </p:spTree>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05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smtClean="0"/>
          </a:p>
        </p:txBody>
      </p:sp>
      <p:sp>
        <p:nvSpPr>
          <p:cNvPr id="11059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cs typeface="Arial" charset="0"/>
              </a:defRPr>
            </a:lvl1pPr>
            <a:lvl2pPr marL="742950" indent="-285750">
              <a:defRPr>
                <a:solidFill>
                  <a:schemeClr val="tx1"/>
                </a:solidFill>
                <a:latin typeface="Arial" charset="0"/>
                <a:cs typeface="Arial" charset="0"/>
              </a:defRPr>
            </a:lvl2pPr>
            <a:lvl3pPr marL="1143000" indent="-228600">
              <a:defRPr>
                <a:solidFill>
                  <a:schemeClr val="tx1"/>
                </a:solidFill>
                <a:latin typeface="Arial" charset="0"/>
                <a:cs typeface="Arial" charset="0"/>
              </a:defRPr>
            </a:lvl3pPr>
            <a:lvl4pPr marL="1600200" indent="-228600">
              <a:defRPr>
                <a:solidFill>
                  <a:schemeClr val="tx1"/>
                </a:solidFill>
                <a:latin typeface="Arial" charset="0"/>
                <a:cs typeface="Arial" charset="0"/>
              </a:defRPr>
            </a:lvl4pPr>
            <a:lvl5pPr marL="2057400" indent="-22860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fld id="{7E8D7218-BF07-4C93-99B2-47E2EF396FF5}" type="slidenum">
              <a:rPr lang="en-US" altLang="en-US" smtClean="0"/>
              <a:pPr/>
              <a:t>139</a:t>
            </a:fld>
            <a:endParaRPr lang="en-US" altLang="en-US" smtClean="0"/>
          </a:p>
        </p:txBody>
      </p:sp>
    </p:spTree>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05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smtClean="0"/>
          </a:p>
        </p:txBody>
      </p:sp>
      <p:sp>
        <p:nvSpPr>
          <p:cNvPr id="11059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cs typeface="Arial" charset="0"/>
              </a:defRPr>
            </a:lvl1pPr>
            <a:lvl2pPr marL="742950" indent="-285750">
              <a:defRPr>
                <a:solidFill>
                  <a:schemeClr val="tx1"/>
                </a:solidFill>
                <a:latin typeface="Arial" charset="0"/>
                <a:cs typeface="Arial" charset="0"/>
              </a:defRPr>
            </a:lvl2pPr>
            <a:lvl3pPr marL="1143000" indent="-228600">
              <a:defRPr>
                <a:solidFill>
                  <a:schemeClr val="tx1"/>
                </a:solidFill>
                <a:latin typeface="Arial" charset="0"/>
                <a:cs typeface="Arial" charset="0"/>
              </a:defRPr>
            </a:lvl3pPr>
            <a:lvl4pPr marL="1600200" indent="-228600">
              <a:defRPr>
                <a:solidFill>
                  <a:schemeClr val="tx1"/>
                </a:solidFill>
                <a:latin typeface="Arial" charset="0"/>
                <a:cs typeface="Arial" charset="0"/>
              </a:defRPr>
            </a:lvl4pPr>
            <a:lvl5pPr marL="2057400" indent="-22860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fld id="{7E8D7218-BF07-4C93-99B2-47E2EF396FF5}" type="slidenum">
              <a:rPr lang="en-US" altLang="en-US" smtClean="0"/>
              <a:pPr/>
              <a:t>140</a:t>
            </a:fld>
            <a:endParaRPr lang="en-US" altLang="en-US" smtClean="0"/>
          </a:p>
        </p:txBody>
      </p:sp>
    </p:spTree>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05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smtClean="0"/>
          </a:p>
        </p:txBody>
      </p:sp>
      <p:sp>
        <p:nvSpPr>
          <p:cNvPr id="11059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cs typeface="Arial" charset="0"/>
              </a:defRPr>
            </a:lvl1pPr>
            <a:lvl2pPr marL="742950" indent="-285750">
              <a:defRPr>
                <a:solidFill>
                  <a:schemeClr val="tx1"/>
                </a:solidFill>
                <a:latin typeface="Arial" charset="0"/>
                <a:cs typeface="Arial" charset="0"/>
              </a:defRPr>
            </a:lvl2pPr>
            <a:lvl3pPr marL="1143000" indent="-228600">
              <a:defRPr>
                <a:solidFill>
                  <a:schemeClr val="tx1"/>
                </a:solidFill>
                <a:latin typeface="Arial" charset="0"/>
                <a:cs typeface="Arial" charset="0"/>
              </a:defRPr>
            </a:lvl3pPr>
            <a:lvl4pPr marL="1600200" indent="-228600">
              <a:defRPr>
                <a:solidFill>
                  <a:schemeClr val="tx1"/>
                </a:solidFill>
                <a:latin typeface="Arial" charset="0"/>
                <a:cs typeface="Arial" charset="0"/>
              </a:defRPr>
            </a:lvl4pPr>
            <a:lvl5pPr marL="2057400" indent="-22860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fld id="{7E8D7218-BF07-4C93-99B2-47E2EF396FF5}" type="slidenum">
              <a:rPr lang="en-US" altLang="en-US" smtClean="0"/>
              <a:pPr/>
              <a:t>141</a:t>
            </a:fld>
            <a:endParaRPr lang="en-US" altLang="en-US" smtClean="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05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smtClean="0"/>
          </a:p>
        </p:txBody>
      </p:sp>
      <p:sp>
        <p:nvSpPr>
          <p:cNvPr id="11059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cs typeface="Arial" charset="0"/>
              </a:defRPr>
            </a:lvl1pPr>
            <a:lvl2pPr marL="742950" indent="-285750">
              <a:defRPr>
                <a:solidFill>
                  <a:schemeClr val="tx1"/>
                </a:solidFill>
                <a:latin typeface="Arial" charset="0"/>
                <a:cs typeface="Arial" charset="0"/>
              </a:defRPr>
            </a:lvl2pPr>
            <a:lvl3pPr marL="1143000" indent="-228600">
              <a:defRPr>
                <a:solidFill>
                  <a:schemeClr val="tx1"/>
                </a:solidFill>
                <a:latin typeface="Arial" charset="0"/>
                <a:cs typeface="Arial" charset="0"/>
              </a:defRPr>
            </a:lvl3pPr>
            <a:lvl4pPr marL="1600200" indent="-228600">
              <a:defRPr>
                <a:solidFill>
                  <a:schemeClr val="tx1"/>
                </a:solidFill>
                <a:latin typeface="Arial" charset="0"/>
                <a:cs typeface="Arial" charset="0"/>
              </a:defRPr>
            </a:lvl4pPr>
            <a:lvl5pPr marL="2057400" indent="-22860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fld id="{7E8D7218-BF07-4C93-99B2-47E2EF396FF5}" type="slidenum">
              <a:rPr lang="en-US" altLang="en-US" smtClean="0"/>
              <a:pPr/>
              <a:t>16</a:t>
            </a:fld>
            <a:endParaRPr lang="en-US" altLang="en-US" smtClean="0"/>
          </a:p>
        </p:txBody>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05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smtClean="0"/>
          </a:p>
        </p:txBody>
      </p:sp>
      <p:sp>
        <p:nvSpPr>
          <p:cNvPr id="11059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cs typeface="Arial" charset="0"/>
              </a:defRPr>
            </a:lvl1pPr>
            <a:lvl2pPr marL="742950" indent="-285750">
              <a:defRPr>
                <a:solidFill>
                  <a:schemeClr val="tx1"/>
                </a:solidFill>
                <a:latin typeface="Arial" charset="0"/>
                <a:cs typeface="Arial" charset="0"/>
              </a:defRPr>
            </a:lvl2pPr>
            <a:lvl3pPr marL="1143000" indent="-228600">
              <a:defRPr>
                <a:solidFill>
                  <a:schemeClr val="tx1"/>
                </a:solidFill>
                <a:latin typeface="Arial" charset="0"/>
                <a:cs typeface="Arial" charset="0"/>
              </a:defRPr>
            </a:lvl3pPr>
            <a:lvl4pPr marL="1600200" indent="-228600">
              <a:defRPr>
                <a:solidFill>
                  <a:schemeClr val="tx1"/>
                </a:solidFill>
                <a:latin typeface="Arial" charset="0"/>
                <a:cs typeface="Arial" charset="0"/>
              </a:defRPr>
            </a:lvl4pPr>
            <a:lvl5pPr marL="2057400" indent="-22860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fld id="{7E8D7218-BF07-4C93-99B2-47E2EF396FF5}" type="slidenum">
              <a:rPr lang="en-US" altLang="en-US" smtClean="0"/>
              <a:pPr/>
              <a:t>142</a:t>
            </a:fld>
            <a:endParaRPr lang="en-US" altLang="en-US" smtClean="0"/>
          </a:p>
        </p:txBody>
      </p:sp>
    </p:spTree>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05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smtClean="0"/>
          </a:p>
        </p:txBody>
      </p:sp>
      <p:sp>
        <p:nvSpPr>
          <p:cNvPr id="11059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cs typeface="Arial" charset="0"/>
              </a:defRPr>
            </a:lvl1pPr>
            <a:lvl2pPr marL="742950" indent="-285750">
              <a:defRPr>
                <a:solidFill>
                  <a:schemeClr val="tx1"/>
                </a:solidFill>
                <a:latin typeface="Arial" charset="0"/>
                <a:cs typeface="Arial" charset="0"/>
              </a:defRPr>
            </a:lvl2pPr>
            <a:lvl3pPr marL="1143000" indent="-228600">
              <a:defRPr>
                <a:solidFill>
                  <a:schemeClr val="tx1"/>
                </a:solidFill>
                <a:latin typeface="Arial" charset="0"/>
                <a:cs typeface="Arial" charset="0"/>
              </a:defRPr>
            </a:lvl3pPr>
            <a:lvl4pPr marL="1600200" indent="-228600">
              <a:defRPr>
                <a:solidFill>
                  <a:schemeClr val="tx1"/>
                </a:solidFill>
                <a:latin typeface="Arial" charset="0"/>
                <a:cs typeface="Arial" charset="0"/>
              </a:defRPr>
            </a:lvl4pPr>
            <a:lvl5pPr marL="2057400" indent="-22860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fld id="{7E8D7218-BF07-4C93-99B2-47E2EF396FF5}" type="slidenum">
              <a:rPr lang="en-US" altLang="en-US" smtClean="0"/>
              <a:pPr/>
              <a:t>143</a:t>
            </a:fld>
            <a:endParaRPr lang="en-US" altLang="en-US" smtClean="0"/>
          </a:p>
        </p:txBody>
      </p:sp>
    </p:spTree>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05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smtClean="0"/>
          </a:p>
        </p:txBody>
      </p:sp>
      <p:sp>
        <p:nvSpPr>
          <p:cNvPr id="11059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cs typeface="Arial" charset="0"/>
              </a:defRPr>
            </a:lvl1pPr>
            <a:lvl2pPr marL="742950" indent="-285750">
              <a:defRPr>
                <a:solidFill>
                  <a:schemeClr val="tx1"/>
                </a:solidFill>
                <a:latin typeface="Arial" charset="0"/>
                <a:cs typeface="Arial" charset="0"/>
              </a:defRPr>
            </a:lvl2pPr>
            <a:lvl3pPr marL="1143000" indent="-228600">
              <a:defRPr>
                <a:solidFill>
                  <a:schemeClr val="tx1"/>
                </a:solidFill>
                <a:latin typeface="Arial" charset="0"/>
                <a:cs typeface="Arial" charset="0"/>
              </a:defRPr>
            </a:lvl3pPr>
            <a:lvl4pPr marL="1600200" indent="-228600">
              <a:defRPr>
                <a:solidFill>
                  <a:schemeClr val="tx1"/>
                </a:solidFill>
                <a:latin typeface="Arial" charset="0"/>
                <a:cs typeface="Arial" charset="0"/>
              </a:defRPr>
            </a:lvl4pPr>
            <a:lvl5pPr marL="2057400" indent="-22860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fld id="{7E8D7218-BF07-4C93-99B2-47E2EF396FF5}" type="slidenum">
              <a:rPr lang="en-US" altLang="en-US" smtClean="0"/>
              <a:pPr/>
              <a:t>144</a:t>
            </a:fld>
            <a:endParaRPr lang="en-US" altLang="en-US" smtClean="0"/>
          </a:p>
        </p:txBody>
      </p:sp>
    </p:spTree>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05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smtClean="0"/>
          </a:p>
        </p:txBody>
      </p:sp>
      <p:sp>
        <p:nvSpPr>
          <p:cNvPr id="11059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cs typeface="Arial" charset="0"/>
              </a:defRPr>
            </a:lvl1pPr>
            <a:lvl2pPr marL="742950" indent="-285750">
              <a:defRPr>
                <a:solidFill>
                  <a:schemeClr val="tx1"/>
                </a:solidFill>
                <a:latin typeface="Arial" charset="0"/>
                <a:cs typeface="Arial" charset="0"/>
              </a:defRPr>
            </a:lvl2pPr>
            <a:lvl3pPr marL="1143000" indent="-228600">
              <a:defRPr>
                <a:solidFill>
                  <a:schemeClr val="tx1"/>
                </a:solidFill>
                <a:latin typeface="Arial" charset="0"/>
                <a:cs typeface="Arial" charset="0"/>
              </a:defRPr>
            </a:lvl3pPr>
            <a:lvl4pPr marL="1600200" indent="-228600">
              <a:defRPr>
                <a:solidFill>
                  <a:schemeClr val="tx1"/>
                </a:solidFill>
                <a:latin typeface="Arial" charset="0"/>
                <a:cs typeface="Arial" charset="0"/>
              </a:defRPr>
            </a:lvl4pPr>
            <a:lvl5pPr marL="2057400" indent="-22860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fld id="{7E8D7218-BF07-4C93-99B2-47E2EF396FF5}" type="slidenum">
              <a:rPr lang="en-US" altLang="en-US" smtClean="0"/>
              <a:pPr/>
              <a:t>145</a:t>
            </a:fld>
            <a:endParaRPr lang="en-US" altLang="en-US" smtClean="0"/>
          </a:p>
        </p:txBody>
      </p:sp>
    </p:spTree>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05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smtClean="0"/>
          </a:p>
        </p:txBody>
      </p:sp>
      <p:sp>
        <p:nvSpPr>
          <p:cNvPr id="11059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cs typeface="Arial" charset="0"/>
              </a:defRPr>
            </a:lvl1pPr>
            <a:lvl2pPr marL="742950" indent="-285750">
              <a:defRPr>
                <a:solidFill>
                  <a:schemeClr val="tx1"/>
                </a:solidFill>
                <a:latin typeface="Arial" charset="0"/>
                <a:cs typeface="Arial" charset="0"/>
              </a:defRPr>
            </a:lvl2pPr>
            <a:lvl3pPr marL="1143000" indent="-228600">
              <a:defRPr>
                <a:solidFill>
                  <a:schemeClr val="tx1"/>
                </a:solidFill>
                <a:latin typeface="Arial" charset="0"/>
                <a:cs typeface="Arial" charset="0"/>
              </a:defRPr>
            </a:lvl3pPr>
            <a:lvl4pPr marL="1600200" indent="-228600">
              <a:defRPr>
                <a:solidFill>
                  <a:schemeClr val="tx1"/>
                </a:solidFill>
                <a:latin typeface="Arial" charset="0"/>
                <a:cs typeface="Arial" charset="0"/>
              </a:defRPr>
            </a:lvl4pPr>
            <a:lvl5pPr marL="2057400" indent="-22860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fld id="{7E8D7218-BF07-4C93-99B2-47E2EF396FF5}" type="slidenum">
              <a:rPr lang="en-US" altLang="en-US" smtClean="0"/>
              <a:pPr/>
              <a:t>146</a:t>
            </a:fld>
            <a:endParaRPr lang="en-US" altLang="en-US" smtClean="0"/>
          </a:p>
        </p:txBody>
      </p:sp>
    </p:spTree>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05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smtClean="0"/>
          </a:p>
        </p:txBody>
      </p:sp>
      <p:sp>
        <p:nvSpPr>
          <p:cNvPr id="11059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cs typeface="Arial" charset="0"/>
              </a:defRPr>
            </a:lvl1pPr>
            <a:lvl2pPr marL="742950" indent="-285750">
              <a:defRPr>
                <a:solidFill>
                  <a:schemeClr val="tx1"/>
                </a:solidFill>
                <a:latin typeface="Arial" charset="0"/>
                <a:cs typeface="Arial" charset="0"/>
              </a:defRPr>
            </a:lvl2pPr>
            <a:lvl3pPr marL="1143000" indent="-228600">
              <a:defRPr>
                <a:solidFill>
                  <a:schemeClr val="tx1"/>
                </a:solidFill>
                <a:latin typeface="Arial" charset="0"/>
                <a:cs typeface="Arial" charset="0"/>
              </a:defRPr>
            </a:lvl3pPr>
            <a:lvl4pPr marL="1600200" indent="-228600">
              <a:defRPr>
                <a:solidFill>
                  <a:schemeClr val="tx1"/>
                </a:solidFill>
                <a:latin typeface="Arial" charset="0"/>
                <a:cs typeface="Arial" charset="0"/>
              </a:defRPr>
            </a:lvl4pPr>
            <a:lvl5pPr marL="2057400" indent="-22860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fld id="{7E8D7218-BF07-4C93-99B2-47E2EF396FF5}" type="slidenum">
              <a:rPr lang="en-US" altLang="en-US" smtClean="0"/>
              <a:pPr/>
              <a:t>147</a:t>
            </a:fld>
            <a:endParaRPr lang="en-US" altLang="en-US" smtClean="0"/>
          </a:p>
        </p:txBody>
      </p:sp>
    </p:spTree>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05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smtClean="0"/>
          </a:p>
        </p:txBody>
      </p:sp>
      <p:sp>
        <p:nvSpPr>
          <p:cNvPr id="11059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cs typeface="Arial" charset="0"/>
              </a:defRPr>
            </a:lvl1pPr>
            <a:lvl2pPr marL="742950" indent="-285750">
              <a:defRPr>
                <a:solidFill>
                  <a:schemeClr val="tx1"/>
                </a:solidFill>
                <a:latin typeface="Arial" charset="0"/>
                <a:cs typeface="Arial" charset="0"/>
              </a:defRPr>
            </a:lvl2pPr>
            <a:lvl3pPr marL="1143000" indent="-228600">
              <a:defRPr>
                <a:solidFill>
                  <a:schemeClr val="tx1"/>
                </a:solidFill>
                <a:latin typeface="Arial" charset="0"/>
                <a:cs typeface="Arial" charset="0"/>
              </a:defRPr>
            </a:lvl3pPr>
            <a:lvl4pPr marL="1600200" indent="-228600">
              <a:defRPr>
                <a:solidFill>
                  <a:schemeClr val="tx1"/>
                </a:solidFill>
                <a:latin typeface="Arial" charset="0"/>
                <a:cs typeface="Arial" charset="0"/>
              </a:defRPr>
            </a:lvl4pPr>
            <a:lvl5pPr marL="2057400" indent="-22860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fld id="{7E8D7218-BF07-4C93-99B2-47E2EF396FF5}" type="slidenum">
              <a:rPr lang="en-US" altLang="en-US" smtClean="0"/>
              <a:pPr/>
              <a:t>148</a:t>
            </a:fld>
            <a:endParaRPr lang="en-US" altLang="en-US" smtClean="0"/>
          </a:p>
        </p:txBody>
      </p:sp>
    </p:spTree>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05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smtClean="0"/>
          </a:p>
        </p:txBody>
      </p:sp>
      <p:sp>
        <p:nvSpPr>
          <p:cNvPr id="11059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cs typeface="Arial" charset="0"/>
              </a:defRPr>
            </a:lvl1pPr>
            <a:lvl2pPr marL="742950" indent="-285750">
              <a:defRPr>
                <a:solidFill>
                  <a:schemeClr val="tx1"/>
                </a:solidFill>
                <a:latin typeface="Arial" charset="0"/>
                <a:cs typeface="Arial" charset="0"/>
              </a:defRPr>
            </a:lvl2pPr>
            <a:lvl3pPr marL="1143000" indent="-228600">
              <a:defRPr>
                <a:solidFill>
                  <a:schemeClr val="tx1"/>
                </a:solidFill>
                <a:latin typeface="Arial" charset="0"/>
                <a:cs typeface="Arial" charset="0"/>
              </a:defRPr>
            </a:lvl3pPr>
            <a:lvl4pPr marL="1600200" indent="-228600">
              <a:defRPr>
                <a:solidFill>
                  <a:schemeClr val="tx1"/>
                </a:solidFill>
                <a:latin typeface="Arial" charset="0"/>
                <a:cs typeface="Arial" charset="0"/>
              </a:defRPr>
            </a:lvl4pPr>
            <a:lvl5pPr marL="2057400" indent="-22860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fld id="{7E8D7218-BF07-4C93-99B2-47E2EF396FF5}" type="slidenum">
              <a:rPr lang="en-US" altLang="en-US" smtClean="0"/>
              <a:pPr/>
              <a:t>149</a:t>
            </a:fld>
            <a:endParaRPr lang="en-US" altLang="en-US" smtClean="0"/>
          </a:p>
        </p:txBody>
      </p:sp>
    </p:spTree>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05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smtClean="0"/>
          </a:p>
        </p:txBody>
      </p:sp>
      <p:sp>
        <p:nvSpPr>
          <p:cNvPr id="11059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cs typeface="Arial" charset="0"/>
              </a:defRPr>
            </a:lvl1pPr>
            <a:lvl2pPr marL="742950" indent="-285750">
              <a:defRPr>
                <a:solidFill>
                  <a:schemeClr val="tx1"/>
                </a:solidFill>
                <a:latin typeface="Arial" charset="0"/>
                <a:cs typeface="Arial" charset="0"/>
              </a:defRPr>
            </a:lvl2pPr>
            <a:lvl3pPr marL="1143000" indent="-228600">
              <a:defRPr>
                <a:solidFill>
                  <a:schemeClr val="tx1"/>
                </a:solidFill>
                <a:latin typeface="Arial" charset="0"/>
                <a:cs typeface="Arial" charset="0"/>
              </a:defRPr>
            </a:lvl3pPr>
            <a:lvl4pPr marL="1600200" indent="-228600">
              <a:defRPr>
                <a:solidFill>
                  <a:schemeClr val="tx1"/>
                </a:solidFill>
                <a:latin typeface="Arial" charset="0"/>
                <a:cs typeface="Arial" charset="0"/>
              </a:defRPr>
            </a:lvl4pPr>
            <a:lvl5pPr marL="2057400" indent="-22860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fld id="{7E8D7218-BF07-4C93-99B2-47E2EF396FF5}" type="slidenum">
              <a:rPr lang="en-US" altLang="en-US" smtClean="0"/>
              <a:pPr/>
              <a:t>150</a:t>
            </a:fld>
            <a:endParaRPr lang="en-US" altLang="en-US" smtClean="0"/>
          </a:p>
        </p:txBody>
      </p:sp>
    </p:spTree>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05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smtClean="0"/>
          </a:p>
        </p:txBody>
      </p:sp>
      <p:sp>
        <p:nvSpPr>
          <p:cNvPr id="11059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cs typeface="Arial" charset="0"/>
              </a:defRPr>
            </a:lvl1pPr>
            <a:lvl2pPr marL="742950" indent="-285750">
              <a:defRPr>
                <a:solidFill>
                  <a:schemeClr val="tx1"/>
                </a:solidFill>
                <a:latin typeface="Arial" charset="0"/>
                <a:cs typeface="Arial" charset="0"/>
              </a:defRPr>
            </a:lvl2pPr>
            <a:lvl3pPr marL="1143000" indent="-228600">
              <a:defRPr>
                <a:solidFill>
                  <a:schemeClr val="tx1"/>
                </a:solidFill>
                <a:latin typeface="Arial" charset="0"/>
                <a:cs typeface="Arial" charset="0"/>
              </a:defRPr>
            </a:lvl3pPr>
            <a:lvl4pPr marL="1600200" indent="-228600">
              <a:defRPr>
                <a:solidFill>
                  <a:schemeClr val="tx1"/>
                </a:solidFill>
                <a:latin typeface="Arial" charset="0"/>
                <a:cs typeface="Arial" charset="0"/>
              </a:defRPr>
            </a:lvl4pPr>
            <a:lvl5pPr marL="2057400" indent="-22860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fld id="{7E8D7218-BF07-4C93-99B2-47E2EF396FF5}" type="slidenum">
              <a:rPr lang="en-US" altLang="en-US" smtClean="0"/>
              <a:pPr/>
              <a:t>151</a:t>
            </a:fld>
            <a:endParaRPr lang="en-US" altLang="en-US" smtClean="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05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smtClean="0"/>
          </a:p>
        </p:txBody>
      </p:sp>
      <p:sp>
        <p:nvSpPr>
          <p:cNvPr id="11059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cs typeface="Arial" charset="0"/>
              </a:defRPr>
            </a:lvl1pPr>
            <a:lvl2pPr marL="742950" indent="-285750">
              <a:defRPr>
                <a:solidFill>
                  <a:schemeClr val="tx1"/>
                </a:solidFill>
                <a:latin typeface="Arial" charset="0"/>
                <a:cs typeface="Arial" charset="0"/>
              </a:defRPr>
            </a:lvl2pPr>
            <a:lvl3pPr marL="1143000" indent="-228600">
              <a:defRPr>
                <a:solidFill>
                  <a:schemeClr val="tx1"/>
                </a:solidFill>
                <a:latin typeface="Arial" charset="0"/>
                <a:cs typeface="Arial" charset="0"/>
              </a:defRPr>
            </a:lvl3pPr>
            <a:lvl4pPr marL="1600200" indent="-228600">
              <a:defRPr>
                <a:solidFill>
                  <a:schemeClr val="tx1"/>
                </a:solidFill>
                <a:latin typeface="Arial" charset="0"/>
                <a:cs typeface="Arial" charset="0"/>
              </a:defRPr>
            </a:lvl4pPr>
            <a:lvl5pPr marL="2057400" indent="-22860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fld id="{7E8D7218-BF07-4C93-99B2-47E2EF396FF5}" type="slidenum">
              <a:rPr lang="en-US" altLang="en-US" smtClean="0"/>
              <a:pPr/>
              <a:t>17</a:t>
            </a:fld>
            <a:endParaRPr lang="en-US" altLang="en-US" smtClean="0"/>
          </a:p>
        </p:txBody>
      </p:sp>
    </p:spTree>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05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smtClean="0"/>
          </a:p>
        </p:txBody>
      </p:sp>
      <p:sp>
        <p:nvSpPr>
          <p:cNvPr id="11059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cs typeface="Arial" charset="0"/>
              </a:defRPr>
            </a:lvl1pPr>
            <a:lvl2pPr marL="742950" indent="-285750">
              <a:defRPr>
                <a:solidFill>
                  <a:schemeClr val="tx1"/>
                </a:solidFill>
                <a:latin typeface="Arial" charset="0"/>
                <a:cs typeface="Arial" charset="0"/>
              </a:defRPr>
            </a:lvl2pPr>
            <a:lvl3pPr marL="1143000" indent="-228600">
              <a:defRPr>
                <a:solidFill>
                  <a:schemeClr val="tx1"/>
                </a:solidFill>
                <a:latin typeface="Arial" charset="0"/>
                <a:cs typeface="Arial" charset="0"/>
              </a:defRPr>
            </a:lvl3pPr>
            <a:lvl4pPr marL="1600200" indent="-228600">
              <a:defRPr>
                <a:solidFill>
                  <a:schemeClr val="tx1"/>
                </a:solidFill>
                <a:latin typeface="Arial" charset="0"/>
                <a:cs typeface="Arial" charset="0"/>
              </a:defRPr>
            </a:lvl4pPr>
            <a:lvl5pPr marL="2057400" indent="-22860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fld id="{7E8D7218-BF07-4C93-99B2-47E2EF396FF5}" type="slidenum">
              <a:rPr lang="en-US" altLang="en-US" smtClean="0"/>
              <a:pPr/>
              <a:t>152</a:t>
            </a:fld>
            <a:endParaRPr lang="en-US" altLang="en-US" smtClean="0"/>
          </a:p>
        </p:txBody>
      </p:sp>
    </p:spTree>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05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dirty="0" smtClean="0"/>
              <a:t>https://alligator.io/angular/httpclient-interceptors/</a:t>
            </a:r>
            <a:endParaRPr lang="en-US" altLang="en-US" dirty="0" smtClean="0"/>
          </a:p>
        </p:txBody>
      </p:sp>
      <p:sp>
        <p:nvSpPr>
          <p:cNvPr id="11059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cs typeface="Arial" charset="0"/>
              </a:defRPr>
            </a:lvl1pPr>
            <a:lvl2pPr marL="742950" indent="-285750">
              <a:defRPr>
                <a:solidFill>
                  <a:schemeClr val="tx1"/>
                </a:solidFill>
                <a:latin typeface="Arial" charset="0"/>
                <a:cs typeface="Arial" charset="0"/>
              </a:defRPr>
            </a:lvl2pPr>
            <a:lvl3pPr marL="1143000" indent="-228600">
              <a:defRPr>
                <a:solidFill>
                  <a:schemeClr val="tx1"/>
                </a:solidFill>
                <a:latin typeface="Arial" charset="0"/>
                <a:cs typeface="Arial" charset="0"/>
              </a:defRPr>
            </a:lvl3pPr>
            <a:lvl4pPr marL="1600200" indent="-228600">
              <a:defRPr>
                <a:solidFill>
                  <a:schemeClr val="tx1"/>
                </a:solidFill>
                <a:latin typeface="Arial" charset="0"/>
                <a:cs typeface="Arial" charset="0"/>
              </a:defRPr>
            </a:lvl4pPr>
            <a:lvl5pPr marL="2057400" indent="-22860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fld id="{7E8D7218-BF07-4C93-99B2-47E2EF396FF5}" type="slidenum">
              <a:rPr lang="en-US" altLang="en-US" smtClean="0"/>
              <a:pPr/>
              <a:t>153</a:t>
            </a:fld>
            <a:endParaRPr lang="en-US" altLang="en-US" smtClean="0"/>
          </a:p>
        </p:txBody>
      </p:sp>
    </p:spTree>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05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smtClean="0"/>
          </a:p>
        </p:txBody>
      </p:sp>
      <p:sp>
        <p:nvSpPr>
          <p:cNvPr id="11059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cs typeface="Arial" charset="0"/>
              </a:defRPr>
            </a:lvl1pPr>
            <a:lvl2pPr marL="742950" indent="-285750">
              <a:defRPr>
                <a:solidFill>
                  <a:schemeClr val="tx1"/>
                </a:solidFill>
                <a:latin typeface="Arial" charset="0"/>
                <a:cs typeface="Arial" charset="0"/>
              </a:defRPr>
            </a:lvl2pPr>
            <a:lvl3pPr marL="1143000" indent="-228600">
              <a:defRPr>
                <a:solidFill>
                  <a:schemeClr val="tx1"/>
                </a:solidFill>
                <a:latin typeface="Arial" charset="0"/>
                <a:cs typeface="Arial" charset="0"/>
              </a:defRPr>
            </a:lvl3pPr>
            <a:lvl4pPr marL="1600200" indent="-228600">
              <a:defRPr>
                <a:solidFill>
                  <a:schemeClr val="tx1"/>
                </a:solidFill>
                <a:latin typeface="Arial" charset="0"/>
                <a:cs typeface="Arial" charset="0"/>
              </a:defRPr>
            </a:lvl4pPr>
            <a:lvl5pPr marL="2057400" indent="-22860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fld id="{7E8D7218-BF07-4C93-99B2-47E2EF396FF5}" type="slidenum">
              <a:rPr lang="en-US" altLang="en-US" smtClean="0"/>
              <a:pPr/>
              <a:t>154</a:t>
            </a:fld>
            <a:endParaRPr lang="en-US" altLang="en-US" smtClean="0"/>
          </a:p>
        </p:txBody>
      </p:sp>
    </p:spTree>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05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smtClean="0"/>
          </a:p>
        </p:txBody>
      </p:sp>
      <p:sp>
        <p:nvSpPr>
          <p:cNvPr id="11059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cs typeface="Arial" charset="0"/>
              </a:defRPr>
            </a:lvl1pPr>
            <a:lvl2pPr marL="742950" indent="-285750">
              <a:defRPr>
                <a:solidFill>
                  <a:schemeClr val="tx1"/>
                </a:solidFill>
                <a:latin typeface="Arial" charset="0"/>
                <a:cs typeface="Arial" charset="0"/>
              </a:defRPr>
            </a:lvl2pPr>
            <a:lvl3pPr marL="1143000" indent="-228600">
              <a:defRPr>
                <a:solidFill>
                  <a:schemeClr val="tx1"/>
                </a:solidFill>
                <a:latin typeface="Arial" charset="0"/>
                <a:cs typeface="Arial" charset="0"/>
              </a:defRPr>
            </a:lvl3pPr>
            <a:lvl4pPr marL="1600200" indent="-228600">
              <a:defRPr>
                <a:solidFill>
                  <a:schemeClr val="tx1"/>
                </a:solidFill>
                <a:latin typeface="Arial" charset="0"/>
                <a:cs typeface="Arial" charset="0"/>
              </a:defRPr>
            </a:lvl4pPr>
            <a:lvl5pPr marL="2057400" indent="-22860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fld id="{7E8D7218-BF07-4C93-99B2-47E2EF396FF5}" type="slidenum">
              <a:rPr lang="en-US" altLang="en-US" smtClean="0"/>
              <a:pPr/>
              <a:t>155</a:t>
            </a:fld>
            <a:endParaRPr lang="en-US" altLang="en-US" smtClean="0"/>
          </a:p>
        </p:txBody>
      </p:sp>
    </p:spTree>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05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smtClean="0"/>
          </a:p>
        </p:txBody>
      </p:sp>
      <p:sp>
        <p:nvSpPr>
          <p:cNvPr id="11059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cs typeface="Arial" charset="0"/>
              </a:defRPr>
            </a:lvl1pPr>
            <a:lvl2pPr marL="742950" indent="-285750">
              <a:defRPr>
                <a:solidFill>
                  <a:schemeClr val="tx1"/>
                </a:solidFill>
                <a:latin typeface="Arial" charset="0"/>
                <a:cs typeface="Arial" charset="0"/>
              </a:defRPr>
            </a:lvl2pPr>
            <a:lvl3pPr marL="1143000" indent="-228600">
              <a:defRPr>
                <a:solidFill>
                  <a:schemeClr val="tx1"/>
                </a:solidFill>
                <a:latin typeface="Arial" charset="0"/>
                <a:cs typeface="Arial" charset="0"/>
              </a:defRPr>
            </a:lvl3pPr>
            <a:lvl4pPr marL="1600200" indent="-228600">
              <a:defRPr>
                <a:solidFill>
                  <a:schemeClr val="tx1"/>
                </a:solidFill>
                <a:latin typeface="Arial" charset="0"/>
                <a:cs typeface="Arial" charset="0"/>
              </a:defRPr>
            </a:lvl4pPr>
            <a:lvl5pPr marL="2057400" indent="-22860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fld id="{7E8D7218-BF07-4C93-99B2-47E2EF396FF5}" type="slidenum">
              <a:rPr lang="en-US" altLang="en-US" smtClean="0"/>
              <a:pPr/>
              <a:t>156</a:t>
            </a:fld>
            <a:endParaRPr lang="en-US" altLang="en-US" smtClean="0"/>
          </a:p>
        </p:txBody>
      </p:sp>
    </p:spTree>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05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smtClean="0"/>
          </a:p>
        </p:txBody>
      </p:sp>
      <p:sp>
        <p:nvSpPr>
          <p:cNvPr id="11059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cs typeface="Arial" charset="0"/>
              </a:defRPr>
            </a:lvl1pPr>
            <a:lvl2pPr marL="742950" indent="-285750">
              <a:defRPr>
                <a:solidFill>
                  <a:schemeClr val="tx1"/>
                </a:solidFill>
                <a:latin typeface="Arial" charset="0"/>
                <a:cs typeface="Arial" charset="0"/>
              </a:defRPr>
            </a:lvl2pPr>
            <a:lvl3pPr marL="1143000" indent="-228600">
              <a:defRPr>
                <a:solidFill>
                  <a:schemeClr val="tx1"/>
                </a:solidFill>
                <a:latin typeface="Arial" charset="0"/>
                <a:cs typeface="Arial" charset="0"/>
              </a:defRPr>
            </a:lvl3pPr>
            <a:lvl4pPr marL="1600200" indent="-228600">
              <a:defRPr>
                <a:solidFill>
                  <a:schemeClr val="tx1"/>
                </a:solidFill>
                <a:latin typeface="Arial" charset="0"/>
                <a:cs typeface="Arial" charset="0"/>
              </a:defRPr>
            </a:lvl4pPr>
            <a:lvl5pPr marL="2057400" indent="-22860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fld id="{7E8D7218-BF07-4C93-99B2-47E2EF396FF5}" type="slidenum">
              <a:rPr lang="en-US" altLang="en-US" smtClean="0"/>
              <a:pPr/>
              <a:t>157</a:t>
            </a:fld>
            <a:endParaRPr lang="en-US" altLang="en-US" smtClean="0"/>
          </a:p>
        </p:txBody>
      </p:sp>
    </p:spTree>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05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dirty="0" smtClean="0"/>
              <a:t>https://juristr.com/blog/2017/08/intercept-http-requests-in-angular/</a:t>
            </a:r>
            <a:endParaRPr lang="en-US" altLang="en-US" dirty="0" smtClean="0"/>
          </a:p>
        </p:txBody>
      </p:sp>
      <p:sp>
        <p:nvSpPr>
          <p:cNvPr id="11059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cs typeface="Arial" charset="0"/>
              </a:defRPr>
            </a:lvl1pPr>
            <a:lvl2pPr marL="742950" indent="-285750">
              <a:defRPr>
                <a:solidFill>
                  <a:schemeClr val="tx1"/>
                </a:solidFill>
                <a:latin typeface="Arial" charset="0"/>
                <a:cs typeface="Arial" charset="0"/>
              </a:defRPr>
            </a:lvl2pPr>
            <a:lvl3pPr marL="1143000" indent="-228600">
              <a:defRPr>
                <a:solidFill>
                  <a:schemeClr val="tx1"/>
                </a:solidFill>
                <a:latin typeface="Arial" charset="0"/>
                <a:cs typeface="Arial" charset="0"/>
              </a:defRPr>
            </a:lvl3pPr>
            <a:lvl4pPr marL="1600200" indent="-228600">
              <a:defRPr>
                <a:solidFill>
                  <a:schemeClr val="tx1"/>
                </a:solidFill>
                <a:latin typeface="Arial" charset="0"/>
                <a:cs typeface="Arial" charset="0"/>
              </a:defRPr>
            </a:lvl4pPr>
            <a:lvl5pPr marL="2057400" indent="-22860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fld id="{7E8D7218-BF07-4C93-99B2-47E2EF396FF5}" type="slidenum">
              <a:rPr lang="en-US" altLang="en-US" smtClean="0"/>
              <a:pPr/>
              <a:t>158</a:t>
            </a:fld>
            <a:endParaRPr lang="en-US" altLang="en-US" smtClean="0"/>
          </a:p>
        </p:txBody>
      </p:sp>
    </p:spTree>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05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smtClean="0"/>
          </a:p>
        </p:txBody>
      </p:sp>
      <p:sp>
        <p:nvSpPr>
          <p:cNvPr id="11059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cs typeface="Arial" charset="0"/>
              </a:defRPr>
            </a:lvl1pPr>
            <a:lvl2pPr marL="742950" indent="-285750">
              <a:defRPr>
                <a:solidFill>
                  <a:schemeClr val="tx1"/>
                </a:solidFill>
                <a:latin typeface="Arial" charset="0"/>
                <a:cs typeface="Arial" charset="0"/>
              </a:defRPr>
            </a:lvl2pPr>
            <a:lvl3pPr marL="1143000" indent="-228600">
              <a:defRPr>
                <a:solidFill>
                  <a:schemeClr val="tx1"/>
                </a:solidFill>
                <a:latin typeface="Arial" charset="0"/>
                <a:cs typeface="Arial" charset="0"/>
              </a:defRPr>
            </a:lvl3pPr>
            <a:lvl4pPr marL="1600200" indent="-228600">
              <a:defRPr>
                <a:solidFill>
                  <a:schemeClr val="tx1"/>
                </a:solidFill>
                <a:latin typeface="Arial" charset="0"/>
                <a:cs typeface="Arial" charset="0"/>
              </a:defRPr>
            </a:lvl4pPr>
            <a:lvl5pPr marL="2057400" indent="-22860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fld id="{7E8D7218-BF07-4C93-99B2-47E2EF396FF5}" type="slidenum">
              <a:rPr lang="en-US" altLang="en-US" smtClean="0"/>
              <a:pPr/>
              <a:t>159</a:t>
            </a:fld>
            <a:endParaRPr lang="en-US" altLang="en-US" smtClean="0"/>
          </a:p>
        </p:txBody>
      </p:sp>
    </p:spTree>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05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smtClean="0"/>
          </a:p>
        </p:txBody>
      </p:sp>
      <p:sp>
        <p:nvSpPr>
          <p:cNvPr id="11059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cs typeface="Arial" charset="0"/>
              </a:defRPr>
            </a:lvl1pPr>
            <a:lvl2pPr marL="742950" indent="-285750">
              <a:defRPr>
                <a:solidFill>
                  <a:schemeClr val="tx1"/>
                </a:solidFill>
                <a:latin typeface="Arial" charset="0"/>
                <a:cs typeface="Arial" charset="0"/>
              </a:defRPr>
            </a:lvl2pPr>
            <a:lvl3pPr marL="1143000" indent="-228600">
              <a:defRPr>
                <a:solidFill>
                  <a:schemeClr val="tx1"/>
                </a:solidFill>
                <a:latin typeface="Arial" charset="0"/>
                <a:cs typeface="Arial" charset="0"/>
              </a:defRPr>
            </a:lvl3pPr>
            <a:lvl4pPr marL="1600200" indent="-228600">
              <a:defRPr>
                <a:solidFill>
                  <a:schemeClr val="tx1"/>
                </a:solidFill>
                <a:latin typeface="Arial" charset="0"/>
                <a:cs typeface="Arial" charset="0"/>
              </a:defRPr>
            </a:lvl4pPr>
            <a:lvl5pPr marL="2057400" indent="-22860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fld id="{7E8D7218-BF07-4C93-99B2-47E2EF396FF5}" type="slidenum">
              <a:rPr lang="en-US" altLang="en-US" smtClean="0"/>
              <a:pPr/>
              <a:t>160</a:t>
            </a:fld>
            <a:endParaRPr lang="en-US" altLang="en-US" smtClean="0"/>
          </a:p>
        </p:txBody>
      </p:sp>
    </p:spTree>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05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dirty="0" smtClean="0"/>
          </a:p>
        </p:txBody>
      </p:sp>
      <p:sp>
        <p:nvSpPr>
          <p:cNvPr id="11059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cs typeface="Arial" charset="0"/>
              </a:defRPr>
            </a:lvl1pPr>
            <a:lvl2pPr marL="742950" indent="-285750">
              <a:defRPr>
                <a:solidFill>
                  <a:schemeClr val="tx1"/>
                </a:solidFill>
                <a:latin typeface="Arial" charset="0"/>
                <a:cs typeface="Arial" charset="0"/>
              </a:defRPr>
            </a:lvl2pPr>
            <a:lvl3pPr marL="1143000" indent="-228600">
              <a:defRPr>
                <a:solidFill>
                  <a:schemeClr val="tx1"/>
                </a:solidFill>
                <a:latin typeface="Arial" charset="0"/>
                <a:cs typeface="Arial" charset="0"/>
              </a:defRPr>
            </a:lvl3pPr>
            <a:lvl4pPr marL="1600200" indent="-228600">
              <a:defRPr>
                <a:solidFill>
                  <a:schemeClr val="tx1"/>
                </a:solidFill>
                <a:latin typeface="Arial" charset="0"/>
                <a:cs typeface="Arial" charset="0"/>
              </a:defRPr>
            </a:lvl4pPr>
            <a:lvl5pPr marL="2057400" indent="-22860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fld id="{7E8D7218-BF07-4C93-99B2-47E2EF396FF5}" type="slidenum">
              <a:rPr lang="en-US" altLang="en-US" smtClean="0"/>
              <a:pPr/>
              <a:t>161</a:t>
            </a:fld>
            <a:endParaRPr lang="en-US" altLang="en-US" smtClean="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05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smtClean="0"/>
          </a:p>
        </p:txBody>
      </p:sp>
      <p:sp>
        <p:nvSpPr>
          <p:cNvPr id="11059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cs typeface="Arial" charset="0"/>
              </a:defRPr>
            </a:lvl1pPr>
            <a:lvl2pPr marL="742950" indent="-285750">
              <a:defRPr>
                <a:solidFill>
                  <a:schemeClr val="tx1"/>
                </a:solidFill>
                <a:latin typeface="Arial" charset="0"/>
                <a:cs typeface="Arial" charset="0"/>
              </a:defRPr>
            </a:lvl2pPr>
            <a:lvl3pPr marL="1143000" indent="-228600">
              <a:defRPr>
                <a:solidFill>
                  <a:schemeClr val="tx1"/>
                </a:solidFill>
                <a:latin typeface="Arial" charset="0"/>
                <a:cs typeface="Arial" charset="0"/>
              </a:defRPr>
            </a:lvl3pPr>
            <a:lvl4pPr marL="1600200" indent="-228600">
              <a:defRPr>
                <a:solidFill>
                  <a:schemeClr val="tx1"/>
                </a:solidFill>
                <a:latin typeface="Arial" charset="0"/>
                <a:cs typeface="Arial" charset="0"/>
              </a:defRPr>
            </a:lvl4pPr>
            <a:lvl5pPr marL="2057400" indent="-22860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fld id="{7E8D7218-BF07-4C93-99B2-47E2EF396FF5}" type="slidenum">
              <a:rPr lang="en-US" altLang="en-US" smtClean="0"/>
              <a:pPr/>
              <a:t>18</a:t>
            </a:fld>
            <a:endParaRPr lang="en-US" altLang="en-US" smtClean="0"/>
          </a:p>
        </p:txBody>
      </p:sp>
    </p:spTree>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05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smtClean="0"/>
          </a:p>
        </p:txBody>
      </p:sp>
      <p:sp>
        <p:nvSpPr>
          <p:cNvPr id="11059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cs typeface="Arial" charset="0"/>
              </a:defRPr>
            </a:lvl1pPr>
            <a:lvl2pPr marL="742950" indent="-285750">
              <a:defRPr>
                <a:solidFill>
                  <a:schemeClr val="tx1"/>
                </a:solidFill>
                <a:latin typeface="Arial" charset="0"/>
                <a:cs typeface="Arial" charset="0"/>
              </a:defRPr>
            </a:lvl2pPr>
            <a:lvl3pPr marL="1143000" indent="-228600">
              <a:defRPr>
                <a:solidFill>
                  <a:schemeClr val="tx1"/>
                </a:solidFill>
                <a:latin typeface="Arial" charset="0"/>
                <a:cs typeface="Arial" charset="0"/>
              </a:defRPr>
            </a:lvl3pPr>
            <a:lvl4pPr marL="1600200" indent="-228600">
              <a:defRPr>
                <a:solidFill>
                  <a:schemeClr val="tx1"/>
                </a:solidFill>
                <a:latin typeface="Arial" charset="0"/>
                <a:cs typeface="Arial" charset="0"/>
              </a:defRPr>
            </a:lvl4pPr>
            <a:lvl5pPr marL="2057400" indent="-22860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fld id="{7E8D7218-BF07-4C93-99B2-47E2EF396FF5}" type="slidenum">
              <a:rPr lang="en-US" altLang="en-US" smtClean="0"/>
              <a:pPr/>
              <a:t>162</a:t>
            </a:fld>
            <a:endParaRPr lang="en-US" altLang="en-US" smtClean="0"/>
          </a:p>
        </p:txBody>
      </p:sp>
    </p:spTree>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05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smtClean="0"/>
          </a:p>
        </p:txBody>
      </p:sp>
      <p:sp>
        <p:nvSpPr>
          <p:cNvPr id="11059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cs typeface="Arial" charset="0"/>
              </a:defRPr>
            </a:lvl1pPr>
            <a:lvl2pPr marL="742950" indent="-285750">
              <a:defRPr>
                <a:solidFill>
                  <a:schemeClr val="tx1"/>
                </a:solidFill>
                <a:latin typeface="Arial" charset="0"/>
                <a:cs typeface="Arial" charset="0"/>
              </a:defRPr>
            </a:lvl2pPr>
            <a:lvl3pPr marL="1143000" indent="-228600">
              <a:defRPr>
                <a:solidFill>
                  <a:schemeClr val="tx1"/>
                </a:solidFill>
                <a:latin typeface="Arial" charset="0"/>
                <a:cs typeface="Arial" charset="0"/>
              </a:defRPr>
            </a:lvl3pPr>
            <a:lvl4pPr marL="1600200" indent="-228600">
              <a:defRPr>
                <a:solidFill>
                  <a:schemeClr val="tx1"/>
                </a:solidFill>
                <a:latin typeface="Arial" charset="0"/>
                <a:cs typeface="Arial" charset="0"/>
              </a:defRPr>
            </a:lvl4pPr>
            <a:lvl5pPr marL="2057400" indent="-22860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fld id="{7E8D7218-BF07-4C93-99B2-47E2EF396FF5}" type="slidenum">
              <a:rPr lang="en-US" altLang="en-US" smtClean="0"/>
              <a:pPr/>
              <a:t>163</a:t>
            </a:fld>
            <a:endParaRPr lang="en-US" altLang="en-US" smtClean="0"/>
          </a:p>
        </p:txBody>
      </p:sp>
    </p:spTree>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05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smtClean="0"/>
          </a:p>
        </p:txBody>
      </p:sp>
      <p:sp>
        <p:nvSpPr>
          <p:cNvPr id="11059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cs typeface="Arial" charset="0"/>
              </a:defRPr>
            </a:lvl1pPr>
            <a:lvl2pPr marL="742950" indent="-285750">
              <a:defRPr>
                <a:solidFill>
                  <a:schemeClr val="tx1"/>
                </a:solidFill>
                <a:latin typeface="Arial" charset="0"/>
                <a:cs typeface="Arial" charset="0"/>
              </a:defRPr>
            </a:lvl2pPr>
            <a:lvl3pPr marL="1143000" indent="-228600">
              <a:defRPr>
                <a:solidFill>
                  <a:schemeClr val="tx1"/>
                </a:solidFill>
                <a:latin typeface="Arial" charset="0"/>
                <a:cs typeface="Arial" charset="0"/>
              </a:defRPr>
            </a:lvl3pPr>
            <a:lvl4pPr marL="1600200" indent="-228600">
              <a:defRPr>
                <a:solidFill>
                  <a:schemeClr val="tx1"/>
                </a:solidFill>
                <a:latin typeface="Arial" charset="0"/>
                <a:cs typeface="Arial" charset="0"/>
              </a:defRPr>
            </a:lvl4pPr>
            <a:lvl5pPr marL="2057400" indent="-22860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fld id="{7E8D7218-BF07-4C93-99B2-47E2EF396FF5}" type="slidenum">
              <a:rPr lang="en-US" altLang="en-US" smtClean="0"/>
              <a:pPr/>
              <a:t>164</a:t>
            </a:fld>
            <a:endParaRPr lang="en-US" altLang="en-US" smtClean="0"/>
          </a:p>
        </p:txBody>
      </p:sp>
    </p:spTree>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05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smtClean="0"/>
          </a:p>
        </p:txBody>
      </p:sp>
      <p:sp>
        <p:nvSpPr>
          <p:cNvPr id="11059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cs typeface="Arial" charset="0"/>
              </a:defRPr>
            </a:lvl1pPr>
            <a:lvl2pPr marL="742950" indent="-285750">
              <a:defRPr>
                <a:solidFill>
                  <a:schemeClr val="tx1"/>
                </a:solidFill>
                <a:latin typeface="Arial" charset="0"/>
                <a:cs typeface="Arial" charset="0"/>
              </a:defRPr>
            </a:lvl2pPr>
            <a:lvl3pPr marL="1143000" indent="-228600">
              <a:defRPr>
                <a:solidFill>
                  <a:schemeClr val="tx1"/>
                </a:solidFill>
                <a:latin typeface="Arial" charset="0"/>
                <a:cs typeface="Arial" charset="0"/>
              </a:defRPr>
            </a:lvl3pPr>
            <a:lvl4pPr marL="1600200" indent="-228600">
              <a:defRPr>
                <a:solidFill>
                  <a:schemeClr val="tx1"/>
                </a:solidFill>
                <a:latin typeface="Arial" charset="0"/>
                <a:cs typeface="Arial" charset="0"/>
              </a:defRPr>
            </a:lvl4pPr>
            <a:lvl5pPr marL="2057400" indent="-22860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fld id="{7E8D7218-BF07-4C93-99B2-47E2EF396FF5}" type="slidenum">
              <a:rPr lang="en-US" altLang="en-US" smtClean="0"/>
              <a:pPr/>
              <a:t>165</a:t>
            </a:fld>
            <a:endParaRPr lang="en-US" altLang="en-US" smtClean="0"/>
          </a:p>
        </p:txBody>
      </p:sp>
    </p:spTree>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05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smtClean="0"/>
          </a:p>
        </p:txBody>
      </p:sp>
      <p:sp>
        <p:nvSpPr>
          <p:cNvPr id="11059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cs typeface="Arial" charset="0"/>
              </a:defRPr>
            </a:lvl1pPr>
            <a:lvl2pPr marL="742950" indent="-285750">
              <a:defRPr>
                <a:solidFill>
                  <a:schemeClr val="tx1"/>
                </a:solidFill>
                <a:latin typeface="Arial" charset="0"/>
                <a:cs typeface="Arial" charset="0"/>
              </a:defRPr>
            </a:lvl2pPr>
            <a:lvl3pPr marL="1143000" indent="-228600">
              <a:defRPr>
                <a:solidFill>
                  <a:schemeClr val="tx1"/>
                </a:solidFill>
                <a:latin typeface="Arial" charset="0"/>
                <a:cs typeface="Arial" charset="0"/>
              </a:defRPr>
            </a:lvl3pPr>
            <a:lvl4pPr marL="1600200" indent="-228600">
              <a:defRPr>
                <a:solidFill>
                  <a:schemeClr val="tx1"/>
                </a:solidFill>
                <a:latin typeface="Arial" charset="0"/>
                <a:cs typeface="Arial" charset="0"/>
              </a:defRPr>
            </a:lvl4pPr>
            <a:lvl5pPr marL="2057400" indent="-22860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fld id="{7E8D7218-BF07-4C93-99B2-47E2EF396FF5}" type="slidenum">
              <a:rPr lang="en-US" altLang="en-US" smtClean="0"/>
              <a:pPr/>
              <a:t>166</a:t>
            </a:fld>
            <a:endParaRPr lang="en-US" altLang="en-US" smtClean="0"/>
          </a:p>
        </p:txBody>
      </p:sp>
    </p:spTree>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05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smtClean="0"/>
          </a:p>
        </p:txBody>
      </p:sp>
      <p:sp>
        <p:nvSpPr>
          <p:cNvPr id="11059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cs typeface="Arial" charset="0"/>
              </a:defRPr>
            </a:lvl1pPr>
            <a:lvl2pPr marL="742950" indent="-285750">
              <a:defRPr>
                <a:solidFill>
                  <a:schemeClr val="tx1"/>
                </a:solidFill>
                <a:latin typeface="Arial" charset="0"/>
                <a:cs typeface="Arial" charset="0"/>
              </a:defRPr>
            </a:lvl2pPr>
            <a:lvl3pPr marL="1143000" indent="-228600">
              <a:defRPr>
                <a:solidFill>
                  <a:schemeClr val="tx1"/>
                </a:solidFill>
                <a:latin typeface="Arial" charset="0"/>
                <a:cs typeface="Arial" charset="0"/>
              </a:defRPr>
            </a:lvl3pPr>
            <a:lvl4pPr marL="1600200" indent="-228600">
              <a:defRPr>
                <a:solidFill>
                  <a:schemeClr val="tx1"/>
                </a:solidFill>
                <a:latin typeface="Arial" charset="0"/>
                <a:cs typeface="Arial" charset="0"/>
              </a:defRPr>
            </a:lvl4pPr>
            <a:lvl5pPr marL="2057400" indent="-22860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fld id="{7E8D7218-BF07-4C93-99B2-47E2EF396FF5}" type="slidenum">
              <a:rPr lang="en-US" altLang="en-US" smtClean="0"/>
              <a:pPr/>
              <a:t>167</a:t>
            </a:fld>
            <a:endParaRPr lang="en-US" altLang="en-US" smtClean="0"/>
          </a:p>
        </p:txBody>
      </p:sp>
    </p:spTree>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05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smtClean="0"/>
          </a:p>
        </p:txBody>
      </p:sp>
      <p:sp>
        <p:nvSpPr>
          <p:cNvPr id="11059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cs typeface="Arial" charset="0"/>
              </a:defRPr>
            </a:lvl1pPr>
            <a:lvl2pPr marL="742950" indent="-285750">
              <a:defRPr>
                <a:solidFill>
                  <a:schemeClr val="tx1"/>
                </a:solidFill>
                <a:latin typeface="Arial" charset="0"/>
                <a:cs typeface="Arial" charset="0"/>
              </a:defRPr>
            </a:lvl2pPr>
            <a:lvl3pPr marL="1143000" indent="-228600">
              <a:defRPr>
                <a:solidFill>
                  <a:schemeClr val="tx1"/>
                </a:solidFill>
                <a:latin typeface="Arial" charset="0"/>
                <a:cs typeface="Arial" charset="0"/>
              </a:defRPr>
            </a:lvl3pPr>
            <a:lvl4pPr marL="1600200" indent="-228600">
              <a:defRPr>
                <a:solidFill>
                  <a:schemeClr val="tx1"/>
                </a:solidFill>
                <a:latin typeface="Arial" charset="0"/>
                <a:cs typeface="Arial" charset="0"/>
              </a:defRPr>
            </a:lvl4pPr>
            <a:lvl5pPr marL="2057400" indent="-22860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fld id="{7E8D7218-BF07-4C93-99B2-47E2EF396FF5}" type="slidenum">
              <a:rPr lang="en-US" altLang="en-US" smtClean="0"/>
              <a:pPr/>
              <a:t>168</a:t>
            </a:fld>
            <a:endParaRPr lang="en-US" altLang="en-US" smtClean="0"/>
          </a:p>
        </p:txBody>
      </p:sp>
    </p:spTree>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05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smtClean="0"/>
          </a:p>
        </p:txBody>
      </p:sp>
      <p:sp>
        <p:nvSpPr>
          <p:cNvPr id="11059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cs typeface="Arial" charset="0"/>
              </a:defRPr>
            </a:lvl1pPr>
            <a:lvl2pPr marL="742950" indent="-285750">
              <a:defRPr>
                <a:solidFill>
                  <a:schemeClr val="tx1"/>
                </a:solidFill>
                <a:latin typeface="Arial" charset="0"/>
                <a:cs typeface="Arial" charset="0"/>
              </a:defRPr>
            </a:lvl2pPr>
            <a:lvl3pPr marL="1143000" indent="-228600">
              <a:defRPr>
                <a:solidFill>
                  <a:schemeClr val="tx1"/>
                </a:solidFill>
                <a:latin typeface="Arial" charset="0"/>
                <a:cs typeface="Arial" charset="0"/>
              </a:defRPr>
            </a:lvl3pPr>
            <a:lvl4pPr marL="1600200" indent="-228600">
              <a:defRPr>
                <a:solidFill>
                  <a:schemeClr val="tx1"/>
                </a:solidFill>
                <a:latin typeface="Arial" charset="0"/>
                <a:cs typeface="Arial" charset="0"/>
              </a:defRPr>
            </a:lvl4pPr>
            <a:lvl5pPr marL="2057400" indent="-22860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fld id="{7E8D7218-BF07-4C93-99B2-47E2EF396FF5}" type="slidenum">
              <a:rPr lang="en-US" altLang="en-US" smtClean="0"/>
              <a:pPr/>
              <a:t>169</a:t>
            </a:fld>
            <a:endParaRPr lang="en-US" altLang="en-US" smtClean="0"/>
          </a:p>
        </p:txBody>
      </p:sp>
    </p:spTree>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05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smtClean="0"/>
          </a:p>
        </p:txBody>
      </p:sp>
      <p:sp>
        <p:nvSpPr>
          <p:cNvPr id="11059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cs typeface="Arial" charset="0"/>
              </a:defRPr>
            </a:lvl1pPr>
            <a:lvl2pPr marL="742950" indent="-285750">
              <a:defRPr>
                <a:solidFill>
                  <a:schemeClr val="tx1"/>
                </a:solidFill>
                <a:latin typeface="Arial" charset="0"/>
                <a:cs typeface="Arial" charset="0"/>
              </a:defRPr>
            </a:lvl2pPr>
            <a:lvl3pPr marL="1143000" indent="-228600">
              <a:defRPr>
                <a:solidFill>
                  <a:schemeClr val="tx1"/>
                </a:solidFill>
                <a:latin typeface="Arial" charset="0"/>
                <a:cs typeface="Arial" charset="0"/>
              </a:defRPr>
            </a:lvl3pPr>
            <a:lvl4pPr marL="1600200" indent="-228600">
              <a:defRPr>
                <a:solidFill>
                  <a:schemeClr val="tx1"/>
                </a:solidFill>
                <a:latin typeface="Arial" charset="0"/>
                <a:cs typeface="Arial" charset="0"/>
              </a:defRPr>
            </a:lvl4pPr>
            <a:lvl5pPr marL="2057400" indent="-22860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fld id="{7E8D7218-BF07-4C93-99B2-47E2EF396FF5}" type="slidenum">
              <a:rPr lang="en-US" altLang="en-US" smtClean="0"/>
              <a:pPr/>
              <a:t>170</a:t>
            </a:fld>
            <a:endParaRPr lang="en-US" altLang="en-US" smtClean="0"/>
          </a:p>
        </p:txBody>
      </p:sp>
    </p:spTree>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05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smtClean="0"/>
          </a:p>
        </p:txBody>
      </p:sp>
      <p:sp>
        <p:nvSpPr>
          <p:cNvPr id="11059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cs typeface="Arial" charset="0"/>
              </a:defRPr>
            </a:lvl1pPr>
            <a:lvl2pPr marL="742950" indent="-285750">
              <a:defRPr>
                <a:solidFill>
                  <a:schemeClr val="tx1"/>
                </a:solidFill>
                <a:latin typeface="Arial" charset="0"/>
                <a:cs typeface="Arial" charset="0"/>
              </a:defRPr>
            </a:lvl2pPr>
            <a:lvl3pPr marL="1143000" indent="-228600">
              <a:defRPr>
                <a:solidFill>
                  <a:schemeClr val="tx1"/>
                </a:solidFill>
                <a:latin typeface="Arial" charset="0"/>
                <a:cs typeface="Arial" charset="0"/>
              </a:defRPr>
            </a:lvl3pPr>
            <a:lvl4pPr marL="1600200" indent="-228600">
              <a:defRPr>
                <a:solidFill>
                  <a:schemeClr val="tx1"/>
                </a:solidFill>
                <a:latin typeface="Arial" charset="0"/>
                <a:cs typeface="Arial" charset="0"/>
              </a:defRPr>
            </a:lvl4pPr>
            <a:lvl5pPr marL="2057400" indent="-22860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fld id="{7E8D7218-BF07-4C93-99B2-47E2EF396FF5}" type="slidenum">
              <a:rPr lang="en-US" altLang="en-US" smtClean="0"/>
              <a:pPr/>
              <a:t>171</a:t>
            </a:fld>
            <a:endParaRPr lang="en-US" altLang="en-US" smtClean="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05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smtClean="0"/>
          </a:p>
        </p:txBody>
      </p:sp>
      <p:sp>
        <p:nvSpPr>
          <p:cNvPr id="11059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cs typeface="Arial" charset="0"/>
              </a:defRPr>
            </a:lvl1pPr>
            <a:lvl2pPr marL="742950" indent="-285750">
              <a:defRPr>
                <a:solidFill>
                  <a:schemeClr val="tx1"/>
                </a:solidFill>
                <a:latin typeface="Arial" charset="0"/>
                <a:cs typeface="Arial" charset="0"/>
              </a:defRPr>
            </a:lvl2pPr>
            <a:lvl3pPr marL="1143000" indent="-228600">
              <a:defRPr>
                <a:solidFill>
                  <a:schemeClr val="tx1"/>
                </a:solidFill>
                <a:latin typeface="Arial" charset="0"/>
                <a:cs typeface="Arial" charset="0"/>
              </a:defRPr>
            </a:lvl3pPr>
            <a:lvl4pPr marL="1600200" indent="-228600">
              <a:defRPr>
                <a:solidFill>
                  <a:schemeClr val="tx1"/>
                </a:solidFill>
                <a:latin typeface="Arial" charset="0"/>
                <a:cs typeface="Arial" charset="0"/>
              </a:defRPr>
            </a:lvl4pPr>
            <a:lvl5pPr marL="2057400" indent="-22860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fld id="{7E8D7218-BF07-4C93-99B2-47E2EF396FF5}" type="slidenum">
              <a:rPr lang="en-US" altLang="en-US" smtClean="0"/>
              <a:pPr/>
              <a:t>19</a:t>
            </a:fld>
            <a:endParaRPr lang="en-US" altLang="en-US" smtClean="0"/>
          </a:p>
        </p:txBody>
      </p:sp>
    </p:spTree>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05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smtClean="0"/>
          </a:p>
        </p:txBody>
      </p:sp>
      <p:sp>
        <p:nvSpPr>
          <p:cNvPr id="11059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cs typeface="Arial" charset="0"/>
              </a:defRPr>
            </a:lvl1pPr>
            <a:lvl2pPr marL="742950" indent="-285750">
              <a:defRPr>
                <a:solidFill>
                  <a:schemeClr val="tx1"/>
                </a:solidFill>
                <a:latin typeface="Arial" charset="0"/>
                <a:cs typeface="Arial" charset="0"/>
              </a:defRPr>
            </a:lvl2pPr>
            <a:lvl3pPr marL="1143000" indent="-228600">
              <a:defRPr>
                <a:solidFill>
                  <a:schemeClr val="tx1"/>
                </a:solidFill>
                <a:latin typeface="Arial" charset="0"/>
                <a:cs typeface="Arial" charset="0"/>
              </a:defRPr>
            </a:lvl3pPr>
            <a:lvl4pPr marL="1600200" indent="-228600">
              <a:defRPr>
                <a:solidFill>
                  <a:schemeClr val="tx1"/>
                </a:solidFill>
                <a:latin typeface="Arial" charset="0"/>
                <a:cs typeface="Arial" charset="0"/>
              </a:defRPr>
            </a:lvl4pPr>
            <a:lvl5pPr marL="2057400" indent="-22860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fld id="{7E8D7218-BF07-4C93-99B2-47E2EF396FF5}" type="slidenum">
              <a:rPr lang="en-US" altLang="en-US" smtClean="0"/>
              <a:pPr/>
              <a:t>172</a:t>
            </a:fld>
            <a:endParaRPr lang="en-US" altLang="en-US" smtClean="0"/>
          </a:p>
        </p:txBody>
      </p:sp>
    </p:spTree>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05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smtClean="0"/>
          </a:p>
        </p:txBody>
      </p:sp>
      <p:sp>
        <p:nvSpPr>
          <p:cNvPr id="11059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cs typeface="Arial" charset="0"/>
              </a:defRPr>
            </a:lvl1pPr>
            <a:lvl2pPr marL="742950" indent="-285750">
              <a:defRPr>
                <a:solidFill>
                  <a:schemeClr val="tx1"/>
                </a:solidFill>
                <a:latin typeface="Arial" charset="0"/>
                <a:cs typeface="Arial" charset="0"/>
              </a:defRPr>
            </a:lvl2pPr>
            <a:lvl3pPr marL="1143000" indent="-228600">
              <a:defRPr>
                <a:solidFill>
                  <a:schemeClr val="tx1"/>
                </a:solidFill>
                <a:latin typeface="Arial" charset="0"/>
                <a:cs typeface="Arial" charset="0"/>
              </a:defRPr>
            </a:lvl3pPr>
            <a:lvl4pPr marL="1600200" indent="-228600">
              <a:defRPr>
                <a:solidFill>
                  <a:schemeClr val="tx1"/>
                </a:solidFill>
                <a:latin typeface="Arial" charset="0"/>
                <a:cs typeface="Arial" charset="0"/>
              </a:defRPr>
            </a:lvl4pPr>
            <a:lvl5pPr marL="2057400" indent="-22860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fld id="{7E8D7218-BF07-4C93-99B2-47E2EF396FF5}" type="slidenum">
              <a:rPr lang="en-US" altLang="en-US" smtClean="0"/>
              <a:pPr/>
              <a:t>173</a:t>
            </a:fld>
            <a:endParaRPr lang="en-US" altLang="en-US" smtClean="0"/>
          </a:p>
        </p:txBody>
      </p:sp>
    </p:spTree>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05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smtClean="0"/>
          </a:p>
        </p:txBody>
      </p:sp>
      <p:sp>
        <p:nvSpPr>
          <p:cNvPr id="11059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cs typeface="Arial" charset="0"/>
              </a:defRPr>
            </a:lvl1pPr>
            <a:lvl2pPr marL="742950" indent="-285750">
              <a:defRPr>
                <a:solidFill>
                  <a:schemeClr val="tx1"/>
                </a:solidFill>
                <a:latin typeface="Arial" charset="0"/>
                <a:cs typeface="Arial" charset="0"/>
              </a:defRPr>
            </a:lvl2pPr>
            <a:lvl3pPr marL="1143000" indent="-228600">
              <a:defRPr>
                <a:solidFill>
                  <a:schemeClr val="tx1"/>
                </a:solidFill>
                <a:latin typeface="Arial" charset="0"/>
                <a:cs typeface="Arial" charset="0"/>
              </a:defRPr>
            </a:lvl3pPr>
            <a:lvl4pPr marL="1600200" indent="-228600">
              <a:defRPr>
                <a:solidFill>
                  <a:schemeClr val="tx1"/>
                </a:solidFill>
                <a:latin typeface="Arial" charset="0"/>
                <a:cs typeface="Arial" charset="0"/>
              </a:defRPr>
            </a:lvl4pPr>
            <a:lvl5pPr marL="2057400" indent="-22860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fld id="{7E8D7218-BF07-4C93-99B2-47E2EF396FF5}" type="slidenum">
              <a:rPr lang="en-US" altLang="en-US" smtClean="0"/>
              <a:pPr/>
              <a:t>174</a:t>
            </a:fld>
            <a:endParaRPr lang="en-US" altLang="en-US" smtClean="0"/>
          </a:p>
        </p:txBody>
      </p:sp>
    </p:spTree>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05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smtClean="0"/>
          </a:p>
        </p:txBody>
      </p:sp>
      <p:sp>
        <p:nvSpPr>
          <p:cNvPr id="11059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cs typeface="Arial" charset="0"/>
              </a:defRPr>
            </a:lvl1pPr>
            <a:lvl2pPr marL="742950" indent="-285750">
              <a:defRPr>
                <a:solidFill>
                  <a:schemeClr val="tx1"/>
                </a:solidFill>
                <a:latin typeface="Arial" charset="0"/>
                <a:cs typeface="Arial" charset="0"/>
              </a:defRPr>
            </a:lvl2pPr>
            <a:lvl3pPr marL="1143000" indent="-228600">
              <a:defRPr>
                <a:solidFill>
                  <a:schemeClr val="tx1"/>
                </a:solidFill>
                <a:latin typeface="Arial" charset="0"/>
                <a:cs typeface="Arial" charset="0"/>
              </a:defRPr>
            </a:lvl3pPr>
            <a:lvl4pPr marL="1600200" indent="-228600">
              <a:defRPr>
                <a:solidFill>
                  <a:schemeClr val="tx1"/>
                </a:solidFill>
                <a:latin typeface="Arial" charset="0"/>
                <a:cs typeface="Arial" charset="0"/>
              </a:defRPr>
            </a:lvl4pPr>
            <a:lvl5pPr marL="2057400" indent="-22860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fld id="{7E8D7218-BF07-4C93-99B2-47E2EF396FF5}" type="slidenum">
              <a:rPr lang="en-US" altLang="en-US" smtClean="0"/>
              <a:pPr/>
              <a:t>175</a:t>
            </a:fld>
            <a:endParaRPr lang="en-US" altLang="en-US" smtClean="0"/>
          </a:p>
        </p:txBody>
      </p:sp>
    </p:spTree>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05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smtClean="0"/>
          </a:p>
        </p:txBody>
      </p:sp>
      <p:sp>
        <p:nvSpPr>
          <p:cNvPr id="11059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cs typeface="Arial" charset="0"/>
              </a:defRPr>
            </a:lvl1pPr>
            <a:lvl2pPr marL="742950" indent="-285750">
              <a:defRPr>
                <a:solidFill>
                  <a:schemeClr val="tx1"/>
                </a:solidFill>
                <a:latin typeface="Arial" charset="0"/>
                <a:cs typeface="Arial" charset="0"/>
              </a:defRPr>
            </a:lvl2pPr>
            <a:lvl3pPr marL="1143000" indent="-228600">
              <a:defRPr>
                <a:solidFill>
                  <a:schemeClr val="tx1"/>
                </a:solidFill>
                <a:latin typeface="Arial" charset="0"/>
                <a:cs typeface="Arial" charset="0"/>
              </a:defRPr>
            </a:lvl3pPr>
            <a:lvl4pPr marL="1600200" indent="-228600">
              <a:defRPr>
                <a:solidFill>
                  <a:schemeClr val="tx1"/>
                </a:solidFill>
                <a:latin typeface="Arial" charset="0"/>
                <a:cs typeface="Arial" charset="0"/>
              </a:defRPr>
            </a:lvl4pPr>
            <a:lvl5pPr marL="2057400" indent="-22860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fld id="{7E8D7218-BF07-4C93-99B2-47E2EF396FF5}" type="slidenum">
              <a:rPr lang="en-US" altLang="en-US" smtClean="0"/>
              <a:pPr/>
              <a:t>176</a:t>
            </a:fld>
            <a:endParaRPr lang="en-US" altLang="en-US" smtClean="0"/>
          </a:p>
        </p:txBody>
      </p:sp>
    </p:spTree>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05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smtClean="0"/>
          </a:p>
        </p:txBody>
      </p:sp>
      <p:sp>
        <p:nvSpPr>
          <p:cNvPr id="11059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cs typeface="Arial" charset="0"/>
              </a:defRPr>
            </a:lvl1pPr>
            <a:lvl2pPr marL="742950" indent="-285750">
              <a:defRPr>
                <a:solidFill>
                  <a:schemeClr val="tx1"/>
                </a:solidFill>
                <a:latin typeface="Arial" charset="0"/>
                <a:cs typeface="Arial" charset="0"/>
              </a:defRPr>
            </a:lvl2pPr>
            <a:lvl3pPr marL="1143000" indent="-228600">
              <a:defRPr>
                <a:solidFill>
                  <a:schemeClr val="tx1"/>
                </a:solidFill>
                <a:latin typeface="Arial" charset="0"/>
                <a:cs typeface="Arial" charset="0"/>
              </a:defRPr>
            </a:lvl3pPr>
            <a:lvl4pPr marL="1600200" indent="-228600">
              <a:defRPr>
                <a:solidFill>
                  <a:schemeClr val="tx1"/>
                </a:solidFill>
                <a:latin typeface="Arial" charset="0"/>
                <a:cs typeface="Arial" charset="0"/>
              </a:defRPr>
            </a:lvl4pPr>
            <a:lvl5pPr marL="2057400" indent="-22860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fld id="{7E8D7218-BF07-4C93-99B2-47E2EF396FF5}" type="slidenum">
              <a:rPr lang="en-US" altLang="en-US" smtClean="0"/>
              <a:pPr/>
              <a:t>177</a:t>
            </a:fld>
            <a:endParaRPr lang="en-US" altLang="en-US" smtClean="0"/>
          </a:p>
        </p:txBody>
      </p:sp>
    </p:spTree>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05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smtClean="0"/>
          </a:p>
        </p:txBody>
      </p:sp>
      <p:sp>
        <p:nvSpPr>
          <p:cNvPr id="11059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cs typeface="Arial" charset="0"/>
              </a:defRPr>
            </a:lvl1pPr>
            <a:lvl2pPr marL="742950" indent="-285750">
              <a:defRPr>
                <a:solidFill>
                  <a:schemeClr val="tx1"/>
                </a:solidFill>
                <a:latin typeface="Arial" charset="0"/>
                <a:cs typeface="Arial" charset="0"/>
              </a:defRPr>
            </a:lvl2pPr>
            <a:lvl3pPr marL="1143000" indent="-228600">
              <a:defRPr>
                <a:solidFill>
                  <a:schemeClr val="tx1"/>
                </a:solidFill>
                <a:latin typeface="Arial" charset="0"/>
                <a:cs typeface="Arial" charset="0"/>
              </a:defRPr>
            </a:lvl3pPr>
            <a:lvl4pPr marL="1600200" indent="-228600">
              <a:defRPr>
                <a:solidFill>
                  <a:schemeClr val="tx1"/>
                </a:solidFill>
                <a:latin typeface="Arial" charset="0"/>
                <a:cs typeface="Arial" charset="0"/>
              </a:defRPr>
            </a:lvl4pPr>
            <a:lvl5pPr marL="2057400" indent="-22860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fld id="{7E8D7218-BF07-4C93-99B2-47E2EF396FF5}" type="slidenum">
              <a:rPr lang="en-US" altLang="en-US" smtClean="0"/>
              <a:pPr/>
              <a:t>178</a:t>
            </a:fld>
            <a:endParaRPr lang="en-US" altLang="en-US" smtClean="0"/>
          </a:p>
        </p:txBody>
      </p:sp>
    </p:spTree>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05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smtClean="0"/>
          </a:p>
        </p:txBody>
      </p:sp>
      <p:sp>
        <p:nvSpPr>
          <p:cNvPr id="11059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cs typeface="Arial" charset="0"/>
              </a:defRPr>
            </a:lvl1pPr>
            <a:lvl2pPr marL="742950" indent="-285750">
              <a:defRPr>
                <a:solidFill>
                  <a:schemeClr val="tx1"/>
                </a:solidFill>
                <a:latin typeface="Arial" charset="0"/>
                <a:cs typeface="Arial" charset="0"/>
              </a:defRPr>
            </a:lvl2pPr>
            <a:lvl3pPr marL="1143000" indent="-228600">
              <a:defRPr>
                <a:solidFill>
                  <a:schemeClr val="tx1"/>
                </a:solidFill>
                <a:latin typeface="Arial" charset="0"/>
                <a:cs typeface="Arial" charset="0"/>
              </a:defRPr>
            </a:lvl3pPr>
            <a:lvl4pPr marL="1600200" indent="-228600">
              <a:defRPr>
                <a:solidFill>
                  <a:schemeClr val="tx1"/>
                </a:solidFill>
                <a:latin typeface="Arial" charset="0"/>
                <a:cs typeface="Arial" charset="0"/>
              </a:defRPr>
            </a:lvl4pPr>
            <a:lvl5pPr marL="2057400" indent="-22860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fld id="{7E8D7218-BF07-4C93-99B2-47E2EF396FF5}" type="slidenum">
              <a:rPr lang="en-US" altLang="en-US" smtClean="0"/>
              <a:pPr/>
              <a:t>179</a:t>
            </a:fld>
            <a:endParaRPr lang="en-US" altLang="en-US" smtClean="0"/>
          </a:p>
        </p:txBody>
      </p:sp>
    </p:spTree>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05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smtClean="0"/>
          </a:p>
        </p:txBody>
      </p:sp>
      <p:sp>
        <p:nvSpPr>
          <p:cNvPr id="11059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cs typeface="Arial" charset="0"/>
              </a:defRPr>
            </a:lvl1pPr>
            <a:lvl2pPr marL="742950" indent="-285750">
              <a:defRPr>
                <a:solidFill>
                  <a:schemeClr val="tx1"/>
                </a:solidFill>
                <a:latin typeface="Arial" charset="0"/>
                <a:cs typeface="Arial" charset="0"/>
              </a:defRPr>
            </a:lvl2pPr>
            <a:lvl3pPr marL="1143000" indent="-228600">
              <a:defRPr>
                <a:solidFill>
                  <a:schemeClr val="tx1"/>
                </a:solidFill>
                <a:latin typeface="Arial" charset="0"/>
                <a:cs typeface="Arial" charset="0"/>
              </a:defRPr>
            </a:lvl3pPr>
            <a:lvl4pPr marL="1600200" indent="-228600">
              <a:defRPr>
                <a:solidFill>
                  <a:schemeClr val="tx1"/>
                </a:solidFill>
                <a:latin typeface="Arial" charset="0"/>
                <a:cs typeface="Arial" charset="0"/>
              </a:defRPr>
            </a:lvl4pPr>
            <a:lvl5pPr marL="2057400" indent="-22860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fld id="{7E8D7218-BF07-4C93-99B2-47E2EF396FF5}" type="slidenum">
              <a:rPr lang="en-US" altLang="en-US" smtClean="0"/>
              <a:pPr/>
              <a:t>180</a:t>
            </a:fld>
            <a:endParaRPr lang="en-US" altLang="en-US" smtClean="0"/>
          </a:p>
        </p:txBody>
      </p:sp>
    </p:spTree>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05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smtClean="0"/>
          </a:p>
        </p:txBody>
      </p:sp>
      <p:sp>
        <p:nvSpPr>
          <p:cNvPr id="11059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cs typeface="Arial" charset="0"/>
              </a:defRPr>
            </a:lvl1pPr>
            <a:lvl2pPr marL="742950" indent="-285750">
              <a:defRPr>
                <a:solidFill>
                  <a:schemeClr val="tx1"/>
                </a:solidFill>
                <a:latin typeface="Arial" charset="0"/>
                <a:cs typeface="Arial" charset="0"/>
              </a:defRPr>
            </a:lvl2pPr>
            <a:lvl3pPr marL="1143000" indent="-228600">
              <a:defRPr>
                <a:solidFill>
                  <a:schemeClr val="tx1"/>
                </a:solidFill>
                <a:latin typeface="Arial" charset="0"/>
                <a:cs typeface="Arial" charset="0"/>
              </a:defRPr>
            </a:lvl3pPr>
            <a:lvl4pPr marL="1600200" indent="-228600">
              <a:defRPr>
                <a:solidFill>
                  <a:schemeClr val="tx1"/>
                </a:solidFill>
                <a:latin typeface="Arial" charset="0"/>
                <a:cs typeface="Arial" charset="0"/>
              </a:defRPr>
            </a:lvl4pPr>
            <a:lvl5pPr marL="2057400" indent="-22860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fld id="{7E8D7218-BF07-4C93-99B2-47E2EF396FF5}" type="slidenum">
              <a:rPr lang="en-US" altLang="en-US" smtClean="0"/>
              <a:pPr/>
              <a:t>181</a:t>
            </a:fld>
            <a:endParaRPr lang="en-US" altLang="en-US" smtClean="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05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smtClean="0"/>
          </a:p>
        </p:txBody>
      </p:sp>
      <p:sp>
        <p:nvSpPr>
          <p:cNvPr id="11059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cs typeface="Arial" charset="0"/>
              </a:defRPr>
            </a:lvl1pPr>
            <a:lvl2pPr marL="742950" indent="-285750">
              <a:defRPr>
                <a:solidFill>
                  <a:schemeClr val="tx1"/>
                </a:solidFill>
                <a:latin typeface="Arial" charset="0"/>
                <a:cs typeface="Arial" charset="0"/>
              </a:defRPr>
            </a:lvl2pPr>
            <a:lvl3pPr marL="1143000" indent="-228600">
              <a:defRPr>
                <a:solidFill>
                  <a:schemeClr val="tx1"/>
                </a:solidFill>
                <a:latin typeface="Arial" charset="0"/>
                <a:cs typeface="Arial" charset="0"/>
              </a:defRPr>
            </a:lvl3pPr>
            <a:lvl4pPr marL="1600200" indent="-228600">
              <a:defRPr>
                <a:solidFill>
                  <a:schemeClr val="tx1"/>
                </a:solidFill>
                <a:latin typeface="Arial" charset="0"/>
                <a:cs typeface="Arial" charset="0"/>
              </a:defRPr>
            </a:lvl4pPr>
            <a:lvl5pPr marL="2057400" indent="-22860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fld id="{7E8D7218-BF07-4C93-99B2-47E2EF396FF5}" type="slidenum">
              <a:rPr lang="en-US" altLang="en-US" smtClean="0"/>
              <a:pPr/>
              <a:t>20</a:t>
            </a:fld>
            <a:endParaRPr lang="en-US" altLang="en-US" smtClean="0"/>
          </a:p>
        </p:txBody>
      </p:sp>
    </p:spTree>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05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smtClean="0"/>
          </a:p>
        </p:txBody>
      </p:sp>
      <p:sp>
        <p:nvSpPr>
          <p:cNvPr id="11059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cs typeface="Arial" charset="0"/>
              </a:defRPr>
            </a:lvl1pPr>
            <a:lvl2pPr marL="742950" indent="-285750">
              <a:defRPr>
                <a:solidFill>
                  <a:schemeClr val="tx1"/>
                </a:solidFill>
                <a:latin typeface="Arial" charset="0"/>
                <a:cs typeface="Arial" charset="0"/>
              </a:defRPr>
            </a:lvl2pPr>
            <a:lvl3pPr marL="1143000" indent="-228600">
              <a:defRPr>
                <a:solidFill>
                  <a:schemeClr val="tx1"/>
                </a:solidFill>
                <a:latin typeface="Arial" charset="0"/>
                <a:cs typeface="Arial" charset="0"/>
              </a:defRPr>
            </a:lvl3pPr>
            <a:lvl4pPr marL="1600200" indent="-228600">
              <a:defRPr>
                <a:solidFill>
                  <a:schemeClr val="tx1"/>
                </a:solidFill>
                <a:latin typeface="Arial" charset="0"/>
                <a:cs typeface="Arial" charset="0"/>
              </a:defRPr>
            </a:lvl4pPr>
            <a:lvl5pPr marL="2057400" indent="-22860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fld id="{7E8D7218-BF07-4C93-99B2-47E2EF396FF5}" type="slidenum">
              <a:rPr lang="en-US" altLang="en-US" smtClean="0"/>
              <a:pPr/>
              <a:t>182</a:t>
            </a:fld>
            <a:endParaRPr lang="en-US" altLang="en-US" smtClean="0"/>
          </a:p>
        </p:txBody>
      </p:sp>
    </p:spTree>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05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dirty="0" smtClean="0"/>
              <a:t>https://gist.github.com/btroncone/a6e4347326749f938510</a:t>
            </a:r>
          </a:p>
          <a:p>
            <a:r>
              <a:rPr lang="en-US" altLang="en-US" dirty="0" smtClean="0"/>
              <a:t>http://onehungrymind.com/build-better-angular-2-application-redux-ngrx/</a:t>
            </a:r>
          </a:p>
          <a:p>
            <a:r>
              <a:rPr lang="en-US" altLang="en-US" dirty="0" smtClean="0"/>
              <a:t>https://github.com/bodiddlie/rxheroes/blob/master/app/actions/hero.ts</a:t>
            </a:r>
          </a:p>
          <a:p>
            <a:r>
              <a:rPr lang="en-US" altLang="en-US" smtClean="0"/>
              <a:t>http://bodiddlie.github.io/ng-2-toh-with-ngrx-suite/</a:t>
            </a:r>
            <a:endParaRPr lang="en-US" altLang="en-US" dirty="0" smtClean="0"/>
          </a:p>
        </p:txBody>
      </p:sp>
      <p:sp>
        <p:nvSpPr>
          <p:cNvPr id="11059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cs typeface="Arial" charset="0"/>
              </a:defRPr>
            </a:lvl1pPr>
            <a:lvl2pPr marL="742950" indent="-285750">
              <a:defRPr>
                <a:solidFill>
                  <a:schemeClr val="tx1"/>
                </a:solidFill>
                <a:latin typeface="Arial" charset="0"/>
                <a:cs typeface="Arial" charset="0"/>
              </a:defRPr>
            </a:lvl2pPr>
            <a:lvl3pPr marL="1143000" indent="-228600">
              <a:defRPr>
                <a:solidFill>
                  <a:schemeClr val="tx1"/>
                </a:solidFill>
                <a:latin typeface="Arial" charset="0"/>
                <a:cs typeface="Arial" charset="0"/>
              </a:defRPr>
            </a:lvl3pPr>
            <a:lvl4pPr marL="1600200" indent="-228600">
              <a:defRPr>
                <a:solidFill>
                  <a:schemeClr val="tx1"/>
                </a:solidFill>
                <a:latin typeface="Arial" charset="0"/>
                <a:cs typeface="Arial" charset="0"/>
              </a:defRPr>
            </a:lvl4pPr>
            <a:lvl5pPr marL="2057400" indent="-22860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fld id="{7E8D7218-BF07-4C93-99B2-47E2EF396FF5}" type="slidenum">
              <a:rPr lang="en-US" altLang="en-US" smtClean="0"/>
              <a:pPr/>
              <a:t>183</a:t>
            </a:fld>
            <a:endParaRPr lang="en-US" altLang="en-US" smtClean="0"/>
          </a:p>
        </p:txBody>
      </p:sp>
    </p:spTree>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05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smtClean="0"/>
          </a:p>
        </p:txBody>
      </p:sp>
      <p:sp>
        <p:nvSpPr>
          <p:cNvPr id="11059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cs typeface="Arial" charset="0"/>
              </a:defRPr>
            </a:lvl1pPr>
            <a:lvl2pPr marL="742950" indent="-285750">
              <a:defRPr>
                <a:solidFill>
                  <a:schemeClr val="tx1"/>
                </a:solidFill>
                <a:latin typeface="Arial" charset="0"/>
                <a:cs typeface="Arial" charset="0"/>
              </a:defRPr>
            </a:lvl2pPr>
            <a:lvl3pPr marL="1143000" indent="-228600">
              <a:defRPr>
                <a:solidFill>
                  <a:schemeClr val="tx1"/>
                </a:solidFill>
                <a:latin typeface="Arial" charset="0"/>
                <a:cs typeface="Arial" charset="0"/>
              </a:defRPr>
            </a:lvl3pPr>
            <a:lvl4pPr marL="1600200" indent="-228600">
              <a:defRPr>
                <a:solidFill>
                  <a:schemeClr val="tx1"/>
                </a:solidFill>
                <a:latin typeface="Arial" charset="0"/>
                <a:cs typeface="Arial" charset="0"/>
              </a:defRPr>
            </a:lvl4pPr>
            <a:lvl5pPr marL="2057400" indent="-22860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fld id="{7E8D7218-BF07-4C93-99B2-47E2EF396FF5}" type="slidenum">
              <a:rPr lang="en-US" altLang="en-US" smtClean="0"/>
              <a:pPr/>
              <a:t>184</a:t>
            </a:fld>
            <a:endParaRPr lang="en-US" altLang="en-US" smtClean="0"/>
          </a:p>
        </p:txBody>
      </p:sp>
    </p:spTree>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05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smtClean="0"/>
          </a:p>
        </p:txBody>
      </p:sp>
      <p:sp>
        <p:nvSpPr>
          <p:cNvPr id="11059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cs typeface="Arial" charset="0"/>
              </a:defRPr>
            </a:lvl1pPr>
            <a:lvl2pPr marL="742950" indent="-285750">
              <a:defRPr>
                <a:solidFill>
                  <a:schemeClr val="tx1"/>
                </a:solidFill>
                <a:latin typeface="Arial" charset="0"/>
                <a:cs typeface="Arial" charset="0"/>
              </a:defRPr>
            </a:lvl2pPr>
            <a:lvl3pPr marL="1143000" indent="-228600">
              <a:defRPr>
                <a:solidFill>
                  <a:schemeClr val="tx1"/>
                </a:solidFill>
                <a:latin typeface="Arial" charset="0"/>
                <a:cs typeface="Arial" charset="0"/>
              </a:defRPr>
            </a:lvl3pPr>
            <a:lvl4pPr marL="1600200" indent="-228600">
              <a:defRPr>
                <a:solidFill>
                  <a:schemeClr val="tx1"/>
                </a:solidFill>
                <a:latin typeface="Arial" charset="0"/>
                <a:cs typeface="Arial" charset="0"/>
              </a:defRPr>
            </a:lvl4pPr>
            <a:lvl5pPr marL="2057400" indent="-22860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fld id="{7E8D7218-BF07-4C93-99B2-47E2EF396FF5}" type="slidenum">
              <a:rPr lang="en-US" altLang="en-US" smtClean="0"/>
              <a:pPr/>
              <a:t>185</a:t>
            </a:fld>
            <a:endParaRPr lang="en-US" altLang="en-US" smtClean="0"/>
          </a:p>
        </p:txBody>
      </p:sp>
    </p:spTree>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05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smtClean="0"/>
          </a:p>
        </p:txBody>
      </p:sp>
      <p:sp>
        <p:nvSpPr>
          <p:cNvPr id="11059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cs typeface="Arial" charset="0"/>
              </a:defRPr>
            </a:lvl1pPr>
            <a:lvl2pPr marL="742950" indent="-285750">
              <a:defRPr>
                <a:solidFill>
                  <a:schemeClr val="tx1"/>
                </a:solidFill>
                <a:latin typeface="Arial" charset="0"/>
                <a:cs typeface="Arial" charset="0"/>
              </a:defRPr>
            </a:lvl2pPr>
            <a:lvl3pPr marL="1143000" indent="-228600">
              <a:defRPr>
                <a:solidFill>
                  <a:schemeClr val="tx1"/>
                </a:solidFill>
                <a:latin typeface="Arial" charset="0"/>
                <a:cs typeface="Arial" charset="0"/>
              </a:defRPr>
            </a:lvl3pPr>
            <a:lvl4pPr marL="1600200" indent="-228600">
              <a:defRPr>
                <a:solidFill>
                  <a:schemeClr val="tx1"/>
                </a:solidFill>
                <a:latin typeface="Arial" charset="0"/>
                <a:cs typeface="Arial" charset="0"/>
              </a:defRPr>
            </a:lvl4pPr>
            <a:lvl5pPr marL="2057400" indent="-22860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fld id="{7E8D7218-BF07-4C93-99B2-47E2EF396FF5}" type="slidenum">
              <a:rPr lang="en-US" altLang="en-US" smtClean="0"/>
              <a:pPr/>
              <a:t>186</a:t>
            </a:fld>
            <a:endParaRPr lang="en-US" altLang="en-US" smtClean="0"/>
          </a:p>
        </p:txBody>
      </p:sp>
    </p:spTree>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05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smtClean="0"/>
          </a:p>
        </p:txBody>
      </p:sp>
      <p:sp>
        <p:nvSpPr>
          <p:cNvPr id="11059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cs typeface="Arial" charset="0"/>
              </a:defRPr>
            </a:lvl1pPr>
            <a:lvl2pPr marL="742950" indent="-285750">
              <a:defRPr>
                <a:solidFill>
                  <a:schemeClr val="tx1"/>
                </a:solidFill>
                <a:latin typeface="Arial" charset="0"/>
                <a:cs typeface="Arial" charset="0"/>
              </a:defRPr>
            </a:lvl2pPr>
            <a:lvl3pPr marL="1143000" indent="-228600">
              <a:defRPr>
                <a:solidFill>
                  <a:schemeClr val="tx1"/>
                </a:solidFill>
                <a:latin typeface="Arial" charset="0"/>
                <a:cs typeface="Arial" charset="0"/>
              </a:defRPr>
            </a:lvl3pPr>
            <a:lvl4pPr marL="1600200" indent="-228600">
              <a:defRPr>
                <a:solidFill>
                  <a:schemeClr val="tx1"/>
                </a:solidFill>
                <a:latin typeface="Arial" charset="0"/>
                <a:cs typeface="Arial" charset="0"/>
              </a:defRPr>
            </a:lvl4pPr>
            <a:lvl5pPr marL="2057400" indent="-22860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fld id="{7E8D7218-BF07-4C93-99B2-47E2EF396FF5}" type="slidenum">
              <a:rPr lang="en-US" altLang="en-US" smtClean="0"/>
              <a:pPr/>
              <a:t>187</a:t>
            </a:fld>
            <a:endParaRPr lang="en-US" altLang="en-US" smtClean="0"/>
          </a:p>
        </p:txBody>
      </p:sp>
    </p:spTree>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05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smtClean="0"/>
          </a:p>
        </p:txBody>
      </p:sp>
      <p:sp>
        <p:nvSpPr>
          <p:cNvPr id="11059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cs typeface="Arial" charset="0"/>
              </a:defRPr>
            </a:lvl1pPr>
            <a:lvl2pPr marL="742950" indent="-285750">
              <a:defRPr>
                <a:solidFill>
                  <a:schemeClr val="tx1"/>
                </a:solidFill>
                <a:latin typeface="Arial" charset="0"/>
                <a:cs typeface="Arial" charset="0"/>
              </a:defRPr>
            </a:lvl2pPr>
            <a:lvl3pPr marL="1143000" indent="-228600">
              <a:defRPr>
                <a:solidFill>
                  <a:schemeClr val="tx1"/>
                </a:solidFill>
                <a:latin typeface="Arial" charset="0"/>
                <a:cs typeface="Arial" charset="0"/>
              </a:defRPr>
            </a:lvl3pPr>
            <a:lvl4pPr marL="1600200" indent="-228600">
              <a:defRPr>
                <a:solidFill>
                  <a:schemeClr val="tx1"/>
                </a:solidFill>
                <a:latin typeface="Arial" charset="0"/>
                <a:cs typeface="Arial" charset="0"/>
              </a:defRPr>
            </a:lvl4pPr>
            <a:lvl5pPr marL="2057400" indent="-22860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fld id="{7E8D7218-BF07-4C93-99B2-47E2EF396FF5}" type="slidenum">
              <a:rPr lang="en-US" altLang="en-US" smtClean="0"/>
              <a:pPr/>
              <a:t>188</a:t>
            </a:fld>
            <a:endParaRPr lang="en-US" altLang="en-US" smtClean="0"/>
          </a:p>
        </p:txBody>
      </p:sp>
    </p:spTree>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05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smtClean="0"/>
          </a:p>
        </p:txBody>
      </p:sp>
      <p:sp>
        <p:nvSpPr>
          <p:cNvPr id="11059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cs typeface="Arial" charset="0"/>
              </a:defRPr>
            </a:lvl1pPr>
            <a:lvl2pPr marL="742950" indent="-285750">
              <a:defRPr>
                <a:solidFill>
                  <a:schemeClr val="tx1"/>
                </a:solidFill>
                <a:latin typeface="Arial" charset="0"/>
                <a:cs typeface="Arial" charset="0"/>
              </a:defRPr>
            </a:lvl2pPr>
            <a:lvl3pPr marL="1143000" indent="-228600">
              <a:defRPr>
                <a:solidFill>
                  <a:schemeClr val="tx1"/>
                </a:solidFill>
                <a:latin typeface="Arial" charset="0"/>
                <a:cs typeface="Arial" charset="0"/>
              </a:defRPr>
            </a:lvl3pPr>
            <a:lvl4pPr marL="1600200" indent="-228600">
              <a:defRPr>
                <a:solidFill>
                  <a:schemeClr val="tx1"/>
                </a:solidFill>
                <a:latin typeface="Arial" charset="0"/>
                <a:cs typeface="Arial" charset="0"/>
              </a:defRPr>
            </a:lvl4pPr>
            <a:lvl5pPr marL="2057400" indent="-22860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fld id="{7E8D7218-BF07-4C93-99B2-47E2EF396FF5}" type="slidenum">
              <a:rPr lang="en-US" altLang="en-US" smtClean="0"/>
              <a:pPr/>
              <a:t>189</a:t>
            </a:fld>
            <a:endParaRPr lang="en-US" altLang="en-US" smtClean="0"/>
          </a:p>
        </p:txBody>
      </p:sp>
    </p:spTree>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05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smtClean="0"/>
          </a:p>
        </p:txBody>
      </p:sp>
      <p:sp>
        <p:nvSpPr>
          <p:cNvPr id="11059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cs typeface="Arial" charset="0"/>
              </a:defRPr>
            </a:lvl1pPr>
            <a:lvl2pPr marL="742950" indent="-285750">
              <a:defRPr>
                <a:solidFill>
                  <a:schemeClr val="tx1"/>
                </a:solidFill>
                <a:latin typeface="Arial" charset="0"/>
                <a:cs typeface="Arial" charset="0"/>
              </a:defRPr>
            </a:lvl2pPr>
            <a:lvl3pPr marL="1143000" indent="-228600">
              <a:defRPr>
                <a:solidFill>
                  <a:schemeClr val="tx1"/>
                </a:solidFill>
                <a:latin typeface="Arial" charset="0"/>
                <a:cs typeface="Arial" charset="0"/>
              </a:defRPr>
            </a:lvl3pPr>
            <a:lvl4pPr marL="1600200" indent="-228600">
              <a:defRPr>
                <a:solidFill>
                  <a:schemeClr val="tx1"/>
                </a:solidFill>
                <a:latin typeface="Arial" charset="0"/>
                <a:cs typeface="Arial" charset="0"/>
              </a:defRPr>
            </a:lvl4pPr>
            <a:lvl5pPr marL="2057400" indent="-22860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fld id="{7E8D7218-BF07-4C93-99B2-47E2EF396FF5}" type="slidenum">
              <a:rPr lang="en-US" altLang="en-US" smtClean="0"/>
              <a:pPr/>
              <a:t>190</a:t>
            </a:fld>
            <a:endParaRPr lang="en-US" altLang="en-US" smtClean="0"/>
          </a:p>
        </p:txBody>
      </p:sp>
    </p:spTree>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05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dirty="0" smtClean="0"/>
              <a:t>https://github.com/acdlite/flux-standard-action</a:t>
            </a:r>
          </a:p>
        </p:txBody>
      </p:sp>
      <p:sp>
        <p:nvSpPr>
          <p:cNvPr id="11059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cs typeface="Arial" charset="0"/>
              </a:defRPr>
            </a:lvl1pPr>
            <a:lvl2pPr marL="742950" indent="-285750">
              <a:defRPr>
                <a:solidFill>
                  <a:schemeClr val="tx1"/>
                </a:solidFill>
                <a:latin typeface="Arial" charset="0"/>
                <a:cs typeface="Arial" charset="0"/>
              </a:defRPr>
            </a:lvl2pPr>
            <a:lvl3pPr marL="1143000" indent="-228600">
              <a:defRPr>
                <a:solidFill>
                  <a:schemeClr val="tx1"/>
                </a:solidFill>
                <a:latin typeface="Arial" charset="0"/>
                <a:cs typeface="Arial" charset="0"/>
              </a:defRPr>
            </a:lvl3pPr>
            <a:lvl4pPr marL="1600200" indent="-228600">
              <a:defRPr>
                <a:solidFill>
                  <a:schemeClr val="tx1"/>
                </a:solidFill>
                <a:latin typeface="Arial" charset="0"/>
                <a:cs typeface="Arial" charset="0"/>
              </a:defRPr>
            </a:lvl4pPr>
            <a:lvl5pPr marL="2057400" indent="-22860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fld id="{7E8D7218-BF07-4C93-99B2-47E2EF396FF5}" type="slidenum">
              <a:rPr lang="en-US" altLang="en-US" smtClean="0"/>
              <a:pPr/>
              <a:t>191</a:t>
            </a:fld>
            <a:endParaRPr lang="en-US" altLang="en-US" smtClean="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05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smtClean="0"/>
          </a:p>
        </p:txBody>
      </p:sp>
      <p:sp>
        <p:nvSpPr>
          <p:cNvPr id="11059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cs typeface="Arial" charset="0"/>
              </a:defRPr>
            </a:lvl1pPr>
            <a:lvl2pPr marL="742950" indent="-285750">
              <a:defRPr>
                <a:solidFill>
                  <a:schemeClr val="tx1"/>
                </a:solidFill>
                <a:latin typeface="Arial" charset="0"/>
                <a:cs typeface="Arial" charset="0"/>
              </a:defRPr>
            </a:lvl2pPr>
            <a:lvl3pPr marL="1143000" indent="-228600">
              <a:defRPr>
                <a:solidFill>
                  <a:schemeClr val="tx1"/>
                </a:solidFill>
                <a:latin typeface="Arial" charset="0"/>
                <a:cs typeface="Arial" charset="0"/>
              </a:defRPr>
            </a:lvl3pPr>
            <a:lvl4pPr marL="1600200" indent="-228600">
              <a:defRPr>
                <a:solidFill>
                  <a:schemeClr val="tx1"/>
                </a:solidFill>
                <a:latin typeface="Arial" charset="0"/>
                <a:cs typeface="Arial" charset="0"/>
              </a:defRPr>
            </a:lvl4pPr>
            <a:lvl5pPr marL="2057400" indent="-22860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fld id="{7E8D7218-BF07-4C93-99B2-47E2EF396FF5}" type="slidenum">
              <a:rPr lang="en-US" altLang="en-US" smtClean="0"/>
              <a:pPr/>
              <a:t>21</a:t>
            </a:fld>
            <a:endParaRPr lang="en-US" altLang="en-US" smtClean="0"/>
          </a:p>
        </p:txBody>
      </p:sp>
    </p:spTree>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05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dirty="0" smtClean="0"/>
              <a:t>https://github.com/acdlite/flux-standard-action</a:t>
            </a:r>
          </a:p>
        </p:txBody>
      </p:sp>
      <p:sp>
        <p:nvSpPr>
          <p:cNvPr id="11059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cs typeface="Arial" charset="0"/>
              </a:defRPr>
            </a:lvl1pPr>
            <a:lvl2pPr marL="742950" indent="-285750">
              <a:defRPr>
                <a:solidFill>
                  <a:schemeClr val="tx1"/>
                </a:solidFill>
                <a:latin typeface="Arial" charset="0"/>
                <a:cs typeface="Arial" charset="0"/>
              </a:defRPr>
            </a:lvl2pPr>
            <a:lvl3pPr marL="1143000" indent="-228600">
              <a:defRPr>
                <a:solidFill>
                  <a:schemeClr val="tx1"/>
                </a:solidFill>
                <a:latin typeface="Arial" charset="0"/>
                <a:cs typeface="Arial" charset="0"/>
              </a:defRPr>
            </a:lvl3pPr>
            <a:lvl4pPr marL="1600200" indent="-228600">
              <a:defRPr>
                <a:solidFill>
                  <a:schemeClr val="tx1"/>
                </a:solidFill>
                <a:latin typeface="Arial" charset="0"/>
                <a:cs typeface="Arial" charset="0"/>
              </a:defRPr>
            </a:lvl4pPr>
            <a:lvl5pPr marL="2057400" indent="-22860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fld id="{7E8D7218-BF07-4C93-99B2-47E2EF396FF5}" type="slidenum">
              <a:rPr lang="en-US" altLang="en-US" smtClean="0"/>
              <a:pPr/>
              <a:t>192</a:t>
            </a:fld>
            <a:endParaRPr lang="en-US" altLang="en-US" smtClean="0"/>
          </a:p>
        </p:txBody>
      </p:sp>
    </p:spTree>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05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dirty="0" smtClean="0"/>
          </a:p>
        </p:txBody>
      </p:sp>
      <p:sp>
        <p:nvSpPr>
          <p:cNvPr id="11059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cs typeface="Arial" charset="0"/>
              </a:defRPr>
            </a:lvl1pPr>
            <a:lvl2pPr marL="742950" indent="-285750">
              <a:defRPr>
                <a:solidFill>
                  <a:schemeClr val="tx1"/>
                </a:solidFill>
                <a:latin typeface="Arial" charset="0"/>
                <a:cs typeface="Arial" charset="0"/>
              </a:defRPr>
            </a:lvl2pPr>
            <a:lvl3pPr marL="1143000" indent="-228600">
              <a:defRPr>
                <a:solidFill>
                  <a:schemeClr val="tx1"/>
                </a:solidFill>
                <a:latin typeface="Arial" charset="0"/>
                <a:cs typeface="Arial" charset="0"/>
              </a:defRPr>
            </a:lvl3pPr>
            <a:lvl4pPr marL="1600200" indent="-228600">
              <a:defRPr>
                <a:solidFill>
                  <a:schemeClr val="tx1"/>
                </a:solidFill>
                <a:latin typeface="Arial" charset="0"/>
                <a:cs typeface="Arial" charset="0"/>
              </a:defRPr>
            </a:lvl4pPr>
            <a:lvl5pPr marL="2057400" indent="-22860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fld id="{7E8D7218-BF07-4C93-99B2-47E2EF396FF5}" type="slidenum">
              <a:rPr lang="en-US" altLang="en-US" smtClean="0"/>
              <a:pPr/>
              <a:t>193</a:t>
            </a:fld>
            <a:endParaRPr lang="en-US" altLang="en-US" smtClean="0"/>
          </a:p>
        </p:txBody>
      </p:sp>
    </p:spTree>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05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dirty="0" smtClean="0"/>
          </a:p>
        </p:txBody>
      </p:sp>
      <p:sp>
        <p:nvSpPr>
          <p:cNvPr id="11059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cs typeface="Arial" charset="0"/>
              </a:defRPr>
            </a:lvl1pPr>
            <a:lvl2pPr marL="742950" indent="-285750">
              <a:defRPr>
                <a:solidFill>
                  <a:schemeClr val="tx1"/>
                </a:solidFill>
                <a:latin typeface="Arial" charset="0"/>
                <a:cs typeface="Arial" charset="0"/>
              </a:defRPr>
            </a:lvl2pPr>
            <a:lvl3pPr marL="1143000" indent="-228600">
              <a:defRPr>
                <a:solidFill>
                  <a:schemeClr val="tx1"/>
                </a:solidFill>
                <a:latin typeface="Arial" charset="0"/>
                <a:cs typeface="Arial" charset="0"/>
              </a:defRPr>
            </a:lvl3pPr>
            <a:lvl4pPr marL="1600200" indent="-228600">
              <a:defRPr>
                <a:solidFill>
                  <a:schemeClr val="tx1"/>
                </a:solidFill>
                <a:latin typeface="Arial" charset="0"/>
                <a:cs typeface="Arial" charset="0"/>
              </a:defRPr>
            </a:lvl4pPr>
            <a:lvl5pPr marL="2057400" indent="-22860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fld id="{7E8D7218-BF07-4C93-99B2-47E2EF396FF5}" type="slidenum">
              <a:rPr lang="en-US" altLang="en-US" smtClean="0"/>
              <a:pPr/>
              <a:t>194</a:t>
            </a:fld>
            <a:endParaRPr lang="en-US" altLang="en-US" smtClean="0"/>
          </a:p>
        </p:txBody>
      </p:sp>
    </p:spTree>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05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dirty="0" smtClean="0"/>
              <a:t>https://plnkr.co/edit/lbmWtbu4iwoLyI1tiFCk?p=preview</a:t>
            </a:r>
          </a:p>
        </p:txBody>
      </p:sp>
      <p:sp>
        <p:nvSpPr>
          <p:cNvPr id="11059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cs typeface="Arial" charset="0"/>
              </a:defRPr>
            </a:lvl1pPr>
            <a:lvl2pPr marL="742950" indent="-285750">
              <a:defRPr>
                <a:solidFill>
                  <a:schemeClr val="tx1"/>
                </a:solidFill>
                <a:latin typeface="Arial" charset="0"/>
                <a:cs typeface="Arial" charset="0"/>
              </a:defRPr>
            </a:lvl2pPr>
            <a:lvl3pPr marL="1143000" indent="-228600">
              <a:defRPr>
                <a:solidFill>
                  <a:schemeClr val="tx1"/>
                </a:solidFill>
                <a:latin typeface="Arial" charset="0"/>
                <a:cs typeface="Arial" charset="0"/>
              </a:defRPr>
            </a:lvl3pPr>
            <a:lvl4pPr marL="1600200" indent="-228600">
              <a:defRPr>
                <a:solidFill>
                  <a:schemeClr val="tx1"/>
                </a:solidFill>
                <a:latin typeface="Arial" charset="0"/>
                <a:cs typeface="Arial" charset="0"/>
              </a:defRPr>
            </a:lvl4pPr>
            <a:lvl5pPr marL="2057400" indent="-22860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fld id="{7E8D7218-BF07-4C93-99B2-47E2EF396FF5}" type="slidenum">
              <a:rPr lang="en-US" altLang="en-US" smtClean="0"/>
              <a:pPr/>
              <a:t>195</a:t>
            </a:fld>
            <a:endParaRPr lang="en-US" altLang="en-US" smtClean="0"/>
          </a:p>
        </p:txBody>
      </p:sp>
    </p:spTree>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05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smtClean="0"/>
          </a:p>
        </p:txBody>
      </p:sp>
      <p:sp>
        <p:nvSpPr>
          <p:cNvPr id="11059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cs typeface="Arial" charset="0"/>
              </a:defRPr>
            </a:lvl1pPr>
            <a:lvl2pPr marL="742950" indent="-285750">
              <a:defRPr>
                <a:solidFill>
                  <a:schemeClr val="tx1"/>
                </a:solidFill>
                <a:latin typeface="Arial" charset="0"/>
                <a:cs typeface="Arial" charset="0"/>
              </a:defRPr>
            </a:lvl2pPr>
            <a:lvl3pPr marL="1143000" indent="-228600">
              <a:defRPr>
                <a:solidFill>
                  <a:schemeClr val="tx1"/>
                </a:solidFill>
                <a:latin typeface="Arial" charset="0"/>
                <a:cs typeface="Arial" charset="0"/>
              </a:defRPr>
            </a:lvl3pPr>
            <a:lvl4pPr marL="1600200" indent="-228600">
              <a:defRPr>
                <a:solidFill>
                  <a:schemeClr val="tx1"/>
                </a:solidFill>
                <a:latin typeface="Arial" charset="0"/>
                <a:cs typeface="Arial" charset="0"/>
              </a:defRPr>
            </a:lvl4pPr>
            <a:lvl5pPr marL="2057400" indent="-22860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fld id="{7E8D7218-BF07-4C93-99B2-47E2EF396FF5}" type="slidenum">
              <a:rPr lang="en-US" altLang="en-US" smtClean="0"/>
              <a:pPr/>
              <a:t>196</a:t>
            </a:fld>
            <a:endParaRPr lang="en-US" altLang="en-US" smtClean="0"/>
          </a:p>
        </p:txBody>
      </p:sp>
    </p:spTree>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05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smtClean="0"/>
          </a:p>
        </p:txBody>
      </p:sp>
      <p:sp>
        <p:nvSpPr>
          <p:cNvPr id="11059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cs typeface="Arial" charset="0"/>
              </a:defRPr>
            </a:lvl1pPr>
            <a:lvl2pPr marL="742950" indent="-285750">
              <a:defRPr>
                <a:solidFill>
                  <a:schemeClr val="tx1"/>
                </a:solidFill>
                <a:latin typeface="Arial" charset="0"/>
                <a:cs typeface="Arial" charset="0"/>
              </a:defRPr>
            </a:lvl2pPr>
            <a:lvl3pPr marL="1143000" indent="-228600">
              <a:defRPr>
                <a:solidFill>
                  <a:schemeClr val="tx1"/>
                </a:solidFill>
                <a:latin typeface="Arial" charset="0"/>
                <a:cs typeface="Arial" charset="0"/>
              </a:defRPr>
            </a:lvl3pPr>
            <a:lvl4pPr marL="1600200" indent="-228600">
              <a:defRPr>
                <a:solidFill>
                  <a:schemeClr val="tx1"/>
                </a:solidFill>
                <a:latin typeface="Arial" charset="0"/>
                <a:cs typeface="Arial" charset="0"/>
              </a:defRPr>
            </a:lvl4pPr>
            <a:lvl5pPr marL="2057400" indent="-22860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fld id="{7E8D7218-BF07-4C93-99B2-47E2EF396FF5}" type="slidenum">
              <a:rPr lang="en-US" altLang="en-US" smtClean="0"/>
              <a:pPr/>
              <a:t>197</a:t>
            </a:fld>
            <a:endParaRPr lang="en-US" altLang="en-US" smtClean="0"/>
          </a:p>
        </p:txBody>
      </p:sp>
    </p:spTree>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05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smtClean="0"/>
          </a:p>
        </p:txBody>
      </p:sp>
      <p:sp>
        <p:nvSpPr>
          <p:cNvPr id="11059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cs typeface="Arial" charset="0"/>
              </a:defRPr>
            </a:lvl1pPr>
            <a:lvl2pPr marL="742950" indent="-285750">
              <a:defRPr>
                <a:solidFill>
                  <a:schemeClr val="tx1"/>
                </a:solidFill>
                <a:latin typeface="Arial" charset="0"/>
                <a:cs typeface="Arial" charset="0"/>
              </a:defRPr>
            </a:lvl2pPr>
            <a:lvl3pPr marL="1143000" indent="-228600">
              <a:defRPr>
                <a:solidFill>
                  <a:schemeClr val="tx1"/>
                </a:solidFill>
                <a:latin typeface="Arial" charset="0"/>
                <a:cs typeface="Arial" charset="0"/>
              </a:defRPr>
            </a:lvl3pPr>
            <a:lvl4pPr marL="1600200" indent="-228600">
              <a:defRPr>
                <a:solidFill>
                  <a:schemeClr val="tx1"/>
                </a:solidFill>
                <a:latin typeface="Arial" charset="0"/>
                <a:cs typeface="Arial" charset="0"/>
              </a:defRPr>
            </a:lvl4pPr>
            <a:lvl5pPr marL="2057400" indent="-22860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fld id="{7E8D7218-BF07-4C93-99B2-47E2EF396FF5}" type="slidenum">
              <a:rPr lang="en-US" altLang="en-US" smtClean="0"/>
              <a:pPr/>
              <a:t>198</a:t>
            </a:fld>
            <a:endParaRPr lang="en-US" altLang="en-US" smtClean="0"/>
          </a:p>
        </p:txBody>
      </p:sp>
    </p:spTree>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05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dirty="0" smtClean="0"/>
              <a:t>https://medium.com/@rajaraodv/webpack-the-confusing-parts-58712f8fcad9</a:t>
            </a:r>
          </a:p>
          <a:p>
            <a:r>
              <a:rPr lang="en-US" altLang="en-US" smtClean="0"/>
              <a:t>https://damienbod.com/2016/06/12/asp-net-core-angular2-with-webpack-and-visual-studio/</a:t>
            </a:r>
          </a:p>
        </p:txBody>
      </p:sp>
      <p:sp>
        <p:nvSpPr>
          <p:cNvPr id="11059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cs typeface="Arial" charset="0"/>
              </a:defRPr>
            </a:lvl1pPr>
            <a:lvl2pPr marL="742950" indent="-285750">
              <a:defRPr>
                <a:solidFill>
                  <a:schemeClr val="tx1"/>
                </a:solidFill>
                <a:latin typeface="Arial" charset="0"/>
                <a:cs typeface="Arial" charset="0"/>
              </a:defRPr>
            </a:lvl2pPr>
            <a:lvl3pPr marL="1143000" indent="-228600">
              <a:defRPr>
                <a:solidFill>
                  <a:schemeClr val="tx1"/>
                </a:solidFill>
                <a:latin typeface="Arial" charset="0"/>
                <a:cs typeface="Arial" charset="0"/>
              </a:defRPr>
            </a:lvl3pPr>
            <a:lvl4pPr marL="1600200" indent="-228600">
              <a:defRPr>
                <a:solidFill>
                  <a:schemeClr val="tx1"/>
                </a:solidFill>
                <a:latin typeface="Arial" charset="0"/>
                <a:cs typeface="Arial" charset="0"/>
              </a:defRPr>
            </a:lvl4pPr>
            <a:lvl5pPr marL="2057400" indent="-22860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fld id="{7E8D7218-BF07-4C93-99B2-47E2EF396FF5}" type="slidenum">
              <a:rPr lang="en-US" altLang="en-US" smtClean="0"/>
              <a:pPr/>
              <a:t>199</a:t>
            </a:fld>
            <a:endParaRPr lang="en-US" altLang="en-US" smtClean="0"/>
          </a:p>
        </p:txBody>
      </p:sp>
    </p:spTree>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05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smtClean="0"/>
          </a:p>
        </p:txBody>
      </p:sp>
      <p:sp>
        <p:nvSpPr>
          <p:cNvPr id="11059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cs typeface="Arial" charset="0"/>
              </a:defRPr>
            </a:lvl1pPr>
            <a:lvl2pPr marL="742950" indent="-285750">
              <a:defRPr>
                <a:solidFill>
                  <a:schemeClr val="tx1"/>
                </a:solidFill>
                <a:latin typeface="Arial" charset="0"/>
                <a:cs typeface="Arial" charset="0"/>
              </a:defRPr>
            </a:lvl2pPr>
            <a:lvl3pPr marL="1143000" indent="-228600">
              <a:defRPr>
                <a:solidFill>
                  <a:schemeClr val="tx1"/>
                </a:solidFill>
                <a:latin typeface="Arial" charset="0"/>
                <a:cs typeface="Arial" charset="0"/>
              </a:defRPr>
            </a:lvl3pPr>
            <a:lvl4pPr marL="1600200" indent="-228600">
              <a:defRPr>
                <a:solidFill>
                  <a:schemeClr val="tx1"/>
                </a:solidFill>
                <a:latin typeface="Arial" charset="0"/>
                <a:cs typeface="Arial" charset="0"/>
              </a:defRPr>
            </a:lvl4pPr>
            <a:lvl5pPr marL="2057400" indent="-22860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fld id="{7E8D7218-BF07-4C93-99B2-47E2EF396FF5}" type="slidenum">
              <a:rPr lang="en-US" altLang="en-US" smtClean="0"/>
              <a:pPr/>
              <a:t>200</a:t>
            </a:fld>
            <a:endParaRPr lang="en-US" altLang="en-US" smtClean="0"/>
          </a:p>
        </p:txBody>
      </p:sp>
    </p:spTree>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05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smtClean="0"/>
          </a:p>
        </p:txBody>
      </p:sp>
      <p:sp>
        <p:nvSpPr>
          <p:cNvPr id="11059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cs typeface="Arial" charset="0"/>
              </a:defRPr>
            </a:lvl1pPr>
            <a:lvl2pPr marL="742950" indent="-285750">
              <a:defRPr>
                <a:solidFill>
                  <a:schemeClr val="tx1"/>
                </a:solidFill>
                <a:latin typeface="Arial" charset="0"/>
                <a:cs typeface="Arial" charset="0"/>
              </a:defRPr>
            </a:lvl2pPr>
            <a:lvl3pPr marL="1143000" indent="-228600">
              <a:defRPr>
                <a:solidFill>
                  <a:schemeClr val="tx1"/>
                </a:solidFill>
                <a:latin typeface="Arial" charset="0"/>
                <a:cs typeface="Arial" charset="0"/>
              </a:defRPr>
            </a:lvl3pPr>
            <a:lvl4pPr marL="1600200" indent="-228600">
              <a:defRPr>
                <a:solidFill>
                  <a:schemeClr val="tx1"/>
                </a:solidFill>
                <a:latin typeface="Arial" charset="0"/>
                <a:cs typeface="Arial" charset="0"/>
              </a:defRPr>
            </a:lvl4pPr>
            <a:lvl5pPr marL="2057400" indent="-22860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fld id="{7E8D7218-BF07-4C93-99B2-47E2EF396FF5}" type="slidenum">
              <a:rPr lang="en-US" altLang="en-US" smtClean="0"/>
              <a:pPr/>
              <a:t>201</a:t>
            </a:fld>
            <a:endParaRPr lang="en-US" altLang="en-US"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05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smtClean="0"/>
          </a:p>
        </p:txBody>
      </p:sp>
      <p:sp>
        <p:nvSpPr>
          <p:cNvPr id="11059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cs typeface="Arial" charset="0"/>
              </a:defRPr>
            </a:lvl1pPr>
            <a:lvl2pPr marL="742950" indent="-285750">
              <a:defRPr>
                <a:solidFill>
                  <a:schemeClr val="tx1"/>
                </a:solidFill>
                <a:latin typeface="Arial" charset="0"/>
                <a:cs typeface="Arial" charset="0"/>
              </a:defRPr>
            </a:lvl2pPr>
            <a:lvl3pPr marL="1143000" indent="-228600">
              <a:defRPr>
                <a:solidFill>
                  <a:schemeClr val="tx1"/>
                </a:solidFill>
                <a:latin typeface="Arial" charset="0"/>
                <a:cs typeface="Arial" charset="0"/>
              </a:defRPr>
            </a:lvl3pPr>
            <a:lvl4pPr marL="1600200" indent="-228600">
              <a:defRPr>
                <a:solidFill>
                  <a:schemeClr val="tx1"/>
                </a:solidFill>
                <a:latin typeface="Arial" charset="0"/>
                <a:cs typeface="Arial" charset="0"/>
              </a:defRPr>
            </a:lvl4pPr>
            <a:lvl5pPr marL="2057400" indent="-22860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fld id="{7E8D7218-BF07-4C93-99B2-47E2EF396FF5}" type="slidenum">
              <a:rPr lang="en-US" altLang="en-US" smtClean="0"/>
              <a:pPr/>
              <a:t>4</a:t>
            </a:fld>
            <a:endParaRPr lang="en-US" altLang="en-US" smtClean="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05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smtClean="0"/>
          </a:p>
        </p:txBody>
      </p:sp>
      <p:sp>
        <p:nvSpPr>
          <p:cNvPr id="11059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cs typeface="Arial" charset="0"/>
              </a:defRPr>
            </a:lvl1pPr>
            <a:lvl2pPr marL="742950" indent="-285750">
              <a:defRPr>
                <a:solidFill>
                  <a:schemeClr val="tx1"/>
                </a:solidFill>
                <a:latin typeface="Arial" charset="0"/>
                <a:cs typeface="Arial" charset="0"/>
              </a:defRPr>
            </a:lvl2pPr>
            <a:lvl3pPr marL="1143000" indent="-228600">
              <a:defRPr>
                <a:solidFill>
                  <a:schemeClr val="tx1"/>
                </a:solidFill>
                <a:latin typeface="Arial" charset="0"/>
                <a:cs typeface="Arial" charset="0"/>
              </a:defRPr>
            </a:lvl3pPr>
            <a:lvl4pPr marL="1600200" indent="-228600">
              <a:defRPr>
                <a:solidFill>
                  <a:schemeClr val="tx1"/>
                </a:solidFill>
                <a:latin typeface="Arial" charset="0"/>
                <a:cs typeface="Arial" charset="0"/>
              </a:defRPr>
            </a:lvl4pPr>
            <a:lvl5pPr marL="2057400" indent="-22860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fld id="{7E8D7218-BF07-4C93-99B2-47E2EF396FF5}" type="slidenum">
              <a:rPr lang="en-US" altLang="en-US" smtClean="0"/>
              <a:pPr/>
              <a:t>22</a:t>
            </a:fld>
            <a:endParaRPr lang="en-US" altLang="en-US" smtClean="0"/>
          </a:p>
        </p:txBody>
      </p:sp>
    </p:spTree>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05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smtClean="0"/>
          </a:p>
        </p:txBody>
      </p:sp>
      <p:sp>
        <p:nvSpPr>
          <p:cNvPr id="11059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cs typeface="Arial" charset="0"/>
              </a:defRPr>
            </a:lvl1pPr>
            <a:lvl2pPr marL="742950" indent="-285750">
              <a:defRPr>
                <a:solidFill>
                  <a:schemeClr val="tx1"/>
                </a:solidFill>
                <a:latin typeface="Arial" charset="0"/>
                <a:cs typeface="Arial" charset="0"/>
              </a:defRPr>
            </a:lvl2pPr>
            <a:lvl3pPr marL="1143000" indent="-228600">
              <a:defRPr>
                <a:solidFill>
                  <a:schemeClr val="tx1"/>
                </a:solidFill>
                <a:latin typeface="Arial" charset="0"/>
                <a:cs typeface="Arial" charset="0"/>
              </a:defRPr>
            </a:lvl3pPr>
            <a:lvl4pPr marL="1600200" indent="-228600">
              <a:defRPr>
                <a:solidFill>
                  <a:schemeClr val="tx1"/>
                </a:solidFill>
                <a:latin typeface="Arial" charset="0"/>
                <a:cs typeface="Arial" charset="0"/>
              </a:defRPr>
            </a:lvl4pPr>
            <a:lvl5pPr marL="2057400" indent="-22860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fld id="{7E8D7218-BF07-4C93-99B2-47E2EF396FF5}" type="slidenum">
              <a:rPr lang="en-US" altLang="en-US" smtClean="0"/>
              <a:pPr/>
              <a:t>202</a:t>
            </a:fld>
            <a:endParaRPr lang="en-US" altLang="en-US" smtClean="0"/>
          </a:p>
        </p:txBody>
      </p:sp>
    </p:spTree>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05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smtClean="0"/>
          </a:p>
        </p:txBody>
      </p:sp>
      <p:sp>
        <p:nvSpPr>
          <p:cNvPr id="11059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cs typeface="Arial" charset="0"/>
              </a:defRPr>
            </a:lvl1pPr>
            <a:lvl2pPr marL="742950" indent="-285750">
              <a:defRPr>
                <a:solidFill>
                  <a:schemeClr val="tx1"/>
                </a:solidFill>
                <a:latin typeface="Arial" charset="0"/>
                <a:cs typeface="Arial" charset="0"/>
              </a:defRPr>
            </a:lvl2pPr>
            <a:lvl3pPr marL="1143000" indent="-228600">
              <a:defRPr>
                <a:solidFill>
                  <a:schemeClr val="tx1"/>
                </a:solidFill>
                <a:latin typeface="Arial" charset="0"/>
                <a:cs typeface="Arial" charset="0"/>
              </a:defRPr>
            </a:lvl3pPr>
            <a:lvl4pPr marL="1600200" indent="-228600">
              <a:defRPr>
                <a:solidFill>
                  <a:schemeClr val="tx1"/>
                </a:solidFill>
                <a:latin typeface="Arial" charset="0"/>
                <a:cs typeface="Arial" charset="0"/>
              </a:defRPr>
            </a:lvl4pPr>
            <a:lvl5pPr marL="2057400" indent="-22860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fld id="{7E8D7218-BF07-4C93-99B2-47E2EF396FF5}" type="slidenum">
              <a:rPr lang="en-US" altLang="en-US" smtClean="0"/>
              <a:pPr/>
              <a:t>203</a:t>
            </a:fld>
            <a:endParaRPr lang="en-US" altLang="en-US" smtClean="0"/>
          </a:p>
        </p:txBody>
      </p:sp>
    </p:spTree>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05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dirty="0" smtClean="0"/>
              <a:t>https://webpack.js.org/configuration/</a:t>
            </a:r>
          </a:p>
        </p:txBody>
      </p:sp>
      <p:sp>
        <p:nvSpPr>
          <p:cNvPr id="11059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cs typeface="Arial" charset="0"/>
              </a:defRPr>
            </a:lvl1pPr>
            <a:lvl2pPr marL="742950" indent="-285750">
              <a:defRPr>
                <a:solidFill>
                  <a:schemeClr val="tx1"/>
                </a:solidFill>
                <a:latin typeface="Arial" charset="0"/>
                <a:cs typeface="Arial" charset="0"/>
              </a:defRPr>
            </a:lvl2pPr>
            <a:lvl3pPr marL="1143000" indent="-228600">
              <a:defRPr>
                <a:solidFill>
                  <a:schemeClr val="tx1"/>
                </a:solidFill>
                <a:latin typeface="Arial" charset="0"/>
                <a:cs typeface="Arial" charset="0"/>
              </a:defRPr>
            </a:lvl3pPr>
            <a:lvl4pPr marL="1600200" indent="-228600">
              <a:defRPr>
                <a:solidFill>
                  <a:schemeClr val="tx1"/>
                </a:solidFill>
                <a:latin typeface="Arial" charset="0"/>
                <a:cs typeface="Arial" charset="0"/>
              </a:defRPr>
            </a:lvl4pPr>
            <a:lvl5pPr marL="2057400" indent="-22860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fld id="{7E8D7218-BF07-4C93-99B2-47E2EF396FF5}" type="slidenum">
              <a:rPr lang="en-US" altLang="en-US" smtClean="0"/>
              <a:pPr/>
              <a:t>204</a:t>
            </a:fld>
            <a:endParaRPr lang="en-US" altLang="en-US" smtClean="0"/>
          </a:p>
        </p:txBody>
      </p:sp>
    </p:spTree>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05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smtClean="0"/>
          </a:p>
        </p:txBody>
      </p:sp>
      <p:sp>
        <p:nvSpPr>
          <p:cNvPr id="11059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cs typeface="Arial" charset="0"/>
              </a:defRPr>
            </a:lvl1pPr>
            <a:lvl2pPr marL="742950" indent="-285750">
              <a:defRPr>
                <a:solidFill>
                  <a:schemeClr val="tx1"/>
                </a:solidFill>
                <a:latin typeface="Arial" charset="0"/>
                <a:cs typeface="Arial" charset="0"/>
              </a:defRPr>
            </a:lvl2pPr>
            <a:lvl3pPr marL="1143000" indent="-228600">
              <a:defRPr>
                <a:solidFill>
                  <a:schemeClr val="tx1"/>
                </a:solidFill>
                <a:latin typeface="Arial" charset="0"/>
                <a:cs typeface="Arial" charset="0"/>
              </a:defRPr>
            </a:lvl3pPr>
            <a:lvl4pPr marL="1600200" indent="-228600">
              <a:defRPr>
                <a:solidFill>
                  <a:schemeClr val="tx1"/>
                </a:solidFill>
                <a:latin typeface="Arial" charset="0"/>
                <a:cs typeface="Arial" charset="0"/>
              </a:defRPr>
            </a:lvl4pPr>
            <a:lvl5pPr marL="2057400" indent="-22860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fld id="{7E8D7218-BF07-4C93-99B2-47E2EF396FF5}" type="slidenum">
              <a:rPr lang="en-US" altLang="en-US" smtClean="0"/>
              <a:pPr/>
              <a:t>205</a:t>
            </a:fld>
            <a:endParaRPr lang="en-US" altLang="en-US" smtClean="0"/>
          </a:p>
        </p:txBody>
      </p:sp>
    </p:spTree>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05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smtClean="0"/>
          </a:p>
        </p:txBody>
      </p:sp>
      <p:sp>
        <p:nvSpPr>
          <p:cNvPr id="11059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cs typeface="Arial" charset="0"/>
              </a:defRPr>
            </a:lvl1pPr>
            <a:lvl2pPr marL="742950" indent="-285750">
              <a:defRPr>
                <a:solidFill>
                  <a:schemeClr val="tx1"/>
                </a:solidFill>
                <a:latin typeface="Arial" charset="0"/>
                <a:cs typeface="Arial" charset="0"/>
              </a:defRPr>
            </a:lvl2pPr>
            <a:lvl3pPr marL="1143000" indent="-228600">
              <a:defRPr>
                <a:solidFill>
                  <a:schemeClr val="tx1"/>
                </a:solidFill>
                <a:latin typeface="Arial" charset="0"/>
                <a:cs typeface="Arial" charset="0"/>
              </a:defRPr>
            </a:lvl3pPr>
            <a:lvl4pPr marL="1600200" indent="-228600">
              <a:defRPr>
                <a:solidFill>
                  <a:schemeClr val="tx1"/>
                </a:solidFill>
                <a:latin typeface="Arial" charset="0"/>
                <a:cs typeface="Arial" charset="0"/>
              </a:defRPr>
            </a:lvl4pPr>
            <a:lvl5pPr marL="2057400" indent="-22860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fld id="{7E8D7218-BF07-4C93-99B2-47E2EF396FF5}" type="slidenum">
              <a:rPr lang="en-US" altLang="en-US" smtClean="0"/>
              <a:pPr/>
              <a:t>206</a:t>
            </a:fld>
            <a:endParaRPr lang="en-US" altLang="en-US" smtClean="0"/>
          </a:p>
        </p:txBody>
      </p:sp>
    </p:spTree>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05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smtClean="0"/>
          </a:p>
        </p:txBody>
      </p:sp>
      <p:sp>
        <p:nvSpPr>
          <p:cNvPr id="11059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cs typeface="Arial" charset="0"/>
              </a:defRPr>
            </a:lvl1pPr>
            <a:lvl2pPr marL="742950" indent="-285750">
              <a:defRPr>
                <a:solidFill>
                  <a:schemeClr val="tx1"/>
                </a:solidFill>
                <a:latin typeface="Arial" charset="0"/>
                <a:cs typeface="Arial" charset="0"/>
              </a:defRPr>
            </a:lvl2pPr>
            <a:lvl3pPr marL="1143000" indent="-228600">
              <a:defRPr>
                <a:solidFill>
                  <a:schemeClr val="tx1"/>
                </a:solidFill>
                <a:latin typeface="Arial" charset="0"/>
                <a:cs typeface="Arial" charset="0"/>
              </a:defRPr>
            </a:lvl3pPr>
            <a:lvl4pPr marL="1600200" indent="-228600">
              <a:defRPr>
                <a:solidFill>
                  <a:schemeClr val="tx1"/>
                </a:solidFill>
                <a:latin typeface="Arial" charset="0"/>
                <a:cs typeface="Arial" charset="0"/>
              </a:defRPr>
            </a:lvl4pPr>
            <a:lvl5pPr marL="2057400" indent="-22860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fld id="{7E8D7218-BF07-4C93-99B2-47E2EF396FF5}" type="slidenum">
              <a:rPr lang="en-US" altLang="en-US" smtClean="0"/>
              <a:pPr/>
              <a:t>207</a:t>
            </a:fld>
            <a:endParaRPr lang="en-US" altLang="en-US" smtClean="0"/>
          </a:p>
        </p:txBody>
      </p:sp>
    </p:spTree>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05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smtClean="0"/>
          </a:p>
        </p:txBody>
      </p:sp>
      <p:sp>
        <p:nvSpPr>
          <p:cNvPr id="11059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cs typeface="Arial" charset="0"/>
              </a:defRPr>
            </a:lvl1pPr>
            <a:lvl2pPr marL="742950" indent="-285750">
              <a:defRPr>
                <a:solidFill>
                  <a:schemeClr val="tx1"/>
                </a:solidFill>
                <a:latin typeface="Arial" charset="0"/>
                <a:cs typeface="Arial" charset="0"/>
              </a:defRPr>
            </a:lvl2pPr>
            <a:lvl3pPr marL="1143000" indent="-228600">
              <a:defRPr>
                <a:solidFill>
                  <a:schemeClr val="tx1"/>
                </a:solidFill>
                <a:latin typeface="Arial" charset="0"/>
                <a:cs typeface="Arial" charset="0"/>
              </a:defRPr>
            </a:lvl3pPr>
            <a:lvl4pPr marL="1600200" indent="-228600">
              <a:defRPr>
                <a:solidFill>
                  <a:schemeClr val="tx1"/>
                </a:solidFill>
                <a:latin typeface="Arial" charset="0"/>
                <a:cs typeface="Arial" charset="0"/>
              </a:defRPr>
            </a:lvl4pPr>
            <a:lvl5pPr marL="2057400" indent="-22860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fld id="{7E8D7218-BF07-4C93-99B2-47E2EF396FF5}" type="slidenum">
              <a:rPr lang="en-US" altLang="en-US" smtClean="0"/>
              <a:pPr/>
              <a:t>208</a:t>
            </a:fld>
            <a:endParaRPr lang="en-US" altLang="en-US" smtClean="0"/>
          </a:p>
        </p:txBody>
      </p:sp>
    </p:spTree>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05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smtClean="0"/>
          </a:p>
        </p:txBody>
      </p:sp>
      <p:sp>
        <p:nvSpPr>
          <p:cNvPr id="11059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cs typeface="Arial" charset="0"/>
              </a:defRPr>
            </a:lvl1pPr>
            <a:lvl2pPr marL="742950" indent="-285750">
              <a:defRPr>
                <a:solidFill>
                  <a:schemeClr val="tx1"/>
                </a:solidFill>
                <a:latin typeface="Arial" charset="0"/>
                <a:cs typeface="Arial" charset="0"/>
              </a:defRPr>
            </a:lvl2pPr>
            <a:lvl3pPr marL="1143000" indent="-228600">
              <a:defRPr>
                <a:solidFill>
                  <a:schemeClr val="tx1"/>
                </a:solidFill>
                <a:latin typeface="Arial" charset="0"/>
                <a:cs typeface="Arial" charset="0"/>
              </a:defRPr>
            </a:lvl3pPr>
            <a:lvl4pPr marL="1600200" indent="-228600">
              <a:defRPr>
                <a:solidFill>
                  <a:schemeClr val="tx1"/>
                </a:solidFill>
                <a:latin typeface="Arial" charset="0"/>
                <a:cs typeface="Arial" charset="0"/>
              </a:defRPr>
            </a:lvl4pPr>
            <a:lvl5pPr marL="2057400" indent="-22860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fld id="{7E8D7218-BF07-4C93-99B2-47E2EF396FF5}" type="slidenum">
              <a:rPr lang="en-US" altLang="en-US" smtClean="0"/>
              <a:pPr/>
              <a:t>209</a:t>
            </a:fld>
            <a:endParaRPr lang="en-US" altLang="en-US" smtClean="0"/>
          </a:p>
        </p:txBody>
      </p:sp>
    </p:spTree>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05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smtClean="0"/>
          </a:p>
        </p:txBody>
      </p:sp>
      <p:sp>
        <p:nvSpPr>
          <p:cNvPr id="11059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cs typeface="Arial" charset="0"/>
              </a:defRPr>
            </a:lvl1pPr>
            <a:lvl2pPr marL="742950" indent="-285750">
              <a:defRPr>
                <a:solidFill>
                  <a:schemeClr val="tx1"/>
                </a:solidFill>
                <a:latin typeface="Arial" charset="0"/>
                <a:cs typeface="Arial" charset="0"/>
              </a:defRPr>
            </a:lvl2pPr>
            <a:lvl3pPr marL="1143000" indent="-228600">
              <a:defRPr>
                <a:solidFill>
                  <a:schemeClr val="tx1"/>
                </a:solidFill>
                <a:latin typeface="Arial" charset="0"/>
                <a:cs typeface="Arial" charset="0"/>
              </a:defRPr>
            </a:lvl3pPr>
            <a:lvl4pPr marL="1600200" indent="-228600">
              <a:defRPr>
                <a:solidFill>
                  <a:schemeClr val="tx1"/>
                </a:solidFill>
                <a:latin typeface="Arial" charset="0"/>
                <a:cs typeface="Arial" charset="0"/>
              </a:defRPr>
            </a:lvl4pPr>
            <a:lvl5pPr marL="2057400" indent="-22860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fld id="{7E8D7218-BF07-4C93-99B2-47E2EF396FF5}" type="slidenum">
              <a:rPr lang="en-US" altLang="en-US" smtClean="0"/>
              <a:pPr/>
              <a:t>210</a:t>
            </a:fld>
            <a:endParaRPr lang="en-US" altLang="en-US" smtClean="0"/>
          </a:p>
        </p:txBody>
      </p:sp>
    </p:spTree>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05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smtClean="0"/>
          </a:p>
        </p:txBody>
      </p:sp>
      <p:sp>
        <p:nvSpPr>
          <p:cNvPr id="11059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cs typeface="Arial" charset="0"/>
              </a:defRPr>
            </a:lvl1pPr>
            <a:lvl2pPr marL="742950" indent="-285750">
              <a:defRPr>
                <a:solidFill>
                  <a:schemeClr val="tx1"/>
                </a:solidFill>
                <a:latin typeface="Arial" charset="0"/>
                <a:cs typeface="Arial" charset="0"/>
              </a:defRPr>
            </a:lvl2pPr>
            <a:lvl3pPr marL="1143000" indent="-228600">
              <a:defRPr>
                <a:solidFill>
                  <a:schemeClr val="tx1"/>
                </a:solidFill>
                <a:latin typeface="Arial" charset="0"/>
                <a:cs typeface="Arial" charset="0"/>
              </a:defRPr>
            </a:lvl3pPr>
            <a:lvl4pPr marL="1600200" indent="-228600">
              <a:defRPr>
                <a:solidFill>
                  <a:schemeClr val="tx1"/>
                </a:solidFill>
                <a:latin typeface="Arial" charset="0"/>
                <a:cs typeface="Arial" charset="0"/>
              </a:defRPr>
            </a:lvl4pPr>
            <a:lvl5pPr marL="2057400" indent="-22860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fld id="{7E8D7218-BF07-4C93-99B2-47E2EF396FF5}" type="slidenum">
              <a:rPr lang="en-US" altLang="en-US" smtClean="0"/>
              <a:pPr/>
              <a:t>211</a:t>
            </a:fld>
            <a:endParaRPr lang="en-US" altLang="en-US" smtClean="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05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smtClean="0"/>
          </a:p>
        </p:txBody>
      </p:sp>
      <p:sp>
        <p:nvSpPr>
          <p:cNvPr id="11059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cs typeface="Arial" charset="0"/>
              </a:defRPr>
            </a:lvl1pPr>
            <a:lvl2pPr marL="742950" indent="-285750">
              <a:defRPr>
                <a:solidFill>
                  <a:schemeClr val="tx1"/>
                </a:solidFill>
                <a:latin typeface="Arial" charset="0"/>
                <a:cs typeface="Arial" charset="0"/>
              </a:defRPr>
            </a:lvl2pPr>
            <a:lvl3pPr marL="1143000" indent="-228600">
              <a:defRPr>
                <a:solidFill>
                  <a:schemeClr val="tx1"/>
                </a:solidFill>
                <a:latin typeface="Arial" charset="0"/>
                <a:cs typeface="Arial" charset="0"/>
              </a:defRPr>
            </a:lvl3pPr>
            <a:lvl4pPr marL="1600200" indent="-228600">
              <a:defRPr>
                <a:solidFill>
                  <a:schemeClr val="tx1"/>
                </a:solidFill>
                <a:latin typeface="Arial" charset="0"/>
                <a:cs typeface="Arial" charset="0"/>
              </a:defRPr>
            </a:lvl4pPr>
            <a:lvl5pPr marL="2057400" indent="-22860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fld id="{7E8D7218-BF07-4C93-99B2-47E2EF396FF5}" type="slidenum">
              <a:rPr lang="en-US" altLang="en-US" smtClean="0"/>
              <a:pPr/>
              <a:t>23</a:t>
            </a:fld>
            <a:endParaRPr lang="en-US" altLang="en-US" smtClean="0"/>
          </a:p>
        </p:txBody>
      </p:sp>
    </p:spTree>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05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smtClean="0"/>
          </a:p>
        </p:txBody>
      </p:sp>
      <p:sp>
        <p:nvSpPr>
          <p:cNvPr id="11059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cs typeface="Arial" charset="0"/>
              </a:defRPr>
            </a:lvl1pPr>
            <a:lvl2pPr marL="742950" indent="-285750">
              <a:defRPr>
                <a:solidFill>
                  <a:schemeClr val="tx1"/>
                </a:solidFill>
                <a:latin typeface="Arial" charset="0"/>
                <a:cs typeface="Arial" charset="0"/>
              </a:defRPr>
            </a:lvl2pPr>
            <a:lvl3pPr marL="1143000" indent="-228600">
              <a:defRPr>
                <a:solidFill>
                  <a:schemeClr val="tx1"/>
                </a:solidFill>
                <a:latin typeface="Arial" charset="0"/>
                <a:cs typeface="Arial" charset="0"/>
              </a:defRPr>
            </a:lvl3pPr>
            <a:lvl4pPr marL="1600200" indent="-228600">
              <a:defRPr>
                <a:solidFill>
                  <a:schemeClr val="tx1"/>
                </a:solidFill>
                <a:latin typeface="Arial" charset="0"/>
                <a:cs typeface="Arial" charset="0"/>
              </a:defRPr>
            </a:lvl4pPr>
            <a:lvl5pPr marL="2057400" indent="-22860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fld id="{7E8D7218-BF07-4C93-99B2-47E2EF396FF5}" type="slidenum">
              <a:rPr lang="en-US" altLang="en-US" smtClean="0"/>
              <a:pPr/>
              <a:t>212</a:t>
            </a:fld>
            <a:endParaRPr lang="en-US" altLang="en-US" smtClean="0"/>
          </a:p>
        </p:txBody>
      </p:sp>
    </p:spTree>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05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smtClean="0"/>
          </a:p>
        </p:txBody>
      </p:sp>
      <p:sp>
        <p:nvSpPr>
          <p:cNvPr id="11059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cs typeface="Arial" charset="0"/>
              </a:defRPr>
            </a:lvl1pPr>
            <a:lvl2pPr marL="742950" indent="-285750">
              <a:defRPr>
                <a:solidFill>
                  <a:schemeClr val="tx1"/>
                </a:solidFill>
                <a:latin typeface="Arial" charset="0"/>
                <a:cs typeface="Arial" charset="0"/>
              </a:defRPr>
            </a:lvl2pPr>
            <a:lvl3pPr marL="1143000" indent="-228600">
              <a:defRPr>
                <a:solidFill>
                  <a:schemeClr val="tx1"/>
                </a:solidFill>
                <a:latin typeface="Arial" charset="0"/>
                <a:cs typeface="Arial" charset="0"/>
              </a:defRPr>
            </a:lvl3pPr>
            <a:lvl4pPr marL="1600200" indent="-228600">
              <a:defRPr>
                <a:solidFill>
                  <a:schemeClr val="tx1"/>
                </a:solidFill>
                <a:latin typeface="Arial" charset="0"/>
                <a:cs typeface="Arial" charset="0"/>
              </a:defRPr>
            </a:lvl4pPr>
            <a:lvl5pPr marL="2057400" indent="-22860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fld id="{7E8D7218-BF07-4C93-99B2-47E2EF396FF5}" type="slidenum">
              <a:rPr lang="en-US" altLang="en-US" smtClean="0"/>
              <a:pPr/>
              <a:t>213</a:t>
            </a:fld>
            <a:endParaRPr lang="en-US" altLang="en-US" smtClean="0"/>
          </a:p>
        </p:txBody>
      </p:sp>
    </p:spTree>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05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smtClean="0"/>
          </a:p>
        </p:txBody>
      </p:sp>
      <p:sp>
        <p:nvSpPr>
          <p:cNvPr id="11059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cs typeface="Arial" charset="0"/>
              </a:defRPr>
            </a:lvl1pPr>
            <a:lvl2pPr marL="742950" indent="-285750">
              <a:defRPr>
                <a:solidFill>
                  <a:schemeClr val="tx1"/>
                </a:solidFill>
                <a:latin typeface="Arial" charset="0"/>
                <a:cs typeface="Arial" charset="0"/>
              </a:defRPr>
            </a:lvl2pPr>
            <a:lvl3pPr marL="1143000" indent="-228600">
              <a:defRPr>
                <a:solidFill>
                  <a:schemeClr val="tx1"/>
                </a:solidFill>
                <a:latin typeface="Arial" charset="0"/>
                <a:cs typeface="Arial" charset="0"/>
              </a:defRPr>
            </a:lvl3pPr>
            <a:lvl4pPr marL="1600200" indent="-228600">
              <a:defRPr>
                <a:solidFill>
                  <a:schemeClr val="tx1"/>
                </a:solidFill>
                <a:latin typeface="Arial" charset="0"/>
                <a:cs typeface="Arial" charset="0"/>
              </a:defRPr>
            </a:lvl4pPr>
            <a:lvl5pPr marL="2057400" indent="-22860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fld id="{7E8D7218-BF07-4C93-99B2-47E2EF396FF5}" type="slidenum">
              <a:rPr lang="en-US" altLang="en-US" smtClean="0"/>
              <a:pPr/>
              <a:t>214</a:t>
            </a:fld>
            <a:endParaRPr lang="en-US" altLang="en-US" smtClean="0"/>
          </a:p>
        </p:txBody>
      </p:sp>
    </p:spTree>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05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dirty="0" smtClean="0"/>
              <a:t>https://webpack.js.org/plugins/</a:t>
            </a:r>
          </a:p>
        </p:txBody>
      </p:sp>
      <p:sp>
        <p:nvSpPr>
          <p:cNvPr id="11059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cs typeface="Arial" charset="0"/>
              </a:defRPr>
            </a:lvl1pPr>
            <a:lvl2pPr marL="742950" indent="-285750">
              <a:defRPr>
                <a:solidFill>
                  <a:schemeClr val="tx1"/>
                </a:solidFill>
                <a:latin typeface="Arial" charset="0"/>
                <a:cs typeface="Arial" charset="0"/>
              </a:defRPr>
            </a:lvl2pPr>
            <a:lvl3pPr marL="1143000" indent="-228600">
              <a:defRPr>
                <a:solidFill>
                  <a:schemeClr val="tx1"/>
                </a:solidFill>
                <a:latin typeface="Arial" charset="0"/>
                <a:cs typeface="Arial" charset="0"/>
              </a:defRPr>
            </a:lvl3pPr>
            <a:lvl4pPr marL="1600200" indent="-228600">
              <a:defRPr>
                <a:solidFill>
                  <a:schemeClr val="tx1"/>
                </a:solidFill>
                <a:latin typeface="Arial" charset="0"/>
                <a:cs typeface="Arial" charset="0"/>
              </a:defRPr>
            </a:lvl4pPr>
            <a:lvl5pPr marL="2057400" indent="-22860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fld id="{7E8D7218-BF07-4C93-99B2-47E2EF396FF5}" type="slidenum">
              <a:rPr lang="en-US" altLang="en-US" smtClean="0"/>
              <a:pPr/>
              <a:t>215</a:t>
            </a:fld>
            <a:endParaRPr lang="en-US" altLang="en-US" smtClean="0"/>
          </a:p>
        </p:txBody>
      </p:sp>
    </p:spTree>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05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smtClean="0"/>
              <a:t>https://webpack.js.org/plugins/</a:t>
            </a:r>
          </a:p>
        </p:txBody>
      </p:sp>
      <p:sp>
        <p:nvSpPr>
          <p:cNvPr id="11059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cs typeface="Arial" charset="0"/>
              </a:defRPr>
            </a:lvl1pPr>
            <a:lvl2pPr marL="742950" indent="-285750">
              <a:defRPr>
                <a:solidFill>
                  <a:schemeClr val="tx1"/>
                </a:solidFill>
                <a:latin typeface="Arial" charset="0"/>
                <a:cs typeface="Arial" charset="0"/>
              </a:defRPr>
            </a:lvl2pPr>
            <a:lvl3pPr marL="1143000" indent="-228600">
              <a:defRPr>
                <a:solidFill>
                  <a:schemeClr val="tx1"/>
                </a:solidFill>
                <a:latin typeface="Arial" charset="0"/>
                <a:cs typeface="Arial" charset="0"/>
              </a:defRPr>
            </a:lvl3pPr>
            <a:lvl4pPr marL="1600200" indent="-228600">
              <a:defRPr>
                <a:solidFill>
                  <a:schemeClr val="tx1"/>
                </a:solidFill>
                <a:latin typeface="Arial" charset="0"/>
                <a:cs typeface="Arial" charset="0"/>
              </a:defRPr>
            </a:lvl4pPr>
            <a:lvl5pPr marL="2057400" indent="-22860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fld id="{7E8D7218-BF07-4C93-99B2-47E2EF396FF5}" type="slidenum">
              <a:rPr lang="en-US" altLang="en-US" smtClean="0"/>
              <a:pPr/>
              <a:t>216</a:t>
            </a:fld>
            <a:endParaRPr lang="en-US" altLang="en-US" smtClean="0"/>
          </a:p>
        </p:txBody>
      </p:sp>
    </p:spTree>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05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smtClean="0"/>
          </a:p>
        </p:txBody>
      </p:sp>
      <p:sp>
        <p:nvSpPr>
          <p:cNvPr id="11059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cs typeface="Arial" charset="0"/>
              </a:defRPr>
            </a:lvl1pPr>
            <a:lvl2pPr marL="742950" indent="-285750">
              <a:defRPr>
                <a:solidFill>
                  <a:schemeClr val="tx1"/>
                </a:solidFill>
                <a:latin typeface="Arial" charset="0"/>
                <a:cs typeface="Arial" charset="0"/>
              </a:defRPr>
            </a:lvl2pPr>
            <a:lvl3pPr marL="1143000" indent="-228600">
              <a:defRPr>
                <a:solidFill>
                  <a:schemeClr val="tx1"/>
                </a:solidFill>
                <a:latin typeface="Arial" charset="0"/>
                <a:cs typeface="Arial" charset="0"/>
              </a:defRPr>
            </a:lvl3pPr>
            <a:lvl4pPr marL="1600200" indent="-228600">
              <a:defRPr>
                <a:solidFill>
                  <a:schemeClr val="tx1"/>
                </a:solidFill>
                <a:latin typeface="Arial" charset="0"/>
                <a:cs typeface="Arial" charset="0"/>
              </a:defRPr>
            </a:lvl4pPr>
            <a:lvl5pPr marL="2057400" indent="-22860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fld id="{7E8D7218-BF07-4C93-99B2-47E2EF396FF5}" type="slidenum">
              <a:rPr lang="en-US" altLang="en-US" smtClean="0"/>
              <a:pPr/>
              <a:t>217</a:t>
            </a:fld>
            <a:endParaRPr lang="en-US" altLang="en-US" smtClean="0"/>
          </a:p>
        </p:txBody>
      </p:sp>
    </p:spTree>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28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dirty="0" smtClean="0"/>
              <a:t>http</a:t>
            </a:r>
            <a:r>
              <a:rPr lang="en-US" altLang="en-US" smtClean="0"/>
              <a:t>://valor-software.com/ngx-bootstrap</a:t>
            </a:r>
          </a:p>
          <a:p>
            <a:r>
              <a:rPr lang="en-US" altLang="en-US" smtClean="0"/>
              <a:t>https</a:t>
            </a:r>
            <a:r>
              <a:rPr lang="en-US" altLang="en-US" dirty="0" smtClean="0"/>
              <a:t>://valor-software.com/ng2-handsontable/</a:t>
            </a:r>
          </a:p>
          <a:p>
            <a:r>
              <a:rPr lang="en-US" altLang="en-US" dirty="0" smtClean="0"/>
              <a:t>https://help.syncfusion.com/angular-2/grid/getting-started</a:t>
            </a:r>
          </a:p>
          <a:p>
            <a:r>
              <a:rPr lang="en-US" altLang="en-US" dirty="0" smtClean="0"/>
              <a:t>http://valor-software.com/ng2-table/</a:t>
            </a:r>
          </a:p>
          <a:p>
            <a:r>
              <a:rPr lang="en-US" altLang="en-US" dirty="0" smtClean="0"/>
              <a:t>https://valor-software.com/ng2-dragula/</a:t>
            </a:r>
          </a:p>
        </p:txBody>
      </p:sp>
      <p:sp>
        <p:nvSpPr>
          <p:cNvPr id="12288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cs typeface="Arial" charset="0"/>
              </a:defRPr>
            </a:lvl1pPr>
            <a:lvl2pPr marL="742950" indent="-285750">
              <a:defRPr>
                <a:solidFill>
                  <a:schemeClr val="tx1"/>
                </a:solidFill>
                <a:latin typeface="Arial" charset="0"/>
                <a:cs typeface="Arial" charset="0"/>
              </a:defRPr>
            </a:lvl2pPr>
            <a:lvl3pPr marL="1143000" indent="-228600">
              <a:defRPr>
                <a:solidFill>
                  <a:schemeClr val="tx1"/>
                </a:solidFill>
                <a:latin typeface="Arial" charset="0"/>
                <a:cs typeface="Arial" charset="0"/>
              </a:defRPr>
            </a:lvl3pPr>
            <a:lvl4pPr marL="1600200" indent="-228600">
              <a:defRPr>
                <a:solidFill>
                  <a:schemeClr val="tx1"/>
                </a:solidFill>
                <a:latin typeface="Arial" charset="0"/>
                <a:cs typeface="Arial" charset="0"/>
              </a:defRPr>
            </a:lvl4pPr>
            <a:lvl5pPr marL="2057400" indent="-22860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fld id="{B24A0ACB-2992-4522-A865-B97CB4484D5B}" type="slidenum">
              <a:rPr lang="en-US" altLang="en-US" smtClean="0"/>
              <a:pPr/>
              <a:t>218</a:t>
            </a:fld>
            <a:endParaRPr lang="en-US" altLang="en-US" smtClean="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05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smtClean="0"/>
          </a:p>
        </p:txBody>
      </p:sp>
      <p:sp>
        <p:nvSpPr>
          <p:cNvPr id="11059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cs typeface="Arial" charset="0"/>
              </a:defRPr>
            </a:lvl1pPr>
            <a:lvl2pPr marL="742950" indent="-285750">
              <a:defRPr>
                <a:solidFill>
                  <a:schemeClr val="tx1"/>
                </a:solidFill>
                <a:latin typeface="Arial" charset="0"/>
                <a:cs typeface="Arial" charset="0"/>
              </a:defRPr>
            </a:lvl2pPr>
            <a:lvl3pPr marL="1143000" indent="-228600">
              <a:defRPr>
                <a:solidFill>
                  <a:schemeClr val="tx1"/>
                </a:solidFill>
                <a:latin typeface="Arial" charset="0"/>
                <a:cs typeface="Arial" charset="0"/>
              </a:defRPr>
            </a:lvl3pPr>
            <a:lvl4pPr marL="1600200" indent="-228600">
              <a:defRPr>
                <a:solidFill>
                  <a:schemeClr val="tx1"/>
                </a:solidFill>
                <a:latin typeface="Arial" charset="0"/>
                <a:cs typeface="Arial" charset="0"/>
              </a:defRPr>
            </a:lvl4pPr>
            <a:lvl5pPr marL="2057400" indent="-22860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fld id="{7E8D7218-BF07-4C93-99B2-47E2EF396FF5}" type="slidenum">
              <a:rPr lang="en-US" altLang="en-US" smtClean="0"/>
              <a:pPr/>
              <a:t>24</a:t>
            </a:fld>
            <a:endParaRPr lang="en-US" altLang="en-US" smtClean="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05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smtClean="0"/>
          </a:p>
        </p:txBody>
      </p:sp>
      <p:sp>
        <p:nvSpPr>
          <p:cNvPr id="11059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cs typeface="Arial" charset="0"/>
              </a:defRPr>
            </a:lvl1pPr>
            <a:lvl2pPr marL="742950" indent="-285750">
              <a:defRPr>
                <a:solidFill>
                  <a:schemeClr val="tx1"/>
                </a:solidFill>
                <a:latin typeface="Arial" charset="0"/>
                <a:cs typeface="Arial" charset="0"/>
              </a:defRPr>
            </a:lvl2pPr>
            <a:lvl3pPr marL="1143000" indent="-228600">
              <a:defRPr>
                <a:solidFill>
                  <a:schemeClr val="tx1"/>
                </a:solidFill>
                <a:latin typeface="Arial" charset="0"/>
                <a:cs typeface="Arial" charset="0"/>
              </a:defRPr>
            </a:lvl3pPr>
            <a:lvl4pPr marL="1600200" indent="-228600">
              <a:defRPr>
                <a:solidFill>
                  <a:schemeClr val="tx1"/>
                </a:solidFill>
                <a:latin typeface="Arial" charset="0"/>
                <a:cs typeface="Arial" charset="0"/>
              </a:defRPr>
            </a:lvl4pPr>
            <a:lvl5pPr marL="2057400" indent="-22860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fld id="{7E8D7218-BF07-4C93-99B2-47E2EF396FF5}" type="slidenum">
              <a:rPr lang="en-US" altLang="en-US" smtClean="0"/>
              <a:pPr/>
              <a:t>25</a:t>
            </a:fld>
            <a:endParaRPr lang="en-US" altLang="en-US" smtClean="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05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smtClean="0"/>
          </a:p>
        </p:txBody>
      </p:sp>
      <p:sp>
        <p:nvSpPr>
          <p:cNvPr id="11059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cs typeface="Arial" charset="0"/>
              </a:defRPr>
            </a:lvl1pPr>
            <a:lvl2pPr marL="742950" indent="-285750">
              <a:defRPr>
                <a:solidFill>
                  <a:schemeClr val="tx1"/>
                </a:solidFill>
                <a:latin typeface="Arial" charset="0"/>
                <a:cs typeface="Arial" charset="0"/>
              </a:defRPr>
            </a:lvl2pPr>
            <a:lvl3pPr marL="1143000" indent="-228600">
              <a:defRPr>
                <a:solidFill>
                  <a:schemeClr val="tx1"/>
                </a:solidFill>
                <a:latin typeface="Arial" charset="0"/>
                <a:cs typeface="Arial" charset="0"/>
              </a:defRPr>
            </a:lvl3pPr>
            <a:lvl4pPr marL="1600200" indent="-228600">
              <a:defRPr>
                <a:solidFill>
                  <a:schemeClr val="tx1"/>
                </a:solidFill>
                <a:latin typeface="Arial" charset="0"/>
                <a:cs typeface="Arial" charset="0"/>
              </a:defRPr>
            </a:lvl4pPr>
            <a:lvl5pPr marL="2057400" indent="-22860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fld id="{7E8D7218-BF07-4C93-99B2-47E2EF396FF5}" type="slidenum">
              <a:rPr lang="en-US" altLang="en-US" smtClean="0"/>
              <a:pPr/>
              <a:t>26</a:t>
            </a:fld>
            <a:endParaRPr lang="en-US" altLang="en-US" smtClean="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05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smtClean="0"/>
          </a:p>
        </p:txBody>
      </p:sp>
      <p:sp>
        <p:nvSpPr>
          <p:cNvPr id="11059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cs typeface="Arial" charset="0"/>
              </a:defRPr>
            </a:lvl1pPr>
            <a:lvl2pPr marL="742950" indent="-285750">
              <a:defRPr>
                <a:solidFill>
                  <a:schemeClr val="tx1"/>
                </a:solidFill>
                <a:latin typeface="Arial" charset="0"/>
                <a:cs typeface="Arial" charset="0"/>
              </a:defRPr>
            </a:lvl2pPr>
            <a:lvl3pPr marL="1143000" indent="-228600">
              <a:defRPr>
                <a:solidFill>
                  <a:schemeClr val="tx1"/>
                </a:solidFill>
                <a:latin typeface="Arial" charset="0"/>
                <a:cs typeface="Arial" charset="0"/>
              </a:defRPr>
            </a:lvl3pPr>
            <a:lvl4pPr marL="1600200" indent="-228600">
              <a:defRPr>
                <a:solidFill>
                  <a:schemeClr val="tx1"/>
                </a:solidFill>
                <a:latin typeface="Arial" charset="0"/>
                <a:cs typeface="Arial" charset="0"/>
              </a:defRPr>
            </a:lvl4pPr>
            <a:lvl5pPr marL="2057400" indent="-22860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fld id="{7E8D7218-BF07-4C93-99B2-47E2EF396FF5}" type="slidenum">
              <a:rPr lang="en-US" altLang="en-US" smtClean="0"/>
              <a:pPr/>
              <a:t>27</a:t>
            </a:fld>
            <a:endParaRPr lang="en-US" altLang="en-US" smtClean="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05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smtClean="0"/>
          </a:p>
        </p:txBody>
      </p:sp>
      <p:sp>
        <p:nvSpPr>
          <p:cNvPr id="11059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cs typeface="Arial" charset="0"/>
              </a:defRPr>
            </a:lvl1pPr>
            <a:lvl2pPr marL="742950" indent="-285750">
              <a:defRPr>
                <a:solidFill>
                  <a:schemeClr val="tx1"/>
                </a:solidFill>
                <a:latin typeface="Arial" charset="0"/>
                <a:cs typeface="Arial" charset="0"/>
              </a:defRPr>
            </a:lvl2pPr>
            <a:lvl3pPr marL="1143000" indent="-228600">
              <a:defRPr>
                <a:solidFill>
                  <a:schemeClr val="tx1"/>
                </a:solidFill>
                <a:latin typeface="Arial" charset="0"/>
                <a:cs typeface="Arial" charset="0"/>
              </a:defRPr>
            </a:lvl3pPr>
            <a:lvl4pPr marL="1600200" indent="-228600">
              <a:defRPr>
                <a:solidFill>
                  <a:schemeClr val="tx1"/>
                </a:solidFill>
                <a:latin typeface="Arial" charset="0"/>
                <a:cs typeface="Arial" charset="0"/>
              </a:defRPr>
            </a:lvl4pPr>
            <a:lvl5pPr marL="2057400" indent="-22860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fld id="{7E8D7218-BF07-4C93-99B2-47E2EF396FF5}" type="slidenum">
              <a:rPr lang="en-US" altLang="en-US" smtClean="0"/>
              <a:pPr/>
              <a:t>28</a:t>
            </a:fld>
            <a:endParaRPr lang="en-US" altLang="en-US" smtClean="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05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smtClean="0"/>
          </a:p>
        </p:txBody>
      </p:sp>
      <p:sp>
        <p:nvSpPr>
          <p:cNvPr id="11059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cs typeface="Arial" charset="0"/>
              </a:defRPr>
            </a:lvl1pPr>
            <a:lvl2pPr marL="742950" indent="-285750">
              <a:defRPr>
                <a:solidFill>
                  <a:schemeClr val="tx1"/>
                </a:solidFill>
                <a:latin typeface="Arial" charset="0"/>
                <a:cs typeface="Arial" charset="0"/>
              </a:defRPr>
            </a:lvl2pPr>
            <a:lvl3pPr marL="1143000" indent="-228600">
              <a:defRPr>
                <a:solidFill>
                  <a:schemeClr val="tx1"/>
                </a:solidFill>
                <a:latin typeface="Arial" charset="0"/>
                <a:cs typeface="Arial" charset="0"/>
              </a:defRPr>
            </a:lvl3pPr>
            <a:lvl4pPr marL="1600200" indent="-228600">
              <a:defRPr>
                <a:solidFill>
                  <a:schemeClr val="tx1"/>
                </a:solidFill>
                <a:latin typeface="Arial" charset="0"/>
                <a:cs typeface="Arial" charset="0"/>
              </a:defRPr>
            </a:lvl4pPr>
            <a:lvl5pPr marL="2057400" indent="-22860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fld id="{7E8D7218-BF07-4C93-99B2-47E2EF396FF5}" type="slidenum">
              <a:rPr lang="en-US" altLang="en-US" smtClean="0"/>
              <a:pPr/>
              <a:t>29</a:t>
            </a:fld>
            <a:endParaRPr lang="en-US" altLang="en-US" smtClean="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05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smtClean="0"/>
          </a:p>
        </p:txBody>
      </p:sp>
      <p:sp>
        <p:nvSpPr>
          <p:cNvPr id="11059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cs typeface="Arial" charset="0"/>
              </a:defRPr>
            </a:lvl1pPr>
            <a:lvl2pPr marL="742950" indent="-285750">
              <a:defRPr>
                <a:solidFill>
                  <a:schemeClr val="tx1"/>
                </a:solidFill>
                <a:latin typeface="Arial" charset="0"/>
                <a:cs typeface="Arial" charset="0"/>
              </a:defRPr>
            </a:lvl2pPr>
            <a:lvl3pPr marL="1143000" indent="-228600">
              <a:defRPr>
                <a:solidFill>
                  <a:schemeClr val="tx1"/>
                </a:solidFill>
                <a:latin typeface="Arial" charset="0"/>
                <a:cs typeface="Arial" charset="0"/>
              </a:defRPr>
            </a:lvl3pPr>
            <a:lvl4pPr marL="1600200" indent="-228600">
              <a:defRPr>
                <a:solidFill>
                  <a:schemeClr val="tx1"/>
                </a:solidFill>
                <a:latin typeface="Arial" charset="0"/>
                <a:cs typeface="Arial" charset="0"/>
              </a:defRPr>
            </a:lvl4pPr>
            <a:lvl5pPr marL="2057400" indent="-22860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fld id="{7E8D7218-BF07-4C93-99B2-47E2EF396FF5}" type="slidenum">
              <a:rPr lang="en-US" altLang="en-US" smtClean="0"/>
              <a:pPr/>
              <a:t>30</a:t>
            </a:fld>
            <a:endParaRPr lang="en-US" altLang="en-US" smtClean="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05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smtClean="0"/>
          </a:p>
        </p:txBody>
      </p:sp>
      <p:sp>
        <p:nvSpPr>
          <p:cNvPr id="11059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cs typeface="Arial" charset="0"/>
              </a:defRPr>
            </a:lvl1pPr>
            <a:lvl2pPr marL="742950" indent="-285750">
              <a:defRPr>
                <a:solidFill>
                  <a:schemeClr val="tx1"/>
                </a:solidFill>
                <a:latin typeface="Arial" charset="0"/>
                <a:cs typeface="Arial" charset="0"/>
              </a:defRPr>
            </a:lvl2pPr>
            <a:lvl3pPr marL="1143000" indent="-228600">
              <a:defRPr>
                <a:solidFill>
                  <a:schemeClr val="tx1"/>
                </a:solidFill>
                <a:latin typeface="Arial" charset="0"/>
                <a:cs typeface="Arial" charset="0"/>
              </a:defRPr>
            </a:lvl3pPr>
            <a:lvl4pPr marL="1600200" indent="-228600">
              <a:defRPr>
                <a:solidFill>
                  <a:schemeClr val="tx1"/>
                </a:solidFill>
                <a:latin typeface="Arial" charset="0"/>
                <a:cs typeface="Arial" charset="0"/>
              </a:defRPr>
            </a:lvl4pPr>
            <a:lvl5pPr marL="2057400" indent="-22860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fld id="{7E8D7218-BF07-4C93-99B2-47E2EF396FF5}" type="slidenum">
              <a:rPr lang="en-US" altLang="en-US" smtClean="0"/>
              <a:pPr/>
              <a:t>31</a:t>
            </a:fld>
            <a:endParaRPr lang="en-US" altLang="en-US"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05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smtClean="0"/>
          </a:p>
        </p:txBody>
      </p:sp>
      <p:sp>
        <p:nvSpPr>
          <p:cNvPr id="11059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cs typeface="Arial" charset="0"/>
              </a:defRPr>
            </a:lvl1pPr>
            <a:lvl2pPr marL="742950" indent="-285750">
              <a:defRPr>
                <a:solidFill>
                  <a:schemeClr val="tx1"/>
                </a:solidFill>
                <a:latin typeface="Arial" charset="0"/>
                <a:cs typeface="Arial" charset="0"/>
              </a:defRPr>
            </a:lvl2pPr>
            <a:lvl3pPr marL="1143000" indent="-228600">
              <a:defRPr>
                <a:solidFill>
                  <a:schemeClr val="tx1"/>
                </a:solidFill>
                <a:latin typeface="Arial" charset="0"/>
                <a:cs typeface="Arial" charset="0"/>
              </a:defRPr>
            </a:lvl3pPr>
            <a:lvl4pPr marL="1600200" indent="-228600">
              <a:defRPr>
                <a:solidFill>
                  <a:schemeClr val="tx1"/>
                </a:solidFill>
                <a:latin typeface="Arial" charset="0"/>
                <a:cs typeface="Arial" charset="0"/>
              </a:defRPr>
            </a:lvl4pPr>
            <a:lvl5pPr marL="2057400" indent="-22860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fld id="{7E8D7218-BF07-4C93-99B2-47E2EF396FF5}" type="slidenum">
              <a:rPr lang="en-US" altLang="en-US" smtClean="0"/>
              <a:pPr/>
              <a:t>5</a:t>
            </a:fld>
            <a:endParaRPr lang="en-US" altLang="en-US" smtClean="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05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smtClean="0"/>
          </a:p>
        </p:txBody>
      </p:sp>
      <p:sp>
        <p:nvSpPr>
          <p:cNvPr id="11059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cs typeface="Arial" charset="0"/>
              </a:defRPr>
            </a:lvl1pPr>
            <a:lvl2pPr marL="742950" indent="-285750">
              <a:defRPr>
                <a:solidFill>
                  <a:schemeClr val="tx1"/>
                </a:solidFill>
                <a:latin typeface="Arial" charset="0"/>
                <a:cs typeface="Arial" charset="0"/>
              </a:defRPr>
            </a:lvl2pPr>
            <a:lvl3pPr marL="1143000" indent="-228600">
              <a:defRPr>
                <a:solidFill>
                  <a:schemeClr val="tx1"/>
                </a:solidFill>
                <a:latin typeface="Arial" charset="0"/>
                <a:cs typeface="Arial" charset="0"/>
              </a:defRPr>
            </a:lvl3pPr>
            <a:lvl4pPr marL="1600200" indent="-228600">
              <a:defRPr>
                <a:solidFill>
                  <a:schemeClr val="tx1"/>
                </a:solidFill>
                <a:latin typeface="Arial" charset="0"/>
                <a:cs typeface="Arial" charset="0"/>
              </a:defRPr>
            </a:lvl4pPr>
            <a:lvl5pPr marL="2057400" indent="-22860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fld id="{7E8D7218-BF07-4C93-99B2-47E2EF396FF5}" type="slidenum">
              <a:rPr lang="en-US" altLang="en-US" smtClean="0"/>
              <a:pPr/>
              <a:t>32</a:t>
            </a:fld>
            <a:endParaRPr lang="en-US" altLang="en-US" smtClean="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05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dirty="0" smtClean="0"/>
              <a:t>https://plnkr.co/edit/jgtplsGJtE2sIbpFjAz7?p=preview</a:t>
            </a:r>
            <a:endParaRPr lang="en-US" altLang="en-US" dirty="0" smtClean="0"/>
          </a:p>
        </p:txBody>
      </p:sp>
      <p:sp>
        <p:nvSpPr>
          <p:cNvPr id="11059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cs typeface="Arial" charset="0"/>
              </a:defRPr>
            </a:lvl1pPr>
            <a:lvl2pPr marL="742950" indent="-285750">
              <a:defRPr>
                <a:solidFill>
                  <a:schemeClr val="tx1"/>
                </a:solidFill>
                <a:latin typeface="Arial" charset="0"/>
                <a:cs typeface="Arial" charset="0"/>
              </a:defRPr>
            </a:lvl2pPr>
            <a:lvl3pPr marL="1143000" indent="-228600">
              <a:defRPr>
                <a:solidFill>
                  <a:schemeClr val="tx1"/>
                </a:solidFill>
                <a:latin typeface="Arial" charset="0"/>
                <a:cs typeface="Arial" charset="0"/>
              </a:defRPr>
            </a:lvl3pPr>
            <a:lvl4pPr marL="1600200" indent="-228600">
              <a:defRPr>
                <a:solidFill>
                  <a:schemeClr val="tx1"/>
                </a:solidFill>
                <a:latin typeface="Arial" charset="0"/>
                <a:cs typeface="Arial" charset="0"/>
              </a:defRPr>
            </a:lvl4pPr>
            <a:lvl5pPr marL="2057400" indent="-22860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fld id="{7E8D7218-BF07-4C93-99B2-47E2EF396FF5}" type="slidenum">
              <a:rPr lang="en-US" altLang="en-US" smtClean="0"/>
              <a:pPr/>
              <a:t>33</a:t>
            </a:fld>
            <a:endParaRPr lang="en-US" altLang="en-US" smtClean="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05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smtClean="0"/>
          </a:p>
        </p:txBody>
      </p:sp>
      <p:sp>
        <p:nvSpPr>
          <p:cNvPr id="11059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cs typeface="Arial" charset="0"/>
              </a:defRPr>
            </a:lvl1pPr>
            <a:lvl2pPr marL="742950" indent="-285750">
              <a:defRPr>
                <a:solidFill>
                  <a:schemeClr val="tx1"/>
                </a:solidFill>
                <a:latin typeface="Arial" charset="0"/>
                <a:cs typeface="Arial" charset="0"/>
              </a:defRPr>
            </a:lvl2pPr>
            <a:lvl3pPr marL="1143000" indent="-228600">
              <a:defRPr>
                <a:solidFill>
                  <a:schemeClr val="tx1"/>
                </a:solidFill>
                <a:latin typeface="Arial" charset="0"/>
                <a:cs typeface="Arial" charset="0"/>
              </a:defRPr>
            </a:lvl3pPr>
            <a:lvl4pPr marL="1600200" indent="-228600">
              <a:defRPr>
                <a:solidFill>
                  <a:schemeClr val="tx1"/>
                </a:solidFill>
                <a:latin typeface="Arial" charset="0"/>
                <a:cs typeface="Arial" charset="0"/>
              </a:defRPr>
            </a:lvl4pPr>
            <a:lvl5pPr marL="2057400" indent="-22860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fld id="{7E8D7218-BF07-4C93-99B2-47E2EF396FF5}" type="slidenum">
              <a:rPr lang="en-US" altLang="en-US" smtClean="0"/>
              <a:pPr/>
              <a:t>34</a:t>
            </a:fld>
            <a:endParaRPr lang="en-US" altLang="en-US" smtClean="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05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smtClean="0"/>
          </a:p>
        </p:txBody>
      </p:sp>
      <p:sp>
        <p:nvSpPr>
          <p:cNvPr id="11059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cs typeface="Arial" charset="0"/>
              </a:defRPr>
            </a:lvl1pPr>
            <a:lvl2pPr marL="742950" indent="-285750">
              <a:defRPr>
                <a:solidFill>
                  <a:schemeClr val="tx1"/>
                </a:solidFill>
                <a:latin typeface="Arial" charset="0"/>
                <a:cs typeface="Arial" charset="0"/>
              </a:defRPr>
            </a:lvl2pPr>
            <a:lvl3pPr marL="1143000" indent="-228600">
              <a:defRPr>
                <a:solidFill>
                  <a:schemeClr val="tx1"/>
                </a:solidFill>
                <a:latin typeface="Arial" charset="0"/>
                <a:cs typeface="Arial" charset="0"/>
              </a:defRPr>
            </a:lvl3pPr>
            <a:lvl4pPr marL="1600200" indent="-228600">
              <a:defRPr>
                <a:solidFill>
                  <a:schemeClr val="tx1"/>
                </a:solidFill>
                <a:latin typeface="Arial" charset="0"/>
                <a:cs typeface="Arial" charset="0"/>
              </a:defRPr>
            </a:lvl4pPr>
            <a:lvl5pPr marL="2057400" indent="-22860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fld id="{7E8D7218-BF07-4C93-99B2-47E2EF396FF5}" type="slidenum">
              <a:rPr lang="en-US" altLang="en-US" smtClean="0"/>
              <a:pPr/>
              <a:t>35</a:t>
            </a:fld>
            <a:endParaRPr lang="en-US" altLang="en-US" smtClean="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05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smtClean="0"/>
          </a:p>
        </p:txBody>
      </p:sp>
      <p:sp>
        <p:nvSpPr>
          <p:cNvPr id="11059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cs typeface="Arial" charset="0"/>
              </a:defRPr>
            </a:lvl1pPr>
            <a:lvl2pPr marL="742950" indent="-285750">
              <a:defRPr>
                <a:solidFill>
                  <a:schemeClr val="tx1"/>
                </a:solidFill>
                <a:latin typeface="Arial" charset="0"/>
                <a:cs typeface="Arial" charset="0"/>
              </a:defRPr>
            </a:lvl2pPr>
            <a:lvl3pPr marL="1143000" indent="-228600">
              <a:defRPr>
                <a:solidFill>
                  <a:schemeClr val="tx1"/>
                </a:solidFill>
                <a:latin typeface="Arial" charset="0"/>
                <a:cs typeface="Arial" charset="0"/>
              </a:defRPr>
            </a:lvl3pPr>
            <a:lvl4pPr marL="1600200" indent="-228600">
              <a:defRPr>
                <a:solidFill>
                  <a:schemeClr val="tx1"/>
                </a:solidFill>
                <a:latin typeface="Arial" charset="0"/>
                <a:cs typeface="Arial" charset="0"/>
              </a:defRPr>
            </a:lvl4pPr>
            <a:lvl5pPr marL="2057400" indent="-22860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fld id="{7E8D7218-BF07-4C93-99B2-47E2EF396FF5}" type="slidenum">
              <a:rPr lang="en-US" altLang="en-US" smtClean="0"/>
              <a:pPr/>
              <a:t>36</a:t>
            </a:fld>
            <a:endParaRPr lang="en-US" altLang="en-US" smtClean="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05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smtClean="0"/>
          </a:p>
        </p:txBody>
      </p:sp>
      <p:sp>
        <p:nvSpPr>
          <p:cNvPr id="11059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cs typeface="Arial" charset="0"/>
              </a:defRPr>
            </a:lvl1pPr>
            <a:lvl2pPr marL="742950" indent="-285750">
              <a:defRPr>
                <a:solidFill>
                  <a:schemeClr val="tx1"/>
                </a:solidFill>
                <a:latin typeface="Arial" charset="0"/>
                <a:cs typeface="Arial" charset="0"/>
              </a:defRPr>
            </a:lvl2pPr>
            <a:lvl3pPr marL="1143000" indent="-228600">
              <a:defRPr>
                <a:solidFill>
                  <a:schemeClr val="tx1"/>
                </a:solidFill>
                <a:latin typeface="Arial" charset="0"/>
                <a:cs typeface="Arial" charset="0"/>
              </a:defRPr>
            </a:lvl3pPr>
            <a:lvl4pPr marL="1600200" indent="-228600">
              <a:defRPr>
                <a:solidFill>
                  <a:schemeClr val="tx1"/>
                </a:solidFill>
                <a:latin typeface="Arial" charset="0"/>
                <a:cs typeface="Arial" charset="0"/>
              </a:defRPr>
            </a:lvl4pPr>
            <a:lvl5pPr marL="2057400" indent="-22860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fld id="{7E8D7218-BF07-4C93-99B2-47E2EF396FF5}" type="slidenum">
              <a:rPr lang="en-US" altLang="en-US" smtClean="0"/>
              <a:pPr/>
              <a:t>37</a:t>
            </a:fld>
            <a:endParaRPr lang="en-US" altLang="en-US" smtClean="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05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smtClean="0"/>
          </a:p>
        </p:txBody>
      </p:sp>
      <p:sp>
        <p:nvSpPr>
          <p:cNvPr id="11059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cs typeface="Arial" charset="0"/>
              </a:defRPr>
            </a:lvl1pPr>
            <a:lvl2pPr marL="742950" indent="-285750">
              <a:defRPr>
                <a:solidFill>
                  <a:schemeClr val="tx1"/>
                </a:solidFill>
                <a:latin typeface="Arial" charset="0"/>
                <a:cs typeface="Arial" charset="0"/>
              </a:defRPr>
            </a:lvl2pPr>
            <a:lvl3pPr marL="1143000" indent="-228600">
              <a:defRPr>
                <a:solidFill>
                  <a:schemeClr val="tx1"/>
                </a:solidFill>
                <a:latin typeface="Arial" charset="0"/>
                <a:cs typeface="Arial" charset="0"/>
              </a:defRPr>
            </a:lvl3pPr>
            <a:lvl4pPr marL="1600200" indent="-228600">
              <a:defRPr>
                <a:solidFill>
                  <a:schemeClr val="tx1"/>
                </a:solidFill>
                <a:latin typeface="Arial" charset="0"/>
                <a:cs typeface="Arial" charset="0"/>
              </a:defRPr>
            </a:lvl4pPr>
            <a:lvl5pPr marL="2057400" indent="-22860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fld id="{7E8D7218-BF07-4C93-99B2-47E2EF396FF5}" type="slidenum">
              <a:rPr lang="en-US" altLang="en-US" smtClean="0"/>
              <a:pPr/>
              <a:t>38</a:t>
            </a:fld>
            <a:endParaRPr lang="en-US" altLang="en-US" smtClean="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05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smtClean="0"/>
          </a:p>
        </p:txBody>
      </p:sp>
      <p:sp>
        <p:nvSpPr>
          <p:cNvPr id="11059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cs typeface="Arial" charset="0"/>
              </a:defRPr>
            </a:lvl1pPr>
            <a:lvl2pPr marL="742950" indent="-285750">
              <a:defRPr>
                <a:solidFill>
                  <a:schemeClr val="tx1"/>
                </a:solidFill>
                <a:latin typeface="Arial" charset="0"/>
                <a:cs typeface="Arial" charset="0"/>
              </a:defRPr>
            </a:lvl2pPr>
            <a:lvl3pPr marL="1143000" indent="-228600">
              <a:defRPr>
                <a:solidFill>
                  <a:schemeClr val="tx1"/>
                </a:solidFill>
                <a:latin typeface="Arial" charset="0"/>
                <a:cs typeface="Arial" charset="0"/>
              </a:defRPr>
            </a:lvl3pPr>
            <a:lvl4pPr marL="1600200" indent="-228600">
              <a:defRPr>
                <a:solidFill>
                  <a:schemeClr val="tx1"/>
                </a:solidFill>
                <a:latin typeface="Arial" charset="0"/>
                <a:cs typeface="Arial" charset="0"/>
              </a:defRPr>
            </a:lvl4pPr>
            <a:lvl5pPr marL="2057400" indent="-22860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fld id="{7E8D7218-BF07-4C93-99B2-47E2EF396FF5}" type="slidenum">
              <a:rPr lang="en-US" altLang="en-US" smtClean="0"/>
              <a:pPr/>
              <a:t>39</a:t>
            </a:fld>
            <a:endParaRPr lang="en-US" altLang="en-US" smtClean="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05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dirty="0" smtClean="0"/>
              <a:t>https://plnkr.co/edit/diXWOHiRCQxgRQUKphob?p=preview</a:t>
            </a:r>
            <a:endParaRPr lang="en-US" altLang="en-US" dirty="0" smtClean="0"/>
          </a:p>
        </p:txBody>
      </p:sp>
      <p:sp>
        <p:nvSpPr>
          <p:cNvPr id="11059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cs typeface="Arial" charset="0"/>
              </a:defRPr>
            </a:lvl1pPr>
            <a:lvl2pPr marL="742950" indent="-285750">
              <a:defRPr>
                <a:solidFill>
                  <a:schemeClr val="tx1"/>
                </a:solidFill>
                <a:latin typeface="Arial" charset="0"/>
                <a:cs typeface="Arial" charset="0"/>
              </a:defRPr>
            </a:lvl2pPr>
            <a:lvl3pPr marL="1143000" indent="-228600">
              <a:defRPr>
                <a:solidFill>
                  <a:schemeClr val="tx1"/>
                </a:solidFill>
                <a:latin typeface="Arial" charset="0"/>
                <a:cs typeface="Arial" charset="0"/>
              </a:defRPr>
            </a:lvl3pPr>
            <a:lvl4pPr marL="1600200" indent="-228600">
              <a:defRPr>
                <a:solidFill>
                  <a:schemeClr val="tx1"/>
                </a:solidFill>
                <a:latin typeface="Arial" charset="0"/>
                <a:cs typeface="Arial" charset="0"/>
              </a:defRPr>
            </a:lvl4pPr>
            <a:lvl5pPr marL="2057400" indent="-22860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fld id="{7E8D7218-BF07-4C93-99B2-47E2EF396FF5}" type="slidenum">
              <a:rPr lang="en-US" altLang="en-US" smtClean="0"/>
              <a:pPr/>
              <a:t>40</a:t>
            </a:fld>
            <a:endParaRPr lang="en-US" altLang="en-US" smtClean="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05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smtClean="0"/>
          </a:p>
        </p:txBody>
      </p:sp>
      <p:sp>
        <p:nvSpPr>
          <p:cNvPr id="11059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cs typeface="Arial" charset="0"/>
              </a:defRPr>
            </a:lvl1pPr>
            <a:lvl2pPr marL="742950" indent="-285750">
              <a:defRPr>
                <a:solidFill>
                  <a:schemeClr val="tx1"/>
                </a:solidFill>
                <a:latin typeface="Arial" charset="0"/>
                <a:cs typeface="Arial" charset="0"/>
              </a:defRPr>
            </a:lvl2pPr>
            <a:lvl3pPr marL="1143000" indent="-228600">
              <a:defRPr>
                <a:solidFill>
                  <a:schemeClr val="tx1"/>
                </a:solidFill>
                <a:latin typeface="Arial" charset="0"/>
                <a:cs typeface="Arial" charset="0"/>
              </a:defRPr>
            </a:lvl3pPr>
            <a:lvl4pPr marL="1600200" indent="-228600">
              <a:defRPr>
                <a:solidFill>
                  <a:schemeClr val="tx1"/>
                </a:solidFill>
                <a:latin typeface="Arial" charset="0"/>
                <a:cs typeface="Arial" charset="0"/>
              </a:defRPr>
            </a:lvl4pPr>
            <a:lvl5pPr marL="2057400" indent="-22860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fld id="{7E8D7218-BF07-4C93-99B2-47E2EF396FF5}" type="slidenum">
              <a:rPr lang="en-US" altLang="en-US" smtClean="0"/>
              <a:pPr/>
              <a:t>41</a:t>
            </a:fld>
            <a:endParaRPr lang="en-US" altLang="en-US"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05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smtClean="0"/>
          </a:p>
        </p:txBody>
      </p:sp>
      <p:sp>
        <p:nvSpPr>
          <p:cNvPr id="11059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cs typeface="Arial" charset="0"/>
              </a:defRPr>
            </a:lvl1pPr>
            <a:lvl2pPr marL="742950" indent="-285750">
              <a:defRPr>
                <a:solidFill>
                  <a:schemeClr val="tx1"/>
                </a:solidFill>
                <a:latin typeface="Arial" charset="0"/>
                <a:cs typeface="Arial" charset="0"/>
              </a:defRPr>
            </a:lvl2pPr>
            <a:lvl3pPr marL="1143000" indent="-228600">
              <a:defRPr>
                <a:solidFill>
                  <a:schemeClr val="tx1"/>
                </a:solidFill>
                <a:latin typeface="Arial" charset="0"/>
                <a:cs typeface="Arial" charset="0"/>
              </a:defRPr>
            </a:lvl3pPr>
            <a:lvl4pPr marL="1600200" indent="-228600">
              <a:defRPr>
                <a:solidFill>
                  <a:schemeClr val="tx1"/>
                </a:solidFill>
                <a:latin typeface="Arial" charset="0"/>
                <a:cs typeface="Arial" charset="0"/>
              </a:defRPr>
            </a:lvl4pPr>
            <a:lvl5pPr marL="2057400" indent="-22860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fld id="{7E8D7218-BF07-4C93-99B2-47E2EF396FF5}" type="slidenum">
              <a:rPr lang="en-US" altLang="en-US" smtClean="0"/>
              <a:pPr/>
              <a:t>6</a:t>
            </a:fld>
            <a:endParaRPr lang="en-US" altLang="en-US" smtClean="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05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smtClean="0"/>
          </a:p>
        </p:txBody>
      </p:sp>
      <p:sp>
        <p:nvSpPr>
          <p:cNvPr id="11059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cs typeface="Arial" charset="0"/>
              </a:defRPr>
            </a:lvl1pPr>
            <a:lvl2pPr marL="742950" indent="-285750">
              <a:defRPr>
                <a:solidFill>
                  <a:schemeClr val="tx1"/>
                </a:solidFill>
                <a:latin typeface="Arial" charset="0"/>
                <a:cs typeface="Arial" charset="0"/>
              </a:defRPr>
            </a:lvl2pPr>
            <a:lvl3pPr marL="1143000" indent="-228600">
              <a:defRPr>
                <a:solidFill>
                  <a:schemeClr val="tx1"/>
                </a:solidFill>
                <a:latin typeface="Arial" charset="0"/>
                <a:cs typeface="Arial" charset="0"/>
              </a:defRPr>
            </a:lvl3pPr>
            <a:lvl4pPr marL="1600200" indent="-228600">
              <a:defRPr>
                <a:solidFill>
                  <a:schemeClr val="tx1"/>
                </a:solidFill>
                <a:latin typeface="Arial" charset="0"/>
                <a:cs typeface="Arial" charset="0"/>
              </a:defRPr>
            </a:lvl4pPr>
            <a:lvl5pPr marL="2057400" indent="-22860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fld id="{7E8D7218-BF07-4C93-99B2-47E2EF396FF5}" type="slidenum">
              <a:rPr lang="en-US" altLang="en-US" smtClean="0"/>
              <a:pPr/>
              <a:t>42</a:t>
            </a:fld>
            <a:endParaRPr lang="en-US" altLang="en-US" smtClean="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05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dirty="0" smtClean="0"/>
              <a:t>https://plnkr.co/edit/5vm0JBxmcYgdB0TMaOmB?p=preview</a:t>
            </a:r>
            <a:endParaRPr lang="en-US" altLang="en-US" dirty="0" smtClean="0"/>
          </a:p>
        </p:txBody>
      </p:sp>
      <p:sp>
        <p:nvSpPr>
          <p:cNvPr id="11059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cs typeface="Arial" charset="0"/>
              </a:defRPr>
            </a:lvl1pPr>
            <a:lvl2pPr marL="742950" indent="-285750">
              <a:defRPr>
                <a:solidFill>
                  <a:schemeClr val="tx1"/>
                </a:solidFill>
                <a:latin typeface="Arial" charset="0"/>
                <a:cs typeface="Arial" charset="0"/>
              </a:defRPr>
            </a:lvl2pPr>
            <a:lvl3pPr marL="1143000" indent="-228600">
              <a:defRPr>
                <a:solidFill>
                  <a:schemeClr val="tx1"/>
                </a:solidFill>
                <a:latin typeface="Arial" charset="0"/>
                <a:cs typeface="Arial" charset="0"/>
              </a:defRPr>
            </a:lvl3pPr>
            <a:lvl4pPr marL="1600200" indent="-228600">
              <a:defRPr>
                <a:solidFill>
                  <a:schemeClr val="tx1"/>
                </a:solidFill>
                <a:latin typeface="Arial" charset="0"/>
                <a:cs typeface="Arial" charset="0"/>
              </a:defRPr>
            </a:lvl4pPr>
            <a:lvl5pPr marL="2057400" indent="-22860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fld id="{7E8D7218-BF07-4C93-99B2-47E2EF396FF5}" type="slidenum">
              <a:rPr lang="en-US" altLang="en-US" smtClean="0"/>
              <a:pPr/>
              <a:t>43</a:t>
            </a:fld>
            <a:endParaRPr lang="en-US" altLang="en-US" smtClean="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05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smtClean="0"/>
          </a:p>
        </p:txBody>
      </p:sp>
      <p:sp>
        <p:nvSpPr>
          <p:cNvPr id="11059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cs typeface="Arial" charset="0"/>
              </a:defRPr>
            </a:lvl1pPr>
            <a:lvl2pPr marL="742950" indent="-285750">
              <a:defRPr>
                <a:solidFill>
                  <a:schemeClr val="tx1"/>
                </a:solidFill>
                <a:latin typeface="Arial" charset="0"/>
                <a:cs typeface="Arial" charset="0"/>
              </a:defRPr>
            </a:lvl2pPr>
            <a:lvl3pPr marL="1143000" indent="-228600">
              <a:defRPr>
                <a:solidFill>
                  <a:schemeClr val="tx1"/>
                </a:solidFill>
                <a:latin typeface="Arial" charset="0"/>
                <a:cs typeface="Arial" charset="0"/>
              </a:defRPr>
            </a:lvl3pPr>
            <a:lvl4pPr marL="1600200" indent="-228600">
              <a:defRPr>
                <a:solidFill>
                  <a:schemeClr val="tx1"/>
                </a:solidFill>
                <a:latin typeface="Arial" charset="0"/>
                <a:cs typeface="Arial" charset="0"/>
              </a:defRPr>
            </a:lvl4pPr>
            <a:lvl5pPr marL="2057400" indent="-22860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fld id="{7E8D7218-BF07-4C93-99B2-47E2EF396FF5}" type="slidenum">
              <a:rPr lang="en-US" altLang="en-US" smtClean="0"/>
              <a:pPr/>
              <a:t>44</a:t>
            </a:fld>
            <a:endParaRPr lang="en-US" altLang="en-US" smtClean="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05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smtClean="0"/>
          </a:p>
        </p:txBody>
      </p:sp>
      <p:sp>
        <p:nvSpPr>
          <p:cNvPr id="11059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cs typeface="Arial" charset="0"/>
              </a:defRPr>
            </a:lvl1pPr>
            <a:lvl2pPr marL="742950" indent="-285750">
              <a:defRPr>
                <a:solidFill>
                  <a:schemeClr val="tx1"/>
                </a:solidFill>
                <a:latin typeface="Arial" charset="0"/>
                <a:cs typeface="Arial" charset="0"/>
              </a:defRPr>
            </a:lvl2pPr>
            <a:lvl3pPr marL="1143000" indent="-228600">
              <a:defRPr>
                <a:solidFill>
                  <a:schemeClr val="tx1"/>
                </a:solidFill>
                <a:latin typeface="Arial" charset="0"/>
                <a:cs typeface="Arial" charset="0"/>
              </a:defRPr>
            </a:lvl3pPr>
            <a:lvl4pPr marL="1600200" indent="-228600">
              <a:defRPr>
                <a:solidFill>
                  <a:schemeClr val="tx1"/>
                </a:solidFill>
                <a:latin typeface="Arial" charset="0"/>
                <a:cs typeface="Arial" charset="0"/>
              </a:defRPr>
            </a:lvl4pPr>
            <a:lvl5pPr marL="2057400" indent="-22860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fld id="{7E8D7218-BF07-4C93-99B2-47E2EF396FF5}" type="slidenum">
              <a:rPr lang="en-US" altLang="en-US" smtClean="0"/>
              <a:pPr/>
              <a:t>45</a:t>
            </a:fld>
            <a:endParaRPr lang="en-US" altLang="en-US" smtClean="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05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dirty="0" smtClean="0"/>
              <a:t>https://plnkr.co/edit/Ait8j8Dw6mlvV6jhS7Oq?p=preview</a:t>
            </a:r>
            <a:endParaRPr lang="en-US" altLang="en-US" dirty="0" smtClean="0"/>
          </a:p>
        </p:txBody>
      </p:sp>
      <p:sp>
        <p:nvSpPr>
          <p:cNvPr id="11059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cs typeface="Arial" charset="0"/>
              </a:defRPr>
            </a:lvl1pPr>
            <a:lvl2pPr marL="742950" indent="-285750">
              <a:defRPr>
                <a:solidFill>
                  <a:schemeClr val="tx1"/>
                </a:solidFill>
                <a:latin typeface="Arial" charset="0"/>
                <a:cs typeface="Arial" charset="0"/>
              </a:defRPr>
            </a:lvl2pPr>
            <a:lvl3pPr marL="1143000" indent="-228600">
              <a:defRPr>
                <a:solidFill>
                  <a:schemeClr val="tx1"/>
                </a:solidFill>
                <a:latin typeface="Arial" charset="0"/>
                <a:cs typeface="Arial" charset="0"/>
              </a:defRPr>
            </a:lvl3pPr>
            <a:lvl4pPr marL="1600200" indent="-228600">
              <a:defRPr>
                <a:solidFill>
                  <a:schemeClr val="tx1"/>
                </a:solidFill>
                <a:latin typeface="Arial" charset="0"/>
                <a:cs typeface="Arial" charset="0"/>
              </a:defRPr>
            </a:lvl4pPr>
            <a:lvl5pPr marL="2057400" indent="-22860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fld id="{7E8D7218-BF07-4C93-99B2-47E2EF396FF5}" type="slidenum">
              <a:rPr lang="en-US" altLang="en-US" smtClean="0"/>
              <a:pPr/>
              <a:t>46</a:t>
            </a:fld>
            <a:endParaRPr lang="en-US" altLang="en-US" smtClean="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05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dirty="0" smtClean="0"/>
              <a:t>http://jasonwatmore.com/post/2016/12/01/angular-2-communicating-between-components-with-observable-subject</a:t>
            </a:r>
          </a:p>
          <a:p>
            <a:r>
              <a:rPr lang="en-US" altLang="en-US" dirty="0" smtClean="0"/>
              <a:t>http://plnkr.co/edit/XqwwUM44NQEpxQVFFxNW?p=preview</a:t>
            </a:r>
          </a:p>
          <a:p>
            <a:r>
              <a:rPr lang="en-US" altLang="en-US" dirty="0" smtClean="0"/>
              <a:t>https://plnkr.co/edit/FHIPt1?p=preview</a:t>
            </a:r>
          </a:p>
          <a:p>
            <a:r>
              <a:rPr lang="en-US" altLang="en-US" dirty="0" smtClean="0"/>
              <a:t>https://hassantariqblog.wordpress.com/2016/12/03/angular2-difference-between-a-behavior-subject-and-an-observable/</a:t>
            </a:r>
          </a:p>
        </p:txBody>
      </p:sp>
      <p:sp>
        <p:nvSpPr>
          <p:cNvPr id="11059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cs typeface="Arial" charset="0"/>
              </a:defRPr>
            </a:lvl1pPr>
            <a:lvl2pPr marL="742950" indent="-285750">
              <a:defRPr>
                <a:solidFill>
                  <a:schemeClr val="tx1"/>
                </a:solidFill>
                <a:latin typeface="Arial" charset="0"/>
                <a:cs typeface="Arial" charset="0"/>
              </a:defRPr>
            </a:lvl2pPr>
            <a:lvl3pPr marL="1143000" indent="-228600">
              <a:defRPr>
                <a:solidFill>
                  <a:schemeClr val="tx1"/>
                </a:solidFill>
                <a:latin typeface="Arial" charset="0"/>
                <a:cs typeface="Arial" charset="0"/>
              </a:defRPr>
            </a:lvl3pPr>
            <a:lvl4pPr marL="1600200" indent="-228600">
              <a:defRPr>
                <a:solidFill>
                  <a:schemeClr val="tx1"/>
                </a:solidFill>
                <a:latin typeface="Arial" charset="0"/>
                <a:cs typeface="Arial" charset="0"/>
              </a:defRPr>
            </a:lvl4pPr>
            <a:lvl5pPr marL="2057400" indent="-22860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fld id="{7E8D7218-BF07-4C93-99B2-47E2EF396FF5}" type="slidenum">
              <a:rPr lang="en-US" altLang="en-US" smtClean="0"/>
              <a:pPr/>
              <a:t>47</a:t>
            </a:fld>
            <a:endParaRPr lang="en-US" altLang="en-US" smtClean="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05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smtClean="0"/>
          </a:p>
        </p:txBody>
      </p:sp>
      <p:sp>
        <p:nvSpPr>
          <p:cNvPr id="11059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cs typeface="Arial" charset="0"/>
              </a:defRPr>
            </a:lvl1pPr>
            <a:lvl2pPr marL="742950" indent="-285750">
              <a:defRPr>
                <a:solidFill>
                  <a:schemeClr val="tx1"/>
                </a:solidFill>
                <a:latin typeface="Arial" charset="0"/>
                <a:cs typeface="Arial" charset="0"/>
              </a:defRPr>
            </a:lvl2pPr>
            <a:lvl3pPr marL="1143000" indent="-228600">
              <a:defRPr>
                <a:solidFill>
                  <a:schemeClr val="tx1"/>
                </a:solidFill>
                <a:latin typeface="Arial" charset="0"/>
                <a:cs typeface="Arial" charset="0"/>
              </a:defRPr>
            </a:lvl3pPr>
            <a:lvl4pPr marL="1600200" indent="-228600">
              <a:defRPr>
                <a:solidFill>
                  <a:schemeClr val="tx1"/>
                </a:solidFill>
                <a:latin typeface="Arial" charset="0"/>
                <a:cs typeface="Arial" charset="0"/>
              </a:defRPr>
            </a:lvl4pPr>
            <a:lvl5pPr marL="2057400" indent="-22860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fld id="{7E8D7218-BF07-4C93-99B2-47E2EF396FF5}" type="slidenum">
              <a:rPr lang="en-US" altLang="en-US" smtClean="0"/>
              <a:pPr/>
              <a:t>48</a:t>
            </a:fld>
            <a:endParaRPr lang="en-US" altLang="en-US" smtClean="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05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smtClean="0"/>
          </a:p>
        </p:txBody>
      </p:sp>
      <p:sp>
        <p:nvSpPr>
          <p:cNvPr id="11059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cs typeface="Arial" charset="0"/>
              </a:defRPr>
            </a:lvl1pPr>
            <a:lvl2pPr marL="742950" indent="-285750">
              <a:defRPr>
                <a:solidFill>
                  <a:schemeClr val="tx1"/>
                </a:solidFill>
                <a:latin typeface="Arial" charset="0"/>
                <a:cs typeface="Arial" charset="0"/>
              </a:defRPr>
            </a:lvl2pPr>
            <a:lvl3pPr marL="1143000" indent="-228600">
              <a:defRPr>
                <a:solidFill>
                  <a:schemeClr val="tx1"/>
                </a:solidFill>
                <a:latin typeface="Arial" charset="0"/>
                <a:cs typeface="Arial" charset="0"/>
              </a:defRPr>
            </a:lvl3pPr>
            <a:lvl4pPr marL="1600200" indent="-228600">
              <a:defRPr>
                <a:solidFill>
                  <a:schemeClr val="tx1"/>
                </a:solidFill>
                <a:latin typeface="Arial" charset="0"/>
                <a:cs typeface="Arial" charset="0"/>
              </a:defRPr>
            </a:lvl4pPr>
            <a:lvl5pPr marL="2057400" indent="-22860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fld id="{7E8D7218-BF07-4C93-99B2-47E2EF396FF5}" type="slidenum">
              <a:rPr lang="en-US" altLang="en-US" smtClean="0"/>
              <a:pPr/>
              <a:t>49</a:t>
            </a:fld>
            <a:endParaRPr lang="en-US" altLang="en-US" smtClean="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05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smtClean="0"/>
          </a:p>
        </p:txBody>
      </p:sp>
      <p:sp>
        <p:nvSpPr>
          <p:cNvPr id="11059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cs typeface="Arial" charset="0"/>
              </a:defRPr>
            </a:lvl1pPr>
            <a:lvl2pPr marL="742950" indent="-285750">
              <a:defRPr>
                <a:solidFill>
                  <a:schemeClr val="tx1"/>
                </a:solidFill>
                <a:latin typeface="Arial" charset="0"/>
                <a:cs typeface="Arial" charset="0"/>
              </a:defRPr>
            </a:lvl2pPr>
            <a:lvl3pPr marL="1143000" indent="-228600">
              <a:defRPr>
                <a:solidFill>
                  <a:schemeClr val="tx1"/>
                </a:solidFill>
                <a:latin typeface="Arial" charset="0"/>
                <a:cs typeface="Arial" charset="0"/>
              </a:defRPr>
            </a:lvl3pPr>
            <a:lvl4pPr marL="1600200" indent="-228600">
              <a:defRPr>
                <a:solidFill>
                  <a:schemeClr val="tx1"/>
                </a:solidFill>
                <a:latin typeface="Arial" charset="0"/>
                <a:cs typeface="Arial" charset="0"/>
              </a:defRPr>
            </a:lvl4pPr>
            <a:lvl5pPr marL="2057400" indent="-22860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fld id="{7E8D7218-BF07-4C93-99B2-47E2EF396FF5}" type="slidenum">
              <a:rPr lang="en-US" altLang="en-US" smtClean="0"/>
              <a:pPr/>
              <a:t>50</a:t>
            </a:fld>
            <a:endParaRPr lang="en-US" altLang="en-US" smtClean="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05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smtClean="0"/>
          </a:p>
        </p:txBody>
      </p:sp>
      <p:sp>
        <p:nvSpPr>
          <p:cNvPr id="11059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cs typeface="Arial" charset="0"/>
              </a:defRPr>
            </a:lvl1pPr>
            <a:lvl2pPr marL="742950" indent="-285750">
              <a:defRPr>
                <a:solidFill>
                  <a:schemeClr val="tx1"/>
                </a:solidFill>
                <a:latin typeface="Arial" charset="0"/>
                <a:cs typeface="Arial" charset="0"/>
              </a:defRPr>
            </a:lvl2pPr>
            <a:lvl3pPr marL="1143000" indent="-228600">
              <a:defRPr>
                <a:solidFill>
                  <a:schemeClr val="tx1"/>
                </a:solidFill>
                <a:latin typeface="Arial" charset="0"/>
                <a:cs typeface="Arial" charset="0"/>
              </a:defRPr>
            </a:lvl3pPr>
            <a:lvl4pPr marL="1600200" indent="-228600">
              <a:defRPr>
                <a:solidFill>
                  <a:schemeClr val="tx1"/>
                </a:solidFill>
                <a:latin typeface="Arial" charset="0"/>
                <a:cs typeface="Arial" charset="0"/>
              </a:defRPr>
            </a:lvl4pPr>
            <a:lvl5pPr marL="2057400" indent="-22860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fld id="{7E8D7218-BF07-4C93-99B2-47E2EF396FF5}" type="slidenum">
              <a:rPr lang="en-US" altLang="en-US" smtClean="0"/>
              <a:pPr/>
              <a:t>51</a:t>
            </a:fld>
            <a:endParaRPr lang="en-US" altLang="en-US"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05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smtClean="0"/>
          </a:p>
        </p:txBody>
      </p:sp>
      <p:sp>
        <p:nvSpPr>
          <p:cNvPr id="11059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cs typeface="Arial" charset="0"/>
              </a:defRPr>
            </a:lvl1pPr>
            <a:lvl2pPr marL="742950" indent="-285750">
              <a:defRPr>
                <a:solidFill>
                  <a:schemeClr val="tx1"/>
                </a:solidFill>
                <a:latin typeface="Arial" charset="0"/>
                <a:cs typeface="Arial" charset="0"/>
              </a:defRPr>
            </a:lvl2pPr>
            <a:lvl3pPr marL="1143000" indent="-228600">
              <a:defRPr>
                <a:solidFill>
                  <a:schemeClr val="tx1"/>
                </a:solidFill>
                <a:latin typeface="Arial" charset="0"/>
                <a:cs typeface="Arial" charset="0"/>
              </a:defRPr>
            </a:lvl3pPr>
            <a:lvl4pPr marL="1600200" indent="-228600">
              <a:defRPr>
                <a:solidFill>
                  <a:schemeClr val="tx1"/>
                </a:solidFill>
                <a:latin typeface="Arial" charset="0"/>
                <a:cs typeface="Arial" charset="0"/>
              </a:defRPr>
            </a:lvl4pPr>
            <a:lvl5pPr marL="2057400" indent="-22860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fld id="{7E8D7218-BF07-4C93-99B2-47E2EF396FF5}" type="slidenum">
              <a:rPr lang="en-US" altLang="en-US" smtClean="0"/>
              <a:pPr/>
              <a:t>7</a:t>
            </a:fld>
            <a:endParaRPr lang="en-US" altLang="en-US" smtClean="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05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smtClean="0"/>
          </a:p>
        </p:txBody>
      </p:sp>
      <p:sp>
        <p:nvSpPr>
          <p:cNvPr id="11059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cs typeface="Arial" charset="0"/>
              </a:defRPr>
            </a:lvl1pPr>
            <a:lvl2pPr marL="742950" indent="-285750">
              <a:defRPr>
                <a:solidFill>
                  <a:schemeClr val="tx1"/>
                </a:solidFill>
                <a:latin typeface="Arial" charset="0"/>
                <a:cs typeface="Arial" charset="0"/>
              </a:defRPr>
            </a:lvl2pPr>
            <a:lvl3pPr marL="1143000" indent="-228600">
              <a:defRPr>
                <a:solidFill>
                  <a:schemeClr val="tx1"/>
                </a:solidFill>
                <a:latin typeface="Arial" charset="0"/>
                <a:cs typeface="Arial" charset="0"/>
              </a:defRPr>
            </a:lvl3pPr>
            <a:lvl4pPr marL="1600200" indent="-228600">
              <a:defRPr>
                <a:solidFill>
                  <a:schemeClr val="tx1"/>
                </a:solidFill>
                <a:latin typeface="Arial" charset="0"/>
                <a:cs typeface="Arial" charset="0"/>
              </a:defRPr>
            </a:lvl4pPr>
            <a:lvl5pPr marL="2057400" indent="-22860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fld id="{7E8D7218-BF07-4C93-99B2-47E2EF396FF5}" type="slidenum">
              <a:rPr lang="en-US" altLang="en-US" smtClean="0"/>
              <a:pPr/>
              <a:t>52</a:t>
            </a:fld>
            <a:endParaRPr lang="en-US" altLang="en-US" smtClean="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05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smtClean="0"/>
          </a:p>
        </p:txBody>
      </p:sp>
      <p:sp>
        <p:nvSpPr>
          <p:cNvPr id="11059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cs typeface="Arial" charset="0"/>
              </a:defRPr>
            </a:lvl1pPr>
            <a:lvl2pPr marL="742950" indent="-285750">
              <a:defRPr>
                <a:solidFill>
                  <a:schemeClr val="tx1"/>
                </a:solidFill>
                <a:latin typeface="Arial" charset="0"/>
                <a:cs typeface="Arial" charset="0"/>
              </a:defRPr>
            </a:lvl2pPr>
            <a:lvl3pPr marL="1143000" indent="-228600">
              <a:defRPr>
                <a:solidFill>
                  <a:schemeClr val="tx1"/>
                </a:solidFill>
                <a:latin typeface="Arial" charset="0"/>
                <a:cs typeface="Arial" charset="0"/>
              </a:defRPr>
            </a:lvl3pPr>
            <a:lvl4pPr marL="1600200" indent="-228600">
              <a:defRPr>
                <a:solidFill>
                  <a:schemeClr val="tx1"/>
                </a:solidFill>
                <a:latin typeface="Arial" charset="0"/>
                <a:cs typeface="Arial" charset="0"/>
              </a:defRPr>
            </a:lvl4pPr>
            <a:lvl5pPr marL="2057400" indent="-22860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fld id="{7E8D7218-BF07-4C93-99B2-47E2EF396FF5}" type="slidenum">
              <a:rPr lang="en-US" altLang="en-US" smtClean="0"/>
              <a:pPr/>
              <a:t>53</a:t>
            </a:fld>
            <a:endParaRPr lang="en-US" altLang="en-US" smtClean="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05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smtClean="0"/>
          </a:p>
        </p:txBody>
      </p:sp>
      <p:sp>
        <p:nvSpPr>
          <p:cNvPr id="11059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cs typeface="Arial" charset="0"/>
              </a:defRPr>
            </a:lvl1pPr>
            <a:lvl2pPr marL="742950" indent="-285750">
              <a:defRPr>
                <a:solidFill>
                  <a:schemeClr val="tx1"/>
                </a:solidFill>
                <a:latin typeface="Arial" charset="0"/>
                <a:cs typeface="Arial" charset="0"/>
              </a:defRPr>
            </a:lvl2pPr>
            <a:lvl3pPr marL="1143000" indent="-228600">
              <a:defRPr>
                <a:solidFill>
                  <a:schemeClr val="tx1"/>
                </a:solidFill>
                <a:latin typeface="Arial" charset="0"/>
                <a:cs typeface="Arial" charset="0"/>
              </a:defRPr>
            </a:lvl3pPr>
            <a:lvl4pPr marL="1600200" indent="-228600">
              <a:defRPr>
                <a:solidFill>
                  <a:schemeClr val="tx1"/>
                </a:solidFill>
                <a:latin typeface="Arial" charset="0"/>
                <a:cs typeface="Arial" charset="0"/>
              </a:defRPr>
            </a:lvl4pPr>
            <a:lvl5pPr marL="2057400" indent="-22860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fld id="{7E8D7218-BF07-4C93-99B2-47E2EF396FF5}" type="slidenum">
              <a:rPr lang="en-US" altLang="en-US" smtClean="0"/>
              <a:pPr/>
              <a:t>54</a:t>
            </a:fld>
            <a:endParaRPr lang="en-US" altLang="en-US" smtClean="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05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smtClean="0"/>
          </a:p>
        </p:txBody>
      </p:sp>
      <p:sp>
        <p:nvSpPr>
          <p:cNvPr id="11059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cs typeface="Arial" charset="0"/>
              </a:defRPr>
            </a:lvl1pPr>
            <a:lvl2pPr marL="742950" indent="-285750">
              <a:defRPr>
                <a:solidFill>
                  <a:schemeClr val="tx1"/>
                </a:solidFill>
                <a:latin typeface="Arial" charset="0"/>
                <a:cs typeface="Arial" charset="0"/>
              </a:defRPr>
            </a:lvl2pPr>
            <a:lvl3pPr marL="1143000" indent="-228600">
              <a:defRPr>
                <a:solidFill>
                  <a:schemeClr val="tx1"/>
                </a:solidFill>
                <a:latin typeface="Arial" charset="0"/>
                <a:cs typeface="Arial" charset="0"/>
              </a:defRPr>
            </a:lvl3pPr>
            <a:lvl4pPr marL="1600200" indent="-228600">
              <a:defRPr>
                <a:solidFill>
                  <a:schemeClr val="tx1"/>
                </a:solidFill>
                <a:latin typeface="Arial" charset="0"/>
                <a:cs typeface="Arial" charset="0"/>
              </a:defRPr>
            </a:lvl4pPr>
            <a:lvl5pPr marL="2057400" indent="-22860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fld id="{7E8D7218-BF07-4C93-99B2-47E2EF396FF5}" type="slidenum">
              <a:rPr lang="en-US" altLang="en-US" smtClean="0"/>
              <a:pPr/>
              <a:t>55</a:t>
            </a:fld>
            <a:endParaRPr lang="en-US" altLang="en-US" smtClean="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05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smtClean="0"/>
          </a:p>
        </p:txBody>
      </p:sp>
      <p:sp>
        <p:nvSpPr>
          <p:cNvPr id="11059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cs typeface="Arial" charset="0"/>
              </a:defRPr>
            </a:lvl1pPr>
            <a:lvl2pPr marL="742950" indent="-285750">
              <a:defRPr>
                <a:solidFill>
                  <a:schemeClr val="tx1"/>
                </a:solidFill>
                <a:latin typeface="Arial" charset="0"/>
                <a:cs typeface="Arial" charset="0"/>
              </a:defRPr>
            </a:lvl2pPr>
            <a:lvl3pPr marL="1143000" indent="-228600">
              <a:defRPr>
                <a:solidFill>
                  <a:schemeClr val="tx1"/>
                </a:solidFill>
                <a:latin typeface="Arial" charset="0"/>
                <a:cs typeface="Arial" charset="0"/>
              </a:defRPr>
            </a:lvl3pPr>
            <a:lvl4pPr marL="1600200" indent="-228600">
              <a:defRPr>
                <a:solidFill>
                  <a:schemeClr val="tx1"/>
                </a:solidFill>
                <a:latin typeface="Arial" charset="0"/>
                <a:cs typeface="Arial" charset="0"/>
              </a:defRPr>
            </a:lvl4pPr>
            <a:lvl5pPr marL="2057400" indent="-22860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fld id="{7E8D7218-BF07-4C93-99B2-47E2EF396FF5}" type="slidenum">
              <a:rPr lang="en-US" altLang="en-US" smtClean="0"/>
              <a:pPr/>
              <a:t>56</a:t>
            </a:fld>
            <a:endParaRPr lang="en-US" altLang="en-US" smtClean="0"/>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05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lvl="2" indent="0" algn="l" defTabSz="914400" rtl="0" eaLnBrk="0" fontAlgn="base" latinLnBrk="0" hangingPunct="0">
              <a:lnSpc>
                <a:spcPct val="100000"/>
              </a:lnSpc>
              <a:spcBef>
                <a:spcPct val="30000"/>
              </a:spcBef>
              <a:spcAft>
                <a:spcPct val="0"/>
              </a:spcAft>
              <a:buClrTx/>
              <a:buSzTx/>
              <a:buFontTx/>
              <a:buNone/>
              <a:tabLst/>
              <a:defRPr/>
            </a:pPr>
            <a:r>
              <a:rPr lang="en-US" sz="2000" dirty="0" smtClean="0">
                <a:latin typeface="Times New Roman" panose="02020603050405020304" pitchFamily="18" charset="0"/>
                <a:cs typeface="Times New Roman" panose="02020603050405020304" pitchFamily="18" charset="0"/>
              </a:rPr>
              <a:t>Trigger change detection from child component</a:t>
            </a:r>
          </a:p>
          <a:p>
            <a:endParaRPr lang="en-US" altLang="en-US" dirty="0" smtClean="0"/>
          </a:p>
          <a:p>
            <a:r>
              <a:rPr lang="en-US" altLang="en-US" dirty="0" smtClean="0"/>
              <a:t>https://plnkr.co/edit/iiUszT7dSPlGX16kXXBC?p=preview</a:t>
            </a:r>
          </a:p>
          <a:p>
            <a:pPr marL="1200150" lvl="3" indent="-342900">
              <a:buFont typeface="Arial" panose="020B0604020202020204" pitchFamily="34" charset="0"/>
              <a:buChar char="•"/>
            </a:pPr>
            <a:r>
              <a:rPr lang="en-US" sz="2000" dirty="0" smtClean="0">
                <a:latin typeface="Times New Roman" panose="02020603050405020304" pitchFamily="18" charset="0"/>
                <a:cs typeface="Times New Roman" panose="02020603050405020304" pitchFamily="18" charset="0"/>
              </a:rPr>
              <a:t>Trigger change detection from parent component</a:t>
            </a:r>
          </a:p>
          <a:p>
            <a:pPr marL="1600200" lvl="4" indent="-285750">
              <a:buFont typeface="Wingdings" panose="05000000000000000000" pitchFamily="2" charset="2"/>
              <a:buChar char="v"/>
            </a:pPr>
            <a:r>
              <a:rPr lang="en-US" b="1" dirty="0" smtClean="0">
                <a:solidFill>
                  <a:srgbClr val="B73B50"/>
                </a:solidFill>
                <a:latin typeface="Times New Roman" panose="02020603050405020304" pitchFamily="18" charset="0"/>
                <a:cs typeface="Times New Roman" panose="02020603050405020304" pitchFamily="18" charset="0"/>
                <a:hlinkClick r:id="rId3"/>
              </a:rPr>
              <a:t>https://plnkr.co/edit/fmn9ORNDcqi7aSKVpvFs?p=preview</a:t>
            </a:r>
            <a:endParaRPr lang="en-US" b="1" dirty="0" smtClean="0">
              <a:solidFill>
                <a:srgbClr val="B73B50"/>
              </a:solidFill>
              <a:latin typeface="Times New Roman" panose="02020603050405020304" pitchFamily="18" charset="0"/>
              <a:cs typeface="Times New Roman" panose="02020603050405020304" pitchFamily="18" charset="0"/>
            </a:endParaRPr>
          </a:p>
          <a:p>
            <a:pPr marL="1200150" lvl="3" indent="-342900">
              <a:buFont typeface="Arial" panose="020B0604020202020204" pitchFamily="34" charset="0"/>
              <a:buChar char="•"/>
            </a:pPr>
            <a:r>
              <a:rPr lang="en-US" sz="2000" dirty="0" smtClean="0">
                <a:latin typeface="Times New Roman" panose="02020603050405020304" pitchFamily="18" charset="0"/>
                <a:cs typeface="Times New Roman" panose="02020603050405020304" pitchFamily="18" charset="0"/>
              </a:rPr>
              <a:t>Ex for performance </a:t>
            </a:r>
          </a:p>
          <a:p>
            <a:pPr marL="1600200" lvl="4" indent="-285750">
              <a:buFont typeface="Wingdings" panose="05000000000000000000" pitchFamily="2" charset="2"/>
              <a:buChar char="v"/>
            </a:pPr>
            <a:r>
              <a:rPr lang="en-US" b="1" dirty="0" smtClean="0">
                <a:solidFill>
                  <a:srgbClr val="B73B50"/>
                </a:solidFill>
                <a:latin typeface="Times New Roman" panose="02020603050405020304" pitchFamily="18" charset="0"/>
                <a:cs typeface="Times New Roman" panose="02020603050405020304" pitchFamily="18" charset="0"/>
                <a:hlinkClick r:id="rId4"/>
              </a:rPr>
              <a:t>https://plnkr.co/edit/Zqhzp5akGI0tO8u476ib?p=preview</a:t>
            </a:r>
            <a:endParaRPr lang="en-US" altLang="en-US" sz="2000" dirty="0" smtClean="0">
              <a:latin typeface="Times New Roman" panose="02020603050405020304" pitchFamily="18" charset="0"/>
              <a:cs typeface="Times New Roman" panose="02020603050405020304" pitchFamily="18" charset="0"/>
            </a:endParaRPr>
          </a:p>
          <a:p>
            <a:endParaRPr lang="en-US" altLang="en-US" dirty="0" smtClean="0"/>
          </a:p>
          <a:p>
            <a:endParaRPr lang="en-US" altLang="en-US" dirty="0" smtClean="0"/>
          </a:p>
        </p:txBody>
      </p:sp>
      <p:sp>
        <p:nvSpPr>
          <p:cNvPr id="11059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cs typeface="Arial" charset="0"/>
              </a:defRPr>
            </a:lvl1pPr>
            <a:lvl2pPr marL="742950" indent="-285750">
              <a:defRPr>
                <a:solidFill>
                  <a:schemeClr val="tx1"/>
                </a:solidFill>
                <a:latin typeface="Arial" charset="0"/>
                <a:cs typeface="Arial" charset="0"/>
              </a:defRPr>
            </a:lvl2pPr>
            <a:lvl3pPr marL="1143000" indent="-228600">
              <a:defRPr>
                <a:solidFill>
                  <a:schemeClr val="tx1"/>
                </a:solidFill>
                <a:latin typeface="Arial" charset="0"/>
                <a:cs typeface="Arial" charset="0"/>
              </a:defRPr>
            </a:lvl3pPr>
            <a:lvl4pPr marL="1600200" indent="-228600">
              <a:defRPr>
                <a:solidFill>
                  <a:schemeClr val="tx1"/>
                </a:solidFill>
                <a:latin typeface="Arial" charset="0"/>
                <a:cs typeface="Arial" charset="0"/>
              </a:defRPr>
            </a:lvl4pPr>
            <a:lvl5pPr marL="2057400" indent="-22860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fld id="{7E8D7218-BF07-4C93-99B2-47E2EF396FF5}" type="slidenum">
              <a:rPr lang="en-US" altLang="en-US" smtClean="0"/>
              <a:pPr/>
              <a:t>57</a:t>
            </a:fld>
            <a:endParaRPr lang="en-US" altLang="en-US" smtClean="0"/>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05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dirty="0" smtClean="0"/>
              <a:t>https://plnkr.co/edit/9MpwKqqUVa5hiexdIope?p=preview</a:t>
            </a:r>
            <a:endParaRPr lang="en-US" altLang="en-US" dirty="0" smtClean="0"/>
          </a:p>
        </p:txBody>
      </p:sp>
      <p:sp>
        <p:nvSpPr>
          <p:cNvPr id="11059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cs typeface="Arial" charset="0"/>
              </a:defRPr>
            </a:lvl1pPr>
            <a:lvl2pPr marL="742950" indent="-285750">
              <a:defRPr>
                <a:solidFill>
                  <a:schemeClr val="tx1"/>
                </a:solidFill>
                <a:latin typeface="Arial" charset="0"/>
                <a:cs typeface="Arial" charset="0"/>
              </a:defRPr>
            </a:lvl2pPr>
            <a:lvl3pPr marL="1143000" indent="-228600">
              <a:defRPr>
                <a:solidFill>
                  <a:schemeClr val="tx1"/>
                </a:solidFill>
                <a:latin typeface="Arial" charset="0"/>
                <a:cs typeface="Arial" charset="0"/>
              </a:defRPr>
            </a:lvl3pPr>
            <a:lvl4pPr marL="1600200" indent="-228600">
              <a:defRPr>
                <a:solidFill>
                  <a:schemeClr val="tx1"/>
                </a:solidFill>
                <a:latin typeface="Arial" charset="0"/>
                <a:cs typeface="Arial" charset="0"/>
              </a:defRPr>
            </a:lvl4pPr>
            <a:lvl5pPr marL="2057400" indent="-22860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fld id="{7E8D7218-BF07-4C93-99B2-47E2EF396FF5}" type="slidenum">
              <a:rPr lang="en-US" altLang="en-US" smtClean="0"/>
              <a:pPr/>
              <a:t>58</a:t>
            </a:fld>
            <a:endParaRPr lang="en-US" altLang="en-US" smtClean="0"/>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05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smtClean="0"/>
          </a:p>
        </p:txBody>
      </p:sp>
      <p:sp>
        <p:nvSpPr>
          <p:cNvPr id="11059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cs typeface="Arial" charset="0"/>
              </a:defRPr>
            </a:lvl1pPr>
            <a:lvl2pPr marL="742950" indent="-285750">
              <a:defRPr>
                <a:solidFill>
                  <a:schemeClr val="tx1"/>
                </a:solidFill>
                <a:latin typeface="Arial" charset="0"/>
                <a:cs typeface="Arial" charset="0"/>
              </a:defRPr>
            </a:lvl2pPr>
            <a:lvl3pPr marL="1143000" indent="-228600">
              <a:defRPr>
                <a:solidFill>
                  <a:schemeClr val="tx1"/>
                </a:solidFill>
                <a:latin typeface="Arial" charset="0"/>
                <a:cs typeface="Arial" charset="0"/>
              </a:defRPr>
            </a:lvl3pPr>
            <a:lvl4pPr marL="1600200" indent="-228600">
              <a:defRPr>
                <a:solidFill>
                  <a:schemeClr val="tx1"/>
                </a:solidFill>
                <a:latin typeface="Arial" charset="0"/>
                <a:cs typeface="Arial" charset="0"/>
              </a:defRPr>
            </a:lvl4pPr>
            <a:lvl5pPr marL="2057400" indent="-22860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fld id="{7E8D7218-BF07-4C93-99B2-47E2EF396FF5}" type="slidenum">
              <a:rPr lang="en-US" altLang="en-US" smtClean="0"/>
              <a:pPr/>
              <a:t>59</a:t>
            </a:fld>
            <a:endParaRPr lang="en-US" altLang="en-US" smtClean="0"/>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05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smtClean="0"/>
          </a:p>
        </p:txBody>
      </p:sp>
      <p:sp>
        <p:nvSpPr>
          <p:cNvPr id="11059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cs typeface="Arial" charset="0"/>
              </a:defRPr>
            </a:lvl1pPr>
            <a:lvl2pPr marL="742950" indent="-285750">
              <a:defRPr>
                <a:solidFill>
                  <a:schemeClr val="tx1"/>
                </a:solidFill>
                <a:latin typeface="Arial" charset="0"/>
                <a:cs typeface="Arial" charset="0"/>
              </a:defRPr>
            </a:lvl2pPr>
            <a:lvl3pPr marL="1143000" indent="-228600">
              <a:defRPr>
                <a:solidFill>
                  <a:schemeClr val="tx1"/>
                </a:solidFill>
                <a:latin typeface="Arial" charset="0"/>
                <a:cs typeface="Arial" charset="0"/>
              </a:defRPr>
            </a:lvl3pPr>
            <a:lvl4pPr marL="1600200" indent="-228600">
              <a:defRPr>
                <a:solidFill>
                  <a:schemeClr val="tx1"/>
                </a:solidFill>
                <a:latin typeface="Arial" charset="0"/>
                <a:cs typeface="Arial" charset="0"/>
              </a:defRPr>
            </a:lvl4pPr>
            <a:lvl5pPr marL="2057400" indent="-22860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fld id="{7E8D7218-BF07-4C93-99B2-47E2EF396FF5}" type="slidenum">
              <a:rPr lang="en-US" altLang="en-US" smtClean="0"/>
              <a:pPr/>
              <a:t>60</a:t>
            </a:fld>
            <a:endParaRPr lang="en-US" altLang="en-US" smtClean="0"/>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05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smtClean="0"/>
          </a:p>
        </p:txBody>
      </p:sp>
      <p:sp>
        <p:nvSpPr>
          <p:cNvPr id="11059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cs typeface="Arial" charset="0"/>
              </a:defRPr>
            </a:lvl1pPr>
            <a:lvl2pPr marL="742950" indent="-285750">
              <a:defRPr>
                <a:solidFill>
                  <a:schemeClr val="tx1"/>
                </a:solidFill>
                <a:latin typeface="Arial" charset="0"/>
                <a:cs typeface="Arial" charset="0"/>
              </a:defRPr>
            </a:lvl2pPr>
            <a:lvl3pPr marL="1143000" indent="-228600">
              <a:defRPr>
                <a:solidFill>
                  <a:schemeClr val="tx1"/>
                </a:solidFill>
                <a:latin typeface="Arial" charset="0"/>
                <a:cs typeface="Arial" charset="0"/>
              </a:defRPr>
            </a:lvl3pPr>
            <a:lvl4pPr marL="1600200" indent="-228600">
              <a:defRPr>
                <a:solidFill>
                  <a:schemeClr val="tx1"/>
                </a:solidFill>
                <a:latin typeface="Arial" charset="0"/>
                <a:cs typeface="Arial" charset="0"/>
              </a:defRPr>
            </a:lvl4pPr>
            <a:lvl5pPr marL="2057400" indent="-22860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fld id="{7E8D7218-BF07-4C93-99B2-47E2EF396FF5}" type="slidenum">
              <a:rPr lang="en-US" altLang="en-US" smtClean="0"/>
              <a:pPr/>
              <a:t>61</a:t>
            </a:fld>
            <a:endParaRPr lang="en-US" altLang="en-US"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05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smtClean="0"/>
          </a:p>
        </p:txBody>
      </p:sp>
      <p:sp>
        <p:nvSpPr>
          <p:cNvPr id="11059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cs typeface="Arial" charset="0"/>
              </a:defRPr>
            </a:lvl1pPr>
            <a:lvl2pPr marL="742950" indent="-285750">
              <a:defRPr>
                <a:solidFill>
                  <a:schemeClr val="tx1"/>
                </a:solidFill>
                <a:latin typeface="Arial" charset="0"/>
                <a:cs typeface="Arial" charset="0"/>
              </a:defRPr>
            </a:lvl2pPr>
            <a:lvl3pPr marL="1143000" indent="-228600">
              <a:defRPr>
                <a:solidFill>
                  <a:schemeClr val="tx1"/>
                </a:solidFill>
                <a:latin typeface="Arial" charset="0"/>
                <a:cs typeface="Arial" charset="0"/>
              </a:defRPr>
            </a:lvl3pPr>
            <a:lvl4pPr marL="1600200" indent="-228600">
              <a:defRPr>
                <a:solidFill>
                  <a:schemeClr val="tx1"/>
                </a:solidFill>
                <a:latin typeface="Arial" charset="0"/>
                <a:cs typeface="Arial" charset="0"/>
              </a:defRPr>
            </a:lvl4pPr>
            <a:lvl5pPr marL="2057400" indent="-22860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fld id="{7E8D7218-BF07-4C93-99B2-47E2EF396FF5}" type="slidenum">
              <a:rPr lang="en-US" altLang="en-US" smtClean="0"/>
              <a:pPr/>
              <a:t>8</a:t>
            </a:fld>
            <a:endParaRPr lang="en-US" altLang="en-US" smtClean="0"/>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05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smtClean="0"/>
          </a:p>
        </p:txBody>
      </p:sp>
      <p:sp>
        <p:nvSpPr>
          <p:cNvPr id="11059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cs typeface="Arial" charset="0"/>
              </a:defRPr>
            </a:lvl1pPr>
            <a:lvl2pPr marL="742950" indent="-285750">
              <a:defRPr>
                <a:solidFill>
                  <a:schemeClr val="tx1"/>
                </a:solidFill>
                <a:latin typeface="Arial" charset="0"/>
                <a:cs typeface="Arial" charset="0"/>
              </a:defRPr>
            </a:lvl2pPr>
            <a:lvl3pPr marL="1143000" indent="-228600">
              <a:defRPr>
                <a:solidFill>
                  <a:schemeClr val="tx1"/>
                </a:solidFill>
                <a:latin typeface="Arial" charset="0"/>
                <a:cs typeface="Arial" charset="0"/>
              </a:defRPr>
            </a:lvl3pPr>
            <a:lvl4pPr marL="1600200" indent="-228600">
              <a:defRPr>
                <a:solidFill>
                  <a:schemeClr val="tx1"/>
                </a:solidFill>
                <a:latin typeface="Arial" charset="0"/>
                <a:cs typeface="Arial" charset="0"/>
              </a:defRPr>
            </a:lvl4pPr>
            <a:lvl5pPr marL="2057400" indent="-22860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fld id="{7E8D7218-BF07-4C93-99B2-47E2EF396FF5}" type="slidenum">
              <a:rPr lang="en-US" altLang="en-US" smtClean="0"/>
              <a:pPr/>
              <a:t>62</a:t>
            </a:fld>
            <a:endParaRPr lang="en-US" altLang="en-US" smtClean="0"/>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05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smtClean="0"/>
          </a:p>
        </p:txBody>
      </p:sp>
      <p:sp>
        <p:nvSpPr>
          <p:cNvPr id="11059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cs typeface="Arial" charset="0"/>
              </a:defRPr>
            </a:lvl1pPr>
            <a:lvl2pPr marL="742950" indent="-285750">
              <a:defRPr>
                <a:solidFill>
                  <a:schemeClr val="tx1"/>
                </a:solidFill>
                <a:latin typeface="Arial" charset="0"/>
                <a:cs typeface="Arial" charset="0"/>
              </a:defRPr>
            </a:lvl2pPr>
            <a:lvl3pPr marL="1143000" indent="-228600">
              <a:defRPr>
                <a:solidFill>
                  <a:schemeClr val="tx1"/>
                </a:solidFill>
                <a:latin typeface="Arial" charset="0"/>
                <a:cs typeface="Arial" charset="0"/>
              </a:defRPr>
            </a:lvl3pPr>
            <a:lvl4pPr marL="1600200" indent="-228600">
              <a:defRPr>
                <a:solidFill>
                  <a:schemeClr val="tx1"/>
                </a:solidFill>
                <a:latin typeface="Arial" charset="0"/>
                <a:cs typeface="Arial" charset="0"/>
              </a:defRPr>
            </a:lvl4pPr>
            <a:lvl5pPr marL="2057400" indent="-22860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fld id="{7E8D7218-BF07-4C93-99B2-47E2EF396FF5}" type="slidenum">
              <a:rPr lang="en-US" altLang="en-US" smtClean="0"/>
              <a:pPr/>
              <a:t>63</a:t>
            </a:fld>
            <a:endParaRPr lang="en-US" altLang="en-US" smtClean="0"/>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05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smtClean="0"/>
          </a:p>
        </p:txBody>
      </p:sp>
      <p:sp>
        <p:nvSpPr>
          <p:cNvPr id="11059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cs typeface="Arial" charset="0"/>
              </a:defRPr>
            </a:lvl1pPr>
            <a:lvl2pPr marL="742950" indent="-285750">
              <a:defRPr>
                <a:solidFill>
                  <a:schemeClr val="tx1"/>
                </a:solidFill>
                <a:latin typeface="Arial" charset="0"/>
                <a:cs typeface="Arial" charset="0"/>
              </a:defRPr>
            </a:lvl2pPr>
            <a:lvl3pPr marL="1143000" indent="-228600">
              <a:defRPr>
                <a:solidFill>
                  <a:schemeClr val="tx1"/>
                </a:solidFill>
                <a:latin typeface="Arial" charset="0"/>
                <a:cs typeface="Arial" charset="0"/>
              </a:defRPr>
            </a:lvl3pPr>
            <a:lvl4pPr marL="1600200" indent="-228600">
              <a:defRPr>
                <a:solidFill>
                  <a:schemeClr val="tx1"/>
                </a:solidFill>
                <a:latin typeface="Arial" charset="0"/>
                <a:cs typeface="Arial" charset="0"/>
              </a:defRPr>
            </a:lvl4pPr>
            <a:lvl5pPr marL="2057400" indent="-22860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fld id="{7E8D7218-BF07-4C93-99B2-47E2EF396FF5}" type="slidenum">
              <a:rPr lang="en-US" altLang="en-US" smtClean="0"/>
              <a:pPr/>
              <a:t>64</a:t>
            </a:fld>
            <a:endParaRPr lang="en-US" altLang="en-US" smtClean="0"/>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05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smtClean="0"/>
          </a:p>
        </p:txBody>
      </p:sp>
      <p:sp>
        <p:nvSpPr>
          <p:cNvPr id="11059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cs typeface="Arial" charset="0"/>
              </a:defRPr>
            </a:lvl1pPr>
            <a:lvl2pPr marL="742950" indent="-285750">
              <a:defRPr>
                <a:solidFill>
                  <a:schemeClr val="tx1"/>
                </a:solidFill>
                <a:latin typeface="Arial" charset="0"/>
                <a:cs typeface="Arial" charset="0"/>
              </a:defRPr>
            </a:lvl2pPr>
            <a:lvl3pPr marL="1143000" indent="-228600">
              <a:defRPr>
                <a:solidFill>
                  <a:schemeClr val="tx1"/>
                </a:solidFill>
                <a:latin typeface="Arial" charset="0"/>
                <a:cs typeface="Arial" charset="0"/>
              </a:defRPr>
            </a:lvl3pPr>
            <a:lvl4pPr marL="1600200" indent="-228600">
              <a:defRPr>
                <a:solidFill>
                  <a:schemeClr val="tx1"/>
                </a:solidFill>
                <a:latin typeface="Arial" charset="0"/>
                <a:cs typeface="Arial" charset="0"/>
              </a:defRPr>
            </a:lvl4pPr>
            <a:lvl5pPr marL="2057400" indent="-22860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fld id="{7E8D7218-BF07-4C93-99B2-47E2EF396FF5}" type="slidenum">
              <a:rPr lang="en-US" altLang="en-US" smtClean="0"/>
              <a:pPr/>
              <a:t>65</a:t>
            </a:fld>
            <a:endParaRPr lang="en-US" altLang="en-US" smtClean="0"/>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05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smtClean="0"/>
          </a:p>
        </p:txBody>
      </p:sp>
      <p:sp>
        <p:nvSpPr>
          <p:cNvPr id="11059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cs typeface="Arial" charset="0"/>
              </a:defRPr>
            </a:lvl1pPr>
            <a:lvl2pPr marL="742950" indent="-285750">
              <a:defRPr>
                <a:solidFill>
                  <a:schemeClr val="tx1"/>
                </a:solidFill>
                <a:latin typeface="Arial" charset="0"/>
                <a:cs typeface="Arial" charset="0"/>
              </a:defRPr>
            </a:lvl2pPr>
            <a:lvl3pPr marL="1143000" indent="-228600">
              <a:defRPr>
                <a:solidFill>
                  <a:schemeClr val="tx1"/>
                </a:solidFill>
                <a:latin typeface="Arial" charset="0"/>
                <a:cs typeface="Arial" charset="0"/>
              </a:defRPr>
            </a:lvl3pPr>
            <a:lvl4pPr marL="1600200" indent="-228600">
              <a:defRPr>
                <a:solidFill>
                  <a:schemeClr val="tx1"/>
                </a:solidFill>
                <a:latin typeface="Arial" charset="0"/>
                <a:cs typeface="Arial" charset="0"/>
              </a:defRPr>
            </a:lvl4pPr>
            <a:lvl5pPr marL="2057400" indent="-22860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fld id="{7E8D7218-BF07-4C93-99B2-47E2EF396FF5}" type="slidenum">
              <a:rPr lang="en-US" altLang="en-US" smtClean="0"/>
              <a:pPr/>
              <a:t>66</a:t>
            </a:fld>
            <a:endParaRPr lang="en-US" altLang="en-US" smtClean="0"/>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05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smtClean="0"/>
          </a:p>
        </p:txBody>
      </p:sp>
      <p:sp>
        <p:nvSpPr>
          <p:cNvPr id="11059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cs typeface="Arial" charset="0"/>
              </a:defRPr>
            </a:lvl1pPr>
            <a:lvl2pPr marL="742950" indent="-285750">
              <a:defRPr>
                <a:solidFill>
                  <a:schemeClr val="tx1"/>
                </a:solidFill>
                <a:latin typeface="Arial" charset="0"/>
                <a:cs typeface="Arial" charset="0"/>
              </a:defRPr>
            </a:lvl2pPr>
            <a:lvl3pPr marL="1143000" indent="-228600">
              <a:defRPr>
                <a:solidFill>
                  <a:schemeClr val="tx1"/>
                </a:solidFill>
                <a:latin typeface="Arial" charset="0"/>
                <a:cs typeface="Arial" charset="0"/>
              </a:defRPr>
            </a:lvl3pPr>
            <a:lvl4pPr marL="1600200" indent="-228600">
              <a:defRPr>
                <a:solidFill>
                  <a:schemeClr val="tx1"/>
                </a:solidFill>
                <a:latin typeface="Arial" charset="0"/>
                <a:cs typeface="Arial" charset="0"/>
              </a:defRPr>
            </a:lvl4pPr>
            <a:lvl5pPr marL="2057400" indent="-22860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fld id="{7E8D7218-BF07-4C93-99B2-47E2EF396FF5}" type="slidenum">
              <a:rPr lang="en-US" altLang="en-US" smtClean="0"/>
              <a:pPr/>
              <a:t>67</a:t>
            </a:fld>
            <a:endParaRPr lang="en-US" altLang="en-US" smtClean="0"/>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05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smtClean="0"/>
          </a:p>
        </p:txBody>
      </p:sp>
      <p:sp>
        <p:nvSpPr>
          <p:cNvPr id="11059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cs typeface="Arial" charset="0"/>
              </a:defRPr>
            </a:lvl1pPr>
            <a:lvl2pPr marL="742950" indent="-285750">
              <a:defRPr>
                <a:solidFill>
                  <a:schemeClr val="tx1"/>
                </a:solidFill>
                <a:latin typeface="Arial" charset="0"/>
                <a:cs typeface="Arial" charset="0"/>
              </a:defRPr>
            </a:lvl2pPr>
            <a:lvl3pPr marL="1143000" indent="-228600">
              <a:defRPr>
                <a:solidFill>
                  <a:schemeClr val="tx1"/>
                </a:solidFill>
                <a:latin typeface="Arial" charset="0"/>
                <a:cs typeface="Arial" charset="0"/>
              </a:defRPr>
            </a:lvl3pPr>
            <a:lvl4pPr marL="1600200" indent="-228600">
              <a:defRPr>
                <a:solidFill>
                  <a:schemeClr val="tx1"/>
                </a:solidFill>
                <a:latin typeface="Arial" charset="0"/>
                <a:cs typeface="Arial" charset="0"/>
              </a:defRPr>
            </a:lvl4pPr>
            <a:lvl5pPr marL="2057400" indent="-22860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fld id="{7E8D7218-BF07-4C93-99B2-47E2EF396FF5}" type="slidenum">
              <a:rPr lang="en-US" altLang="en-US" smtClean="0"/>
              <a:pPr/>
              <a:t>68</a:t>
            </a:fld>
            <a:endParaRPr lang="en-US" altLang="en-US" smtClean="0"/>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05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smtClean="0"/>
          </a:p>
        </p:txBody>
      </p:sp>
      <p:sp>
        <p:nvSpPr>
          <p:cNvPr id="11059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cs typeface="Arial" charset="0"/>
              </a:defRPr>
            </a:lvl1pPr>
            <a:lvl2pPr marL="742950" indent="-285750">
              <a:defRPr>
                <a:solidFill>
                  <a:schemeClr val="tx1"/>
                </a:solidFill>
                <a:latin typeface="Arial" charset="0"/>
                <a:cs typeface="Arial" charset="0"/>
              </a:defRPr>
            </a:lvl2pPr>
            <a:lvl3pPr marL="1143000" indent="-228600">
              <a:defRPr>
                <a:solidFill>
                  <a:schemeClr val="tx1"/>
                </a:solidFill>
                <a:latin typeface="Arial" charset="0"/>
                <a:cs typeface="Arial" charset="0"/>
              </a:defRPr>
            </a:lvl3pPr>
            <a:lvl4pPr marL="1600200" indent="-228600">
              <a:defRPr>
                <a:solidFill>
                  <a:schemeClr val="tx1"/>
                </a:solidFill>
                <a:latin typeface="Arial" charset="0"/>
                <a:cs typeface="Arial" charset="0"/>
              </a:defRPr>
            </a:lvl4pPr>
            <a:lvl5pPr marL="2057400" indent="-22860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fld id="{7E8D7218-BF07-4C93-99B2-47E2EF396FF5}" type="slidenum">
              <a:rPr lang="en-US" altLang="en-US" smtClean="0"/>
              <a:pPr/>
              <a:t>69</a:t>
            </a:fld>
            <a:endParaRPr lang="en-US" altLang="en-US" smtClean="0"/>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05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smtClean="0"/>
          </a:p>
        </p:txBody>
      </p:sp>
      <p:sp>
        <p:nvSpPr>
          <p:cNvPr id="11059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cs typeface="Arial" charset="0"/>
              </a:defRPr>
            </a:lvl1pPr>
            <a:lvl2pPr marL="742950" indent="-285750">
              <a:defRPr>
                <a:solidFill>
                  <a:schemeClr val="tx1"/>
                </a:solidFill>
                <a:latin typeface="Arial" charset="0"/>
                <a:cs typeface="Arial" charset="0"/>
              </a:defRPr>
            </a:lvl2pPr>
            <a:lvl3pPr marL="1143000" indent="-228600">
              <a:defRPr>
                <a:solidFill>
                  <a:schemeClr val="tx1"/>
                </a:solidFill>
                <a:latin typeface="Arial" charset="0"/>
                <a:cs typeface="Arial" charset="0"/>
              </a:defRPr>
            </a:lvl3pPr>
            <a:lvl4pPr marL="1600200" indent="-228600">
              <a:defRPr>
                <a:solidFill>
                  <a:schemeClr val="tx1"/>
                </a:solidFill>
                <a:latin typeface="Arial" charset="0"/>
                <a:cs typeface="Arial" charset="0"/>
              </a:defRPr>
            </a:lvl4pPr>
            <a:lvl5pPr marL="2057400" indent="-22860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fld id="{7E8D7218-BF07-4C93-99B2-47E2EF396FF5}" type="slidenum">
              <a:rPr lang="en-US" altLang="en-US" smtClean="0"/>
              <a:pPr/>
              <a:t>70</a:t>
            </a:fld>
            <a:endParaRPr lang="en-US" altLang="en-US" smtClean="0"/>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05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smtClean="0"/>
          </a:p>
        </p:txBody>
      </p:sp>
      <p:sp>
        <p:nvSpPr>
          <p:cNvPr id="11059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cs typeface="Arial" charset="0"/>
              </a:defRPr>
            </a:lvl1pPr>
            <a:lvl2pPr marL="742950" indent="-285750">
              <a:defRPr>
                <a:solidFill>
                  <a:schemeClr val="tx1"/>
                </a:solidFill>
                <a:latin typeface="Arial" charset="0"/>
                <a:cs typeface="Arial" charset="0"/>
              </a:defRPr>
            </a:lvl2pPr>
            <a:lvl3pPr marL="1143000" indent="-228600">
              <a:defRPr>
                <a:solidFill>
                  <a:schemeClr val="tx1"/>
                </a:solidFill>
                <a:latin typeface="Arial" charset="0"/>
                <a:cs typeface="Arial" charset="0"/>
              </a:defRPr>
            </a:lvl3pPr>
            <a:lvl4pPr marL="1600200" indent="-228600">
              <a:defRPr>
                <a:solidFill>
                  <a:schemeClr val="tx1"/>
                </a:solidFill>
                <a:latin typeface="Arial" charset="0"/>
                <a:cs typeface="Arial" charset="0"/>
              </a:defRPr>
            </a:lvl4pPr>
            <a:lvl5pPr marL="2057400" indent="-22860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fld id="{7E8D7218-BF07-4C93-99B2-47E2EF396FF5}" type="slidenum">
              <a:rPr lang="en-US" altLang="en-US" smtClean="0"/>
              <a:pPr/>
              <a:t>71</a:t>
            </a:fld>
            <a:endParaRPr lang="en-US" altLang="en-US" smtClean="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05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smtClean="0"/>
          </a:p>
        </p:txBody>
      </p:sp>
      <p:sp>
        <p:nvSpPr>
          <p:cNvPr id="11059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cs typeface="Arial" charset="0"/>
              </a:defRPr>
            </a:lvl1pPr>
            <a:lvl2pPr marL="742950" indent="-285750">
              <a:defRPr>
                <a:solidFill>
                  <a:schemeClr val="tx1"/>
                </a:solidFill>
                <a:latin typeface="Arial" charset="0"/>
                <a:cs typeface="Arial" charset="0"/>
              </a:defRPr>
            </a:lvl2pPr>
            <a:lvl3pPr marL="1143000" indent="-228600">
              <a:defRPr>
                <a:solidFill>
                  <a:schemeClr val="tx1"/>
                </a:solidFill>
                <a:latin typeface="Arial" charset="0"/>
                <a:cs typeface="Arial" charset="0"/>
              </a:defRPr>
            </a:lvl3pPr>
            <a:lvl4pPr marL="1600200" indent="-228600">
              <a:defRPr>
                <a:solidFill>
                  <a:schemeClr val="tx1"/>
                </a:solidFill>
                <a:latin typeface="Arial" charset="0"/>
                <a:cs typeface="Arial" charset="0"/>
              </a:defRPr>
            </a:lvl4pPr>
            <a:lvl5pPr marL="2057400" indent="-22860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fld id="{7E8D7218-BF07-4C93-99B2-47E2EF396FF5}" type="slidenum">
              <a:rPr lang="en-US" altLang="en-US" smtClean="0"/>
              <a:pPr/>
              <a:t>9</a:t>
            </a:fld>
            <a:endParaRPr lang="en-US" altLang="en-US" smtClean="0"/>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05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smtClean="0"/>
          </a:p>
        </p:txBody>
      </p:sp>
      <p:sp>
        <p:nvSpPr>
          <p:cNvPr id="11059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cs typeface="Arial" charset="0"/>
              </a:defRPr>
            </a:lvl1pPr>
            <a:lvl2pPr marL="742950" indent="-285750">
              <a:defRPr>
                <a:solidFill>
                  <a:schemeClr val="tx1"/>
                </a:solidFill>
                <a:latin typeface="Arial" charset="0"/>
                <a:cs typeface="Arial" charset="0"/>
              </a:defRPr>
            </a:lvl2pPr>
            <a:lvl3pPr marL="1143000" indent="-228600">
              <a:defRPr>
                <a:solidFill>
                  <a:schemeClr val="tx1"/>
                </a:solidFill>
                <a:latin typeface="Arial" charset="0"/>
                <a:cs typeface="Arial" charset="0"/>
              </a:defRPr>
            </a:lvl3pPr>
            <a:lvl4pPr marL="1600200" indent="-228600">
              <a:defRPr>
                <a:solidFill>
                  <a:schemeClr val="tx1"/>
                </a:solidFill>
                <a:latin typeface="Arial" charset="0"/>
                <a:cs typeface="Arial" charset="0"/>
              </a:defRPr>
            </a:lvl4pPr>
            <a:lvl5pPr marL="2057400" indent="-22860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fld id="{7E8D7218-BF07-4C93-99B2-47E2EF396FF5}" type="slidenum">
              <a:rPr lang="en-US" altLang="en-US" smtClean="0"/>
              <a:pPr/>
              <a:t>72</a:t>
            </a:fld>
            <a:endParaRPr lang="en-US" altLang="en-US" smtClean="0"/>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05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smtClean="0"/>
          </a:p>
        </p:txBody>
      </p:sp>
      <p:sp>
        <p:nvSpPr>
          <p:cNvPr id="11059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cs typeface="Arial" charset="0"/>
              </a:defRPr>
            </a:lvl1pPr>
            <a:lvl2pPr marL="742950" indent="-285750">
              <a:defRPr>
                <a:solidFill>
                  <a:schemeClr val="tx1"/>
                </a:solidFill>
                <a:latin typeface="Arial" charset="0"/>
                <a:cs typeface="Arial" charset="0"/>
              </a:defRPr>
            </a:lvl2pPr>
            <a:lvl3pPr marL="1143000" indent="-228600">
              <a:defRPr>
                <a:solidFill>
                  <a:schemeClr val="tx1"/>
                </a:solidFill>
                <a:latin typeface="Arial" charset="0"/>
                <a:cs typeface="Arial" charset="0"/>
              </a:defRPr>
            </a:lvl3pPr>
            <a:lvl4pPr marL="1600200" indent="-228600">
              <a:defRPr>
                <a:solidFill>
                  <a:schemeClr val="tx1"/>
                </a:solidFill>
                <a:latin typeface="Arial" charset="0"/>
                <a:cs typeface="Arial" charset="0"/>
              </a:defRPr>
            </a:lvl4pPr>
            <a:lvl5pPr marL="2057400" indent="-22860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fld id="{7E8D7218-BF07-4C93-99B2-47E2EF396FF5}" type="slidenum">
              <a:rPr lang="en-US" altLang="en-US" smtClean="0"/>
              <a:pPr/>
              <a:t>73</a:t>
            </a:fld>
            <a:endParaRPr lang="en-US" altLang="en-US" smtClean="0"/>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05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smtClean="0"/>
          </a:p>
        </p:txBody>
      </p:sp>
      <p:sp>
        <p:nvSpPr>
          <p:cNvPr id="11059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cs typeface="Arial" charset="0"/>
              </a:defRPr>
            </a:lvl1pPr>
            <a:lvl2pPr marL="742950" indent="-285750">
              <a:defRPr>
                <a:solidFill>
                  <a:schemeClr val="tx1"/>
                </a:solidFill>
                <a:latin typeface="Arial" charset="0"/>
                <a:cs typeface="Arial" charset="0"/>
              </a:defRPr>
            </a:lvl2pPr>
            <a:lvl3pPr marL="1143000" indent="-228600">
              <a:defRPr>
                <a:solidFill>
                  <a:schemeClr val="tx1"/>
                </a:solidFill>
                <a:latin typeface="Arial" charset="0"/>
                <a:cs typeface="Arial" charset="0"/>
              </a:defRPr>
            </a:lvl3pPr>
            <a:lvl4pPr marL="1600200" indent="-228600">
              <a:defRPr>
                <a:solidFill>
                  <a:schemeClr val="tx1"/>
                </a:solidFill>
                <a:latin typeface="Arial" charset="0"/>
                <a:cs typeface="Arial" charset="0"/>
              </a:defRPr>
            </a:lvl4pPr>
            <a:lvl5pPr marL="2057400" indent="-22860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fld id="{7E8D7218-BF07-4C93-99B2-47E2EF396FF5}" type="slidenum">
              <a:rPr lang="en-US" altLang="en-US" smtClean="0"/>
              <a:pPr/>
              <a:t>74</a:t>
            </a:fld>
            <a:endParaRPr lang="en-US" altLang="en-US" smtClean="0"/>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05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smtClean="0"/>
          </a:p>
        </p:txBody>
      </p:sp>
      <p:sp>
        <p:nvSpPr>
          <p:cNvPr id="11059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cs typeface="Arial" charset="0"/>
              </a:defRPr>
            </a:lvl1pPr>
            <a:lvl2pPr marL="742950" indent="-285750">
              <a:defRPr>
                <a:solidFill>
                  <a:schemeClr val="tx1"/>
                </a:solidFill>
                <a:latin typeface="Arial" charset="0"/>
                <a:cs typeface="Arial" charset="0"/>
              </a:defRPr>
            </a:lvl2pPr>
            <a:lvl3pPr marL="1143000" indent="-228600">
              <a:defRPr>
                <a:solidFill>
                  <a:schemeClr val="tx1"/>
                </a:solidFill>
                <a:latin typeface="Arial" charset="0"/>
                <a:cs typeface="Arial" charset="0"/>
              </a:defRPr>
            </a:lvl3pPr>
            <a:lvl4pPr marL="1600200" indent="-228600">
              <a:defRPr>
                <a:solidFill>
                  <a:schemeClr val="tx1"/>
                </a:solidFill>
                <a:latin typeface="Arial" charset="0"/>
                <a:cs typeface="Arial" charset="0"/>
              </a:defRPr>
            </a:lvl4pPr>
            <a:lvl5pPr marL="2057400" indent="-22860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fld id="{7E8D7218-BF07-4C93-99B2-47E2EF396FF5}" type="slidenum">
              <a:rPr lang="en-US" altLang="en-US" smtClean="0"/>
              <a:pPr/>
              <a:t>75</a:t>
            </a:fld>
            <a:endParaRPr lang="en-US" altLang="en-US" smtClean="0"/>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05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smtClean="0"/>
          </a:p>
        </p:txBody>
      </p:sp>
      <p:sp>
        <p:nvSpPr>
          <p:cNvPr id="11059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cs typeface="Arial" charset="0"/>
              </a:defRPr>
            </a:lvl1pPr>
            <a:lvl2pPr marL="742950" indent="-285750">
              <a:defRPr>
                <a:solidFill>
                  <a:schemeClr val="tx1"/>
                </a:solidFill>
                <a:latin typeface="Arial" charset="0"/>
                <a:cs typeface="Arial" charset="0"/>
              </a:defRPr>
            </a:lvl2pPr>
            <a:lvl3pPr marL="1143000" indent="-228600">
              <a:defRPr>
                <a:solidFill>
                  <a:schemeClr val="tx1"/>
                </a:solidFill>
                <a:latin typeface="Arial" charset="0"/>
                <a:cs typeface="Arial" charset="0"/>
              </a:defRPr>
            </a:lvl3pPr>
            <a:lvl4pPr marL="1600200" indent="-228600">
              <a:defRPr>
                <a:solidFill>
                  <a:schemeClr val="tx1"/>
                </a:solidFill>
                <a:latin typeface="Arial" charset="0"/>
                <a:cs typeface="Arial" charset="0"/>
              </a:defRPr>
            </a:lvl4pPr>
            <a:lvl5pPr marL="2057400" indent="-22860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fld id="{7E8D7218-BF07-4C93-99B2-47E2EF396FF5}" type="slidenum">
              <a:rPr lang="en-US" altLang="en-US" smtClean="0"/>
              <a:pPr/>
              <a:t>76</a:t>
            </a:fld>
            <a:endParaRPr lang="en-US" altLang="en-US" smtClean="0"/>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05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smtClean="0"/>
          </a:p>
        </p:txBody>
      </p:sp>
      <p:sp>
        <p:nvSpPr>
          <p:cNvPr id="11059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cs typeface="Arial" charset="0"/>
              </a:defRPr>
            </a:lvl1pPr>
            <a:lvl2pPr marL="742950" indent="-285750">
              <a:defRPr>
                <a:solidFill>
                  <a:schemeClr val="tx1"/>
                </a:solidFill>
                <a:latin typeface="Arial" charset="0"/>
                <a:cs typeface="Arial" charset="0"/>
              </a:defRPr>
            </a:lvl2pPr>
            <a:lvl3pPr marL="1143000" indent="-228600">
              <a:defRPr>
                <a:solidFill>
                  <a:schemeClr val="tx1"/>
                </a:solidFill>
                <a:latin typeface="Arial" charset="0"/>
                <a:cs typeface="Arial" charset="0"/>
              </a:defRPr>
            </a:lvl3pPr>
            <a:lvl4pPr marL="1600200" indent="-228600">
              <a:defRPr>
                <a:solidFill>
                  <a:schemeClr val="tx1"/>
                </a:solidFill>
                <a:latin typeface="Arial" charset="0"/>
                <a:cs typeface="Arial" charset="0"/>
              </a:defRPr>
            </a:lvl4pPr>
            <a:lvl5pPr marL="2057400" indent="-22860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fld id="{7E8D7218-BF07-4C93-99B2-47E2EF396FF5}" type="slidenum">
              <a:rPr lang="en-US" altLang="en-US" smtClean="0"/>
              <a:pPr/>
              <a:t>77</a:t>
            </a:fld>
            <a:endParaRPr lang="en-US" altLang="en-US" smtClean="0"/>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05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smtClean="0"/>
          </a:p>
        </p:txBody>
      </p:sp>
      <p:sp>
        <p:nvSpPr>
          <p:cNvPr id="11059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cs typeface="Arial" charset="0"/>
              </a:defRPr>
            </a:lvl1pPr>
            <a:lvl2pPr marL="742950" indent="-285750">
              <a:defRPr>
                <a:solidFill>
                  <a:schemeClr val="tx1"/>
                </a:solidFill>
                <a:latin typeface="Arial" charset="0"/>
                <a:cs typeface="Arial" charset="0"/>
              </a:defRPr>
            </a:lvl2pPr>
            <a:lvl3pPr marL="1143000" indent="-228600">
              <a:defRPr>
                <a:solidFill>
                  <a:schemeClr val="tx1"/>
                </a:solidFill>
                <a:latin typeface="Arial" charset="0"/>
                <a:cs typeface="Arial" charset="0"/>
              </a:defRPr>
            </a:lvl3pPr>
            <a:lvl4pPr marL="1600200" indent="-228600">
              <a:defRPr>
                <a:solidFill>
                  <a:schemeClr val="tx1"/>
                </a:solidFill>
                <a:latin typeface="Arial" charset="0"/>
                <a:cs typeface="Arial" charset="0"/>
              </a:defRPr>
            </a:lvl4pPr>
            <a:lvl5pPr marL="2057400" indent="-22860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fld id="{7E8D7218-BF07-4C93-99B2-47E2EF396FF5}" type="slidenum">
              <a:rPr lang="en-US" altLang="en-US" smtClean="0"/>
              <a:pPr/>
              <a:t>78</a:t>
            </a:fld>
            <a:endParaRPr lang="en-US" altLang="en-US" smtClean="0"/>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05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smtClean="0"/>
          </a:p>
        </p:txBody>
      </p:sp>
      <p:sp>
        <p:nvSpPr>
          <p:cNvPr id="11059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cs typeface="Arial" charset="0"/>
              </a:defRPr>
            </a:lvl1pPr>
            <a:lvl2pPr marL="742950" indent="-285750">
              <a:defRPr>
                <a:solidFill>
                  <a:schemeClr val="tx1"/>
                </a:solidFill>
                <a:latin typeface="Arial" charset="0"/>
                <a:cs typeface="Arial" charset="0"/>
              </a:defRPr>
            </a:lvl2pPr>
            <a:lvl3pPr marL="1143000" indent="-228600">
              <a:defRPr>
                <a:solidFill>
                  <a:schemeClr val="tx1"/>
                </a:solidFill>
                <a:latin typeface="Arial" charset="0"/>
                <a:cs typeface="Arial" charset="0"/>
              </a:defRPr>
            </a:lvl3pPr>
            <a:lvl4pPr marL="1600200" indent="-228600">
              <a:defRPr>
                <a:solidFill>
                  <a:schemeClr val="tx1"/>
                </a:solidFill>
                <a:latin typeface="Arial" charset="0"/>
                <a:cs typeface="Arial" charset="0"/>
              </a:defRPr>
            </a:lvl4pPr>
            <a:lvl5pPr marL="2057400" indent="-22860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fld id="{7E8D7218-BF07-4C93-99B2-47E2EF396FF5}" type="slidenum">
              <a:rPr lang="en-US" altLang="en-US" smtClean="0"/>
              <a:pPr/>
              <a:t>79</a:t>
            </a:fld>
            <a:endParaRPr lang="en-US" altLang="en-US" smtClean="0"/>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05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smtClean="0"/>
          </a:p>
        </p:txBody>
      </p:sp>
      <p:sp>
        <p:nvSpPr>
          <p:cNvPr id="11059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cs typeface="Arial" charset="0"/>
              </a:defRPr>
            </a:lvl1pPr>
            <a:lvl2pPr marL="742950" indent="-285750">
              <a:defRPr>
                <a:solidFill>
                  <a:schemeClr val="tx1"/>
                </a:solidFill>
                <a:latin typeface="Arial" charset="0"/>
                <a:cs typeface="Arial" charset="0"/>
              </a:defRPr>
            </a:lvl2pPr>
            <a:lvl3pPr marL="1143000" indent="-228600">
              <a:defRPr>
                <a:solidFill>
                  <a:schemeClr val="tx1"/>
                </a:solidFill>
                <a:latin typeface="Arial" charset="0"/>
                <a:cs typeface="Arial" charset="0"/>
              </a:defRPr>
            </a:lvl3pPr>
            <a:lvl4pPr marL="1600200" indent="-228600">
              <a:defRPr>
                <a:solidFill>
                  <a:schemeClr val="tx1"/>
                </a:solidFill>
                <a:latin typeface="Arial" charset="0"/>
                <a:cs typeface="Arial" charset="0"/>
              </a:defRPr>
            </a:lvl4pPr>
            <a:lvl5pPr marL="2057400" indent="-22860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fld id="{7E8D7218-BF07-4C93-99B2-47E2EF396FF5}" type="slidenum">
              <a:rPr lang="en-US" altLang="en-US" smtClean="0"/>
              <a:pPr/>
              <a:t>80</a:t>
            </a:fld>
            <a:endParaRPr lang="en-US" altLang="en-US" smtClean="0"/>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05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smtClean="0"/>
          </a:p>
        </p:txBody>
      </p:sp>
      <p:sp>
        <p:nvSpPr>
          <p:cNvPr id="11059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cs typeface="Arial" charset="0"/>
              </a:defRPr>
            </a:lvl1pPr>
            <a:lvl2pPr marL="742950" indent="-285750">
              <a:defRPr>
                <a:solidFill>
                  <a:schemeClr val="tx1"/>
                </a:solidFill>
                <a:latin typeface="Arial" charset="0"/>
                <a:cs typeface="Arial" charset="0"/>
              </a:defRPr>
            </a:lvl2pPr>
            <a:lvl3pPr marL="1143000" indent="-228600">
              <a:defRPr>
                <a:solidFill>
                  <a:schemeClr val="tx1"/>
                </a:solidFill>
                <a:latin typeface="Arial" charset="0"/>
                <a:cs typeface="Arial" charset="0"/>
              </a:defRPr>
            </a:lvl3pPr>
            <a:lvl4pPr marL="1600200" indent="-228600">
              <a:defRPr>
                <a:solidFill>
                  <a:schemeClr val="tx1"/>
                </a:solidFill>
                <a:latin typeface="Arial" charset="0"/>
                <a:cs typeface="Arial" charset="0"/>
              </a:defRPr>
            </a:lvl4pPr>
            <a:lvl5pPr marL="2057400" indent="-22860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fld id="{7E8D7218-BF07-4C93-99B2-47E2EF396FF5}" type="slidenum">
              <a:rPr lang="en-US" altLang="en-US" smtClean="0"/>
              <a:pPr/>
              <a:t>81</a:t>
            </a:fld>
            <a:endParaRPr lang="en-US" altLang="en-US" smtClean="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05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smtClean="0"/>
          </a:p>
        </p:txBody>
      </p:sp>
      <p:sp>
        <p:nvSpPr>
          <p:cNvPr id="11059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cs typeface="Arial" charset="0"/>
              </a:defRPr>
            </a:lvl1pPr>
            <a:lvl2pPr marL="742950" indent="-285750">
              <a:defRPr>
                <a:solidFill>
                  <a:schemeClr val="tx1"/>
                </a:solidFill>
                <a:latin typeface="Arial" charset="0"/>
                <a:cs typeface="Arial" charset="0"/>
              </a:defRPr>
            </a:lvl2pPr>
            <a:lvl3pPr marL="1143000" indent="-228600">
              <a:defRPr>
                <a:solidFill>
                  <a:schemeClr val="tx1"/>
                </a:solidFill>
                <a:latin typeface="Arial" charset="0"/>
                <a:cs typeface="Arial" charset="0"/>
              </a:defRPr>
            </a:lvl3pPr>
            <a:lvl4pPr marL="1600200" indent="-228600">
              <a:defRPr>
                <a:solidFill>
                  <a:schemeClr val="tx1"/>
                </a:solidFill>
                <a:latin typeface="Arial" charset="0"/>
                <a:cs typeface="Arial" charset="0"/>
              </a:defRPr>
            </a:lvl4pPr>
            <a:lvl5pPr marL="2057400" indent="-22860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fld id="{7E8D7218-BF07-4C93-99B2-47E2EF396FF5}" type="slidenum">
              <a:rPr lang="en-US" altLang="en-US" smtClean="0"/>
              <a:pPr/>
              <a:t>10</a:t>
            </a:fld>
            <a:endParaRPr lang="en-US" altLang="en-US" smtClean="0"/>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05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smtClean="0"/>
          </a:p>
        </p:txBody>
      </p:sp>
      <p:sp>
        <p:nvSpPr>
          <p:cNvPr id="11059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cs typeface="Arial" charset="0"/>
              </a:defRPr>
            </a:lvl1pPr>
            <a:lvl2pPr marL="742950" indent="-285750">
              <a:defRPr>
                <a:solidFill>
                  <a:schemeClr val="tx1"/>
                </a:solidFill>
                <a:latin typeface="Arial" charset="0"/>
                <a:cs typeface="Arial" charset="0"/>
              </a:defRPr>
            </a:lvl2pPr>
            <a:lvl3pPr marL="1143000" indent="-228600">
              <a:defRPr>
                <a:solidFill>
                  <a:schemeClr val="tx1"/>
                </a:solidFill>
                <a:latin typeface="Arial" charset="0"/>
                <a:cs typeface="Arial" charset="0"/>
              </a:defRPr>
            </a:lvl3pPr>
            <a:lvl4pPr marL="1600200" indent="-228600">
              <a:defRPr>
                <a:solidFill>
                  <a:schemeClr val="tx1"/>
                </a:solidFill>
                <a:latin typeface="Arial" charset="0"/>
                <a:cs typeface="Arial" charset="0"/>
              </a:defRPr>
            </a:lvl4pPr>
            <a:lvl5pPr marL="2057400" indent="-22860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fld id="{7E8D7218-BF07-4C93-99B2-47E2EF396FF5}" type="slidenum">
              <a:rPr lang="en-US" altLang="en-US" smtClean="0"/>
              <a:pPr/>
              <a:t>82</a:t>
            </a:fld>
            <a:endParaRPr lang="en-US" altLang="en-US" smtClean="0"/>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05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dirty="0" smtClean="0"/>
          </a:p>
        </p:txBody>
      </p:sp>
      <p:sp>
        <p:nvSpPr>
          <p:cNvPr id="11059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cs typeface="Arial" charset="0"/>
              </a:defRPr>
            </a:lvl1pPr>
            <a:lvl2pPr marL="742950" indent="-285750">
              <a:defRPr>
                <a:solidFill>
                  <a:schemeClr val="tx1"/>
                </a:solidFill>
                <a:latin typeface="Arial" charset="0"/>
                <a:cs typeface="Arial" charset="0"/>
              </a:defRPr>
            </a:lvl2pPr>
            <a:lvl3pPr marL="1143000" indent="-228600">
              <a:defRPr>
                <a:solidFill>
                  <a:schemeClr val="tx1"/>
                </a:solidFill>
                <a:latin typeface="Arial" charset="0"/>
                <a:cs typeface="Arial" charset="0"/>
              </a:defRPr>
            </a:lvl3pPr>
            <a:lvl4pPr marL="1600200" indent="-228600">
              <a:defRPr>
                <a:solidFill>
                  <a:schemeClr val="tx1"/>
                </a:solidFill>
                <a:latin typeface="Arial" charset="0"/>
                <a:cs typeface="Arial" charset="0"/>
              </a:defRPr>
            </a:lvl4pPr>
            <a:lvl5pPr marL="2057400" indent="-22860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fld id="{7E8D7218-BF07-4C93-99B2-47E2EF396FF5}" type="slidenum">
              <a:rPr lang="en-US" altLang="en-US" smtClean="0"/>
              <a:pPr/>
              <a:t>83</a:t>
            </a:fld>
            <a:endParaRPr lang="en-US" altLang="en-US" smtClean="0"/>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05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smtClean="0"/>
          </a:p>
        </p:txBody>
      </p:sp>
      <p:sp>
        <p:nvSpPr>
          <p:cNvPr id="11059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cs typeface="Arial" charset="0"/>
              </a:defRPr>
            </a:lvl1pPr>
            <a:lvl2pPr marL="742950" indent="-285750">
              <a:defRPr>
                <a:solidFill>
                  <a:schemeClr val="tx1"/>
                </a:solidFill>
                <a:latin typeface="Arial" charset="0"/>
                <a:cs typeface="Arial" charset="0"/>
              </a:defRPr>
            </a:lvl2pPr>
            <a:lvl3pPr marL="1143000" indent="-228600">
              <a:defRPr>
                <a:solidFill>
                  <a:schemeClr val="tx1"/>
                </a:solidFill>
                <a:latin typeface="Arial" charset="0"/>
                <a:cs typeface="Arial" charset="0"/>
              </a:defRPr>
            </a:lvl3pPr>
            <a:lvl4pPr marL="1600200" indent="-228600">
              <a:defRPr>
                <a:solidFill>
                  <a:schemeClr val="tx1"/>
                </a:solidFill>
                <a:latin typeface="Arial" charset="0"/>
                <a:cs typeface="Arial" charset="0"/>
              </a:defRPr>
            </a:lvl4pPr>
            <a:lvl5pPr marL="2057400" indent="-22860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fld id="{7E8D7218-BF07-4C93-99B2-47E2EF396FF5}" type="slidenum">
              <a:rPr lang="en-US" altLang="en-US" smtClean="0"/>
              <a:pPr/>
              <a:t>84</a:t>
            </a:fld>
            <a:endParaRPr lang="en-US" altLang="en-US" smtClean="0"/>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05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smtClean="0"/>
          </a:p>
        </p:txBody>
      </p:sp>
      <p:sp>
        <p:nvSpPr>
          <p:cNvPr id="11059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cs typeface="Arial" charset="0"/>
              </a:defRPr>
            </a:lvl1pPr>
            <a:lvl2pPr marL="742950" indent="-285750">
              <a:defRPr>
                <a:solidFill>
                  <a:schemeClr val="tx1"/>
                </a:solidFill>
                <a:latin typeface="Arial" charset="0"/>
                <a:cs typeface="Arial" charset="0"/>
              </a:defRPr>
            </a:lvl2pPr>
            <a:lvl3pPr marL="1143000" indent="-228600">
              <a:defRPr>
                <a:solidFill>
                  <a:schemeClr val="tx1"/>
                </a:solidFill>
                <a:latin typeface="Arial" charset="0"/>
                <a:cs typeface="Arial" charset="0"/>
              </a:defRPr>
            </a:lvl3pPr>
            <a:lvl4pPr marL="1600200" indent="-228600">
              <a:defRPr>
                <a:solidFill>
                  <a:schemeClr val="tx1"/>
                </a:solidFill>
                <a:latin typeface="Arial" charset="0"/>
                <a:cs typeface="Arial" charset="0"/>
              </a:defRPr>
            </a:lvl4pPr>
            <a:lvl5pPr marL="2057400" indent="-22860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fld id="{7E8D7218-BF07-4C93-99B2-47E2EF396FF5}" type="slidenum">
              <a:rPr lang="en-US" altLang="en-US" smtClean="0"/>
              <a:pPr/>
              <a:t>85</a:t>
            </a:fld>
            <a:endParaRPr lang="en-US" altLang="en-US" smtClean="0"/>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05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smtClean="0"/>
          </a:p>
        </p:txBody>
      </p:sp>
      <p:sp>
        <p:nvSpPr>
          <p:cNvPr id="11059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cs typeface="Arial" charset="0"/>
              </a:defRPr>
            </a:lvl1pPr>
            <a:lvl2pPr marL="742950" indent="-285750">
              <a:defRPr>
                <a:solidFill>
                  <a:schemeClr val="tx1"/>
                </a:solidFill>
                <a:latin typeface="Arial" charset="0"/>
                <a:cs typeface="Arial" charset="0"/>
              </a:defRPr>
            </a:lvl2pPr>
            <a:lvl3pPr marL="1143000" indent="-228600">
              <a:defRPr>
                <a:solidFill>
                  <a:schemeClr val="tx1"/>
                </a:solidFill>
                <a:latin typeface="Arial" charset="0"/>
                <a:cs typeface="Arial" charset="0"/>
              </a:defRPr>
            </a:lvl3pPr>
            <a:lvl4pPr marL="1600200" indent="-228600">
              <a:defRPr>
                <a:solidFill>
                  <a:schemeClr val="tx1"/>
                </a:solidFill>
                <a:latin typeface="Arial" charset="0"/>
                <a:cs typeface="Arial" charset="0"/>
              </a:defRPr>
            </a:lvl4pPr>
            <a:lvl5pPr marL="2057400" indent="-22860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fld id="{7E8D7218-BF07-4C93-99B2-47E2EF396FF5}" type="slidenum">
              <a:rPr lang="en-US" altLang="en-US" smtClean="0"/>
              <a:pPr/>
              <a:t>86</a:t>
            </a:fld>
            <a:endParaRPr lang="en-US" altLang="en-US" smtClean="0"/>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05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smtClean="0"/>
          </a:p>
        </p:txBody>
      </p:sp>
      <p:sp>
        <p:nvSpPr>
          <p:cNvPr id="11059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cs typeface="Arial" charset="0"/>
              </a:defRPr>
            </a:lvl1pPr>
            <a:lvl2pPr marL="742950" indent="-285750">
              <a:defRPr>
                <a:solidFill>
                  <a:schemeClr val="tx1"/>
                </a:solidFill>
                <a:latin typeface="Arial" charset="0"/>
                <a:cs typeface="Arial" charset="0"/>
              </a:defRPr>
            </a:lvl2pPr>
            <a:lvl3pPr marL="1143000" indent="-228600">
              <a:defRPr>
                <a:solidFill>
                  <a:schemeClr val="tx1"/>
                </a:solidFill>
                <a:latin typeface="Arial" charset="0"/>
                <a:cs typeface="Arial" charset="0"/>
              </a:defRPr>
            </a:lvl3pPr>
            <a:lvl4pPr marL="1600200" indent="-228600">
              <a:defRPr>
                <a:solidFill>
                  <a:schemeClr val="tx1"/>
                </a:solidFill>
                <a:latin typeface="Arial" charset="0"/>
                <a:cs typeface="Arial" charset="0"/>
              </a:defRPr>
            </a:lvl4pPr>
            <a:lvl5pPr marL="2057400" indent="-22860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fld id="{7E8D7218-BF07-4C93-99B2-47E2EF396FF5}" type="slidenum">
              <a:rPr lang="en-US" altLang="en-US" smtClean="0"/>
              <a:pPr/>
              <a:t>87</a:t>
            </a:fld>
            <a:endParaRPr lang="en-US" altLang="en-US" smtClean="0"/>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05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smtClean="0"/>
          </a:p>
        </p:txBody>
      </p:sp>
      <p:sp>
        <p:nvSpPr>
          <p:cNvPr id="11059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cs typeface="Arial" charset="0"/>
              </a:defRPr>
            </a:lvl1pPr>
            <a:lvl2pPr marL="742950" indent="-285750">
              <a:defRPr>
                <a:solidFill>
                  <a:schemeClr val="tx1"/>
                </a:solidFill>
                <a:latin typeface="Arial" charset="0"/>
                <a:cs typeface="Arial" charset="0"/>
              </a:defRPr>
            </a:lvl2pPr>
            <a:lvl3pPr marL="1143000" indent="-228600">
              <a:defRPr>
                <a:solidFill>
                  <a:schemeClr val="tx1"/>
                </a:solidFill>
                <a:latin typeface="Arial" charset="0"/>
                <a:cs typeface="Arial" charset="0"/>
              </a:defRPr>
            </a:lvl3pPr>
            <a:lvl4pPr marL="1600200" indent="-228600">
              <a:defRPr>
                <a:solidFill>
                  <a:schemeClr val="tx1"/>
                </a:solidFill>
                <a:latin typeface="Arial" charset="0"/>
                <a:cs typeface="Arial" charset="0"/>
              </a:defRPr>
            </a:lvl4pPr>
            <a:lvl5pPr marL="2057400" indent="-22860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fld id="{7E8D7218-BF07-4C93-99B2-47E2EF396FF5}" type="slidenum">
              <a:rPr lang="en-US" altLang="en-US" smtClean="0"/>
              <a:pPr/>
              <a:t>88</a:t>
            </a:fld>
            <a:endParaRPr lang="en-US" altLang="en-US" smtClean="0"/>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05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dirty="0" smtClean="0"/>
              <a:t>https://coryrylan.com/blog/angular-async-data-binding-with-ng-if-and-ng-else</a:t>
            </a:r>
            <a:endParaRPr lang="en-US" altLang="en-US" dirty="0" smtClean="0"/>
          </a:p>
        </p:txBody>
      </p:sp>
      <p:sp>
        <p:nvSpPr>
          <p:cNvPr id="11059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cs typeface="Arial" charset="0"/>
              </a:defRPr>
            </a:lvl1pPr>
            <a:lvl2pPr marL="742950" indent="-285750">
              <a:defRPr>
                <a:solidFill>
                  <a:schemeClr val="tx1"/>
                </a:solidFill>
                <a:latin typeface="Arial" charset="0"/>
                <a:cs typeface="Arial" charset="0"/>
              </a:defRPr>
            </a:lvl2pPr>
            <a:lvl3pPr marL="1143000" indent="-228600">
              <a:defRPr>
                <a:solidFill>
                  <a:schemeClr val="tx1"/>
                </a:solidFill>
                <a:latin typeface="Arial" charset="0"/>
                <a:cs typeface="Arial" charset="0"/>
              </a:defRPr>
            </a:lvl3pPr>
            <a:lvl4pPr marL="1600200" indent="-228600">
              <a:defRPr>
                <a:solidFill>
                  <a:schemeClr val="tx1"/>
                </a:solidFill>
                <a:latin typeface="Arial" charset="0"/>
                <a:cs typeface="Arial" charset="0"/>
              </a:defRPr>
            </a:lvl4pPr>
            <a:lvl5pPr marL="2057400" indent="-22860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fld id="{7E8D7218-BF07-4C93-99B2-47E2EF396FF5}" type="slidenum">
              <a:rPr lang="en-US" altLang="en-US" smtClean="0"/>
              <a:pPr/>
              <a:t>89</a:t>
            </a:fld>
            <a:endParaRPr lang="en-US" altLang="en-US" smtClean="0"/>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05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smtClean="0"/>
          </a:p>
        </p:txBody>
      </p:sp>
      <p:sp>
        <p:nvSpPr>
          <p:cNvPr id="11059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cs typeface="Arial" charset="0"/>
              </a:defRPr>
            </a:lvl1pPr>
            <a:lvl2pPr marL="742950" indent="-285750">
              <a:defRPr>
                <a:solidFill>
                  <a:schemeClr val="tx1"/>
                </a:solidFill>
                <a:latin typeface="Arial" charset="0"/>
                <a:cs typeface="Arial" charset="0"/>
              </a:defRPr>
            </a:lvl2pPr>
            <a:lvl3pPr marL="1143000" indent="-228600">
              <a:defRPr>
                <a:solidFill>
                  <a:schemeClr val="tx1"/>
                </a:solidFill>
                <a:latin typeface="Arial" charset="0"/>
                <a:cs typeface="Arial" charset="0"/>
              </a:defRPr>
            </a:lvl3pPr>
            <a:lvl4pPr marL="1600200" indent="-228600">
              <a:defRPr>
                <a:solidFill>
                  <a:schemeClr val="tx1"/>
                </a:solidFill>
                <a:latin typeface="Arial" charset="0"/>
                <a:cs typeface="Arial" charset="0"/>
              </a:defRPr>
            </a:lvl4pPr>
            <a:lvl5pPr marL="2057400" indent="-22860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fld id="{7E8D7218-BF07-4C93-99B2-47E2EF396FF5}" type="slidenum">
              <a:rPr lang="en-US" altLang="en-US" smtClean="0"/>
              <a:pPr/>
              <a:t>90</a:t>
            </a:fld>
            <a:endParaRPr lang="en-US" altLang="en-US" smtClean="0"/>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05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smtClean="0"/>
          </a:p>
        </p:txBody>
      </p:sp>
      <p:sp>
        <p:nvSpPr>
          <p:cNvPr id="11059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cs typeface="Arial" charset="0"/>
              </a:defRPr>
            </a:lvl1pPr>
            <a:lvl2pPr marL="742950" indent="-285750">
              <a:defRPr>
                <a:solidFill>
                  <a:schemeClr val="tx1"/>
                </a:solidFill>
                <a:latin typeface="Arial" charset="0"/>
                <a:cs typeface="Arial" charset="0"/>
              </a:defRPr>
            </a:lvl2pPr>
            <a:lvl3pPr marL="1143000" indent="-228600">
              <a:defRPr>
                <a:solidFill>
                  <a:schemeClr val="tx1"/>
                </a:solidFill>
                <a:latin typeface="Arial" charset="0"/>
                <a:cs typeface="Arial" charset="0"/>
              </a:defRPr>
            </a:lvl3pPr>
            <a:lvl4pPr marL="1600200" indent="-228600">
              <a:defRPr>
                <a:solidFill>
                  <a:schemeClr val="tx1"/>
                </a:solidFill>
                <a:latin typeface="Arial" charset="0"/>
                <a:cs typeface="Arial" charset="0"/>
              </a:defRPr>
            </a:lvl4pPr>
            <a:lvl5pPr marL="2057400" indent="-22860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fld id="{7E8D7218-BF07-4C93-99B2-47E2EF396FF5}" type="slidenum">
              <a:rPr lang="en-US" altLang="en-US" smtClean="0"/>
              <a:pPr/>
              <a:t>91</a:t>
            </a:fld>
            <a:endParaRPr lang="en-US" altLang="en-US" smtClean="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05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smtClean="0"/>
          </a:p>
        </p:txBody>
      </p:sp>
      <p:sp>
        <p:nvSpPr>
          <p:cNvPr id="11059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cs typeface="Arial" charset="0"/>
              </a:defRPr>
            </a:lvl1pPr>
            <a:lvl2pPr marL="742950" indent="-285750">
              <a:defRPr>
                <a:solidFill>
                  <a:schemeClr val="tx1"/>
                </a:solidFill>
                <a:latin typeface="Arial" charset="0"/>
                <a:cs typeface="Arial" charset="0"/>
              </a:defRPr>
            </a:lvl2pPr>
            <a:lvl3pPr marL="1143000" indent="-228600">
              <a:defRPr>
                <a:solidFill>
                  <a:schemeClr val="tx1"/>
                </a:solidFill>
                <a:latin typeface="Arial" charset="0"/>
                <a:cs typeface="Arial" charset="0"/>
              </a:defRPr>
            </a:lvl3pPr>
            <a:lvl4pPr marL="1600200" indent="-228600">
              <a:defRPr>
                <a:solidFill>
                  <a:schemeClr val="tx1"/>
                </a:solidFill>
                <a:latin typeface="Arial" charset="0"/>
                <a:cs typeface="Arial" charset="0"/>
              </a:defRPr>
            </a:lvl4pPr>
            <a:lvl5pPr marL="2057400" indent="-22860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fld id="{7E8D7218-BF07-4C93-99B2-47E2EF396FF5}" type="slidenum">
              <a:rPr lang="en-US" altLang="en-US" smtClean="0"/>
              <a:pPr/>
              <a:t>11</a:t>
            </a:fld>
            <a:endParaRPr lang="en-US" altLang="en-US" smtClean="0"/>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05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smtClean="0"/>
          </a:p>
        </p:txBody>
      </p:sp>
      <p:sp>
        <p:nvSpPr>
          <p:cNvPr id="11059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cs typeface="Arial" charset="0"/>
              </a:defRPr>
            </a:lvl1pPr>
            <a:lvl2pPr marL="742950" indent="-285750">
              <a:defRPr>
                <a:solidFill>
                  <a:schemeClr val="tx1"/>
                </a:solidFill>
                <a:latin typeface="Arial" charset="0"/>
                <a:cs typeface="Arial" charset="0"/>
              </a:defRPr>
            </a:lvl2pPr>
            <a:lvl3pPr marL="1143000" indent="-228600">
              <a:defRPr>
                <a:solidFill>
                  <a:schemeClr val="tx1"/>
                </a:solidFill>
                <a:latin typeface="Arial" charset="0"/>
                <a:cs typeface="Arial" charset="0"/>
              </a:defRPr>
            </a:lvl3pPr>
            <a:lvl4pPr marL="1600200" indent="-228600">
              <a:defRPr>
                <a:solidFill>
                  <a:schemeClr val="tx1"/>
                </a:solidFill>
                <a:latin typeface="Arial" charset="0"/>
                <a:cs typeface="Arial" charset="0"/>
              </a:defRPr>
            </a:lvl4pPr>
            <a:lvl5pPr marL="2057400" indent="-22860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fld id="{7E8D7218-BF07-4C93-99B2-47E2EF396FF5}" type="slidenum">
              <a:rPr lang="en-US" altLang="en-US" smtClean="0"/>
              <a:pPr/>
              <a:t>92</a:t>
            </a:fld>
            <a:endParaRPr lang="en-US" altLang="en-US" smtClean="0"/>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05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smtClean="0"/>
          </a:p>
        </p:txBody>
      </p:sp>
      <p:sp>
        <p:nvSpPr>
          <p:cNvPr id="11059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cs typeface="Arial" charset="0"/>
              </a:defRPr>
            </a:lvl1pPr>
            <a:lvl2pPr marL="742950" indent="-285750">
              <a:defRPr>
                <a:solidFill>
                  <a:schemeClr val="tx1"/>
                </a:solidFill>
                <a:latin typeface="Arial" charset="0"/>
                <a:cs typeface="Arial" charset="0"/>
              </a:defRPr>
            </a:lvl2pPr>
            <a:lvl3pPr marL="1143000" indent="-228600">
              <a:defRPr>
                <a:solidFill>
                  <a:schemeClr val="tx1"/>
                </a:solidFill>
                <a:latin typeface="Arial" charset="0"/>
                <a:cs typeface="Arial" charset="0"/>
              </a:defRPr>
            </a:lvl3pPr>
            <a:lvl4pPr marL="1600200" indent="-228600">
              <a:defRPr>
                <a:solidFill>
                  <a:schemeClr val="tx1"/>
                </a:solidFill>
                <a:latin typeface="Arial" charset="0"/>
                <a:cs typeface="Arial" charset="0"/>
              </a:defRPr>
            </a:lvl4pPr>
            <a:lvl5pPr marL="2057400" indent="-22860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fld id="{7E8D7218-BF07-4C93-99B2-47E2EF396FF5}" type="slidenum">
              <a:rPr lang="en-US" altLang="en-US" smtClean="0"/>
              <a:pPr/>
              <a:t>93</a:t>
            </a:fld>
            <a:endParaRPr lang="en-US" altLang="en-US" smtClean="0"/>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05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smtClean="0"/>
          </a:p>
        </p:txBody>
      </p:sp>
      <p:sp>
        <p:nvSpPr>
          <p:cNvPr id="11059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cs typeface="Arial" charset="0"/>
              </a:defRPr>
            </a:lvl1pPr>
            <a:lvl2pPr marL="742950" indent="-285750">
              <a:defRPr>
                <a:solidFill>
                  <a:schemeClr val="tx1"/>
                </a:solidFill>
                <a:latin typeface="Arial" charset="0"/>
                <a:cs typeface="Arial" charset="0"/>
              </a:defRPr>
            </a:lvl2pPr>
            <a:lvl3pPr marL="1143000" indent="-228600">
              <a:defRPr>
                <a:solidFill>
                  <a:schemeClr val="tx1"/>
                </a:solidFill>
                <a:latin typeface="Arial" charset="0"/>
                <a:cs typeface="Arial" charset="0"/>
              </a:defRPr>
            </a:lvl3pPr>
            <a:lvl4pPr marL="1600200" indent="-228600">
              <a:defRPr>
                <a:solidFill>
                  <a:schemeClr val="tx1"/>
                </a:solidFill>
                <a:latin typeface="Arial" charset="0"/>
                <a:cs typeface="Arial" charset="0"/>
              </a:defRPr>
            </a:lvl4pPr>
            <a:lvl5pPr marL="2057400" indent="-22860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fld id="{7E8D7218-BF07-4C93-99B2-47E2EF396FF5}" type="slidenum">
              <a:rPr lang="en-US" altLang="en-US" smtClean="0"/>
              <a:pPr/>
              <a:t>94</a:t>
            </a:fld>
            <a:endParaRPr lang="en-US" altLang="en-US" smtClean="0"/>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05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smtClean="0"/>
          </a:p>
        </p:txBody>
      </p:sp>
      <p:sp>
        <p:nvSpPr>
          <p:cNvPr id="11059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cs typeface="Arial" charset="0"/>
              </a:defRPr>
            </a:lvl1pPr>
            <a:lvl2pPr marL="742950" indent="-285750">
              <a:defRPr>
                <a:solidFill>
                  <a:schemeClr val="tx1"/>
                </a:solidFill>
                <a:latin typeface="Arial" charset="0"/>
                <a:cs typeface="Arial" charset="0"/>
              </a:defRPr>
            </a:lvl2pPr>
            <a:lvl3pPr marL="1143000" indent="-228600">
              <a:defRPr>
                <a:solidFill>
                  <a:schemeClr val="tx1"/>
                </a:solidFill>
                <a:latin typeface="Arial" charset="0"/>
                <a:cs typeface="Arial" charset="0"/>
              </a:defRPr>
            </a:lvl3pPr>
            <a:lvl4pPr marL="1600200" indent="-228600">
              <a:defRPr>
                <a:solidFill>
                  <a:schemeClr val="tx1"/>
                </a:solidFill>
                <a:latin typeface="Arial" charset="0"/>
                <a:cs typeface="Arial" charset="0"/>
              </a:defRPr>
            </a:lvl4pPr>
            <a:lvl5pPr marL="2057400" indent="-22860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fld id="{7E8D7218-BF07-4C93-99B2-47E2EF396FF5}" type="slidenum">
              <a:rPr lang="en-US" altLang="en-US" smtClean="0"/>
              <a:pPr/>
              <a:t>95</a:t>
            </a:fld>
            <a:endParaRPr lang="en-US" altLang="en-US" smtClean="0"/>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05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smtClean="0"/>
          </a:p>
        </p:txBody>
      </p:sp>
      <p:sp>
        <p:nvSpPr>
          <p:cNvPr id="11059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cs typeface="Arial" charset="0"/>
              </a:defRPr>
            </a:lvl1pPr>
            <a:lvl2pPr marL="742950" indent="-285750">
              <a:defRPr>
                <a:solidFill>
                  <a:schemeClr val="tx1"/>
                </a:solidFill>
                <a:latin typeface="Arial" charset="0"/>
                <a:cs typeface="Arial" charset="0"/>
              </a:defRPr>
            </a:lvl2pPr>
            <a:lvl3pPr marL="1143000" indent="-228600">
              <a:defRPr>
                <a:solidFill>
                  <a:schemeClr val="tx1"/>
                </a:solidFill>
                <a:latin typeface="Arial" charset="0"/>
                <a:cs typeface="Arial" charset="0"/>
              </a:defRPr>
            </a:lvl3pPr>
            <a:lvl4pPr marL="1600200" indent="-228600">
              <a:defRPr>
                <a:solidFill>
                  <a:schemeClr val="tx1"/>
                </a:solidFill>
                <a:latin typeface="Arial" charset="0"/>
                <a:cs typeface="Arial" charset="0"/>
              </a:defRPr>
            </a:lvl4pPr>
            <a:lvl5pPr marL="2057400" indent="-22860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fld id="{7E8D7218-BF07-4C93-99B2-47E2EF396FF5}" type="slidenum">
              <a:rPr lang="en-US" altLang="en-US" smtClean="0"/>
              <a:pPr/>
              <a:t>96</a:t>
            </a:fld>
            <a:endParaRPr lang="en-US" altLang="en-US" smtClean="0"/>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05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smtClean="0"/>
          </a:p>
        </p:txBody>
      </p:sp>
      <p:sp>
        <p:nvSpPr>
          <p:cNvPr id="11059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cs typeface="Arial" charset="0"/>
              </a:defRPr>
            </a:lvl1pPr>
            <a:lvl2pPr marL="742950" indent="-285750">
              <a:defRPr>
                <a:solidFill>
                  <a:schemeClr val="tx1"/>
                </a:solidFill>
                <a:latin typeface="Arial" charset="0"/>
                <a:cs typeface="Arial" charset="0"/>
              </a:defRPr>
            </a:lvl2pPr>
            <a:lvl3pPr marL="1143000" indent="-228600">
              <a:defRPr>
                <a:solidFill>
                  <a:schemeClr val="tx1"/>
                </a:solidFill>
                <a:latin typeface="Arial" charset="0"/>
                <a:cs typeface="Arial" charset="0"/>
              </a:defRPr>
            </a:lvl3pPr>
            <a:lvl4pPr marL="1600200" indent="-228600">
              <a:defRPr>
                <a:solidFill>
                  <a:schemeClr val="tx1"/>
                </a:solidFill>
                <a:latin typeface="Arial" charset="0"/>
                <a:cs typeface="Arial" charset="0"/>
              </a:defRPr>
            </a:lvl4pPr>
            <a:lvl5pPr marL="2057400" indent="-22860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fld id="{7E8D7218-BF07-4C93-99B2-47E2EF396FF5}" type="slidenum">
              <a:rPr lang="en-US" altLang="en-US" smtClean="0"/>
              <a:pPr/>
              <a:t>97</a:t>
            </a:fld>
            <a:endParaRPr lang="en-US" altLang="en-US" smtClean="0"/>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05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smtClean="0"/>
          </a:p>
        </p:txBody>
      </p:sp>
      <p:sp>
        <p:nvSpPr>
          <p:cNvPr id="11059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cs typeface="Arial" charset="0"/>
              </a:defRPr>
            </a:lvl1pPr>
            <a:lvl2pPr marL="742950" indent="-285750">
              <a:defRPr>
                <a:solidFill>
                  <a:schemeClr val="tx1"/>
                </a:solidFill>
                <a:latin typeface="Arial" charset="0"/>
                <a:cs typeface="Arial" charset="0"/>
              </a:defRPr>
            </a:lvl2pPr>
            <a:lvl3pPr marL="1143000" indent="-228600">
              <a:defRPr>
                <a:solidFill>
                  <a:schemeClr val="tx1"/>
                </a:solidFill>
                <a:latin typeface="Arial" charset="0"/>
                <a:cs typeface="Arial" charset="0"/>
              </a:defRPr>
            </a:lvl3pPr>
            <a:lvl4pPr marL="1600200" indent="-228600">
              <a:defRPr>
                <a:solidFill>
                  <a:schemeClr val="tx1"/>
                </a:solidFill>
                <a:latin typeface="Arial" charset="0"/>
                <a:cs typeface="Arial" charset="0"/>
              </a:defRPr>
            </a:lvl4pPr>
            <a:lvl5pPr marL="2057400" indent="-22860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fld id="{7E8D7218-BF07-4C93-99B2-47E2EF396FF5}" type="slidenum">
              <a:rPr lang="en-US" altLang="en-US" smtClean="0"/>
              <a:pPr/>
              <a:t>98</a:t>
            </a:fld>
            <a:endParaRPr lang="en-US" altLang="en-US" smtClean="0"/>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05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smtClean="0"/>
          </a:p>
        </p:txBody>
      </p:sp>
      <p:sp>
        <p:nvSpPr>
          <p:cNvPr id="11059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cs typeface="Arial" charset="0"/>
              </a:defRPr>
            </a:lvl1pPr>
            <a:lvl2pPr marL="742950" indent="-285750">
              <a:defRPr>
                <a:solidFill>
                  <a:schemeClr val="tx1"/>
                </a:solidFill>
                <a:latin typeface="Arial" charset="0"/>
                <a:cs typeface="Arial" charset="0"/>
              </a:defRPr>
            </a:lvl2pPr>
            <a:lvl3pPr marL="1143000" indent="-228600">
              <a:defRPr>
                <a:solidFill>
                  <a:schemeClr val="tx1"/>
                </a:solidFill>
                <a:latin typeface="Arial" charset="0"/>
                <a:cs typeface="Arial" charset="0"/>
              </a:defRPr>
            </a:lvl3pPr>
            <a:lvl4pPr marL="1600200" indent="-228600">
              <a:defRPr>
                <a:solidFill>
                  <a:schemeClr val="tx1"/>
                </a:solidFill>
                <a:latin typeface="Arial" charset="0"/>
                <a:cs typeface="Arial" charset="0"/>
              </a:defRPr>
            </a:lvl4pPr>
            <a:lvl5pPr marL="2057400" indent="-22860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fld id="{7E8D7218-BF07-4C93-99B2-47E2EF396FF5}" type="slidenum">
              <a:rPr lang="en-US" altLang="en-US" smtClean="0"/>
              <a:pPr/>
              <a:t>99</a:t>
            </a:fld>
            <a:endParaRPr lang="en-US" altLang="en-US" smtClean="0"/>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05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smtClean="0"/>
          </a:p>
        </p:txBody>
      </p:sp>
      <p:sp>
        <p:nvSpPr>
          <p:cNvPr id="11059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cs typeface="Arial" charset="0"/>
              </a:defRPr>
            </a:lvl1pPr>
            <a:lvl2pPr marL="742950" indent="-285750">
              <a:defRPr>
                <a:solidFill>
                  <a:schemeClr val="tx1"/>
                </a:solidFill>
                <a:latin typeface="Arial" charset="0"/>
                <a:cs typeface="Arial" charset="0"/>
              </a:defRPr>
            </a:lvl2pPr>
            <a:lvl3pPr marL="1143000" indent="-228600">
              <a:defRPr>
                <a:solidFill>
                  <a:schemeClr val="tx1"/>
                </a:solidFill>
                <a:latin typeface="Arial" charset="0"/>
                <a:cs typeface="Arial" charset="0"/>
              </a:defRPr>
            </a:lvl3pPr>
            <a:lvl4pPr marL="1600200" indent="-228600">
              <a:defRPr>
                <a:solidFill>
                  <a:schemeClr val="tx1"/>
                </a:solidFill>
                <a:latin typeface="Arial" charset="0"/>
                <a:cs typeface="Arial" charset="0"/>
              </a:defRPr>
            </a:lvl4pPr>
            <a:lvl5pPr marL="2057400" indent="-22860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fld id="{7E8D7218-BF07-4C93-99B2-47E2EF396FF5}" type="slidenum">
              <a:rPr lang="en-US" altLang="en-US" smtClean="0"/>
              <a:pPr/>
              <a:t>100</a:t>
            </a:fld>
            <a:endParaRPr lang="en-US" altLang="en-US" smtClean="0"/>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Slide Image Placeholder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05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smtClean="0"/>
          </a:p>
        </p:txBody>
      </p:sp>
      <p:sp>
        <p:nvSpPr>
          <p:cNvPr id="11059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cs typeface="Arial" charset="0"/>
              </a:defRPr>
            </a:lvl1pPr>
            <a:lvl2pPr marL="742950" indent="-285750">
              <a:defRPr>
                <a:solidFill>
                  <a:schemeClr val="tx1"/>
                </a:solidFill>
                <a:latin typeface="Arial" charset="0"/>
                <a:cs typeface="Arial" charset="0"/>
              </a:defRPr>
            </a:lvl2pPr>
            <a:lvl3pPr marL="1143000" indent="-228600">
              <a:defRPr>
                <a:solidFill>
                  <a:schemeClr val="tx1"/>
                </a:solidFill>
                <a:latin typeface="Arial" charset="0"/>
                <a:cs typeface="Arial" charset="0"/>
              </a:defRPr>
            </a:lvl3pPr>
            <a:lvl4pPr marL="1600200" indent="-228600">
              <a:defRPr>
                <a:solidFill>
                  <a:schemeClr val="tx1"/>
                </a:solidFill>
                <a:latin typeface="Arial" charset="0"/>
                <a:cs typeface="Arial" charset="0"/>
              </a:defRPr>
            </a:lvl4pPr>
            <a:lvl5pPr marL="2057400" indent="-22860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fld id="{7E8D7218-BF07-4C93-99B2-47E2EF396FF5}" type="slidenum">
              <a:rPr lang="en-US" altLang="en-US" smtClean="0"/>
              <a:pPr/>
              <a:t>101</a:t>
            </a:fld>
            <a:endParaRPr lang="en-US" altLang="en-US" smtClean="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3398"/>
            <a:ext cx="6858000" cy="1790700"/>
          </a:xfrm>
        </p:spPr>
        <p:txBody>
          <a:bodyPr anchor="b">
            <a:normAutofit/>
          </a:bodyPr>
          <a:lstStyle>
            <a:lvl1pPr algn="ctr">
              <a:defRPr sz="4500"/>
            </a:lvl1pPr>
          </a:lstStyle>
          <a:p>
            <a:r>
              <a:rPr lang="en-US" smtClean="0"/>
              <a:t>Click to edit Master title style</a:t>
            </a:r>
            <a:endParaRPr lang="en-US" dirty="0"/>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solidFill>
                  <a:schemeClr val="tx1">
                    <a:lumMod val="75000"/>
                    <a:lumOff val="25000"/>
                  </a:schemeClr>
                </a:solidFill>
              </a:defRPr>
            </a:lvl1pPr>
            <a:lvl2pPr marL="342900" indent="0" algn="ctr">
              <a:buNone/>
              <a:defRPr sz="2100"/>
            </a:lvl2pPr>
            <a:lvl3pPr marL="685800" indent="0" algn="ctr">
              <a:buNone/>
              <a:defRPr sz="1800"/>
            </a:lvl3pPr>
            <a:lvl4pPr marL="1028700" indent="0" algn="ctr">
              <a:buNone/>
              <a:defRPr sz="1500"/>
            </a:lvl4pPr>
            <a:lvl5pPr marL="1371600" indent="0" algn="ctr">
              <a:buNone/>
              <a:defRPr sz="1500"/>
            </a:lvl5pPr>
            <a:lvl6pPr marL="1714500" indent="0" algn="ctr">
              <a:buNone/>
              <a:defRPr sz="1500"/>
            </a:lvl6pPr>
            <a:lvl7pPr marL="2057400" indent="0" algn="ctr">
              <a:buNone/>
              <a:defRPr sz="1500"/>
            </a:lvl7pPr>
            <a:lvl8pPr marL="2400300" indent="0" algn="ctr">
              <a:buNone/>
              <a:defRPr sz="1500"/>
            </a:lvl8pPr>
            <a:lvl9pPr marL="2743200" indent="0" algn="ctr">
              <a:buNone/>
              <a:defRPr sz="15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lvl1pPr>
              <a:defRPr/>
            </a:lvl1pPr>
          </a:lstStyle>
          <a:p>
            <a:pPr>
              <a:defRPr/>
            </a:pPr>
            <a:endParaRPr lang="en-US" altLang="en-US"/>
          </a:p>
        </p:txBody>
      </p:sp>
      <p:sp>
        <p:nvSpPr>
          <p:cNvPr id="5" name="Footer Placeholder 4"/>
          <p:cNvSpPr>
            <a:spLocks noGrp="1"/>
          </p:cNvSpPr>
          <p:nvPr>
            <p:ph type="ftr" sz="quarter" idx="11"/>
          </p:nvPr>
        </p:nvSpPr>
        <p:spPr/>
        <p:txBody>
          <a:bodyPr/>
          <a:lstStyle>
            <a:lvl1pPr>
              <a:defRPr/>
            </a:lvl1pPr>
          </a:lstStyle>
          <a:p>
            <a:pPr>
              <a:defRPr/>
            </a:pPr>
            <a:endParaRPr lang="en-US" altLang="en-US"/>
          </a:p>
        </p:txBody>
      </p:sp>
      <p:sp>
        <p:nvSpPr>
          <p:cNvPr id="6" name="Slide Number Placeholder 5"/>
          <p:cNvSpPr>
            <a:spLocks noGrp="1"/>
          </p:cNvSpPr>
          <p:nvPr>
            <p:ph type="sldNum" sz="quarter" idx="12"/>
          </p:nvPr>
        </p:nvSpPr>
        <p:spPr/>
        <p:txBody>
          <a:bodyPr/>
          <a:lstStyle>
            <a:lvl1pPr>
              <a:defRPr/>
            </a:lvl1pPr>
          </a:lstStyle>
          <a:p>
            <a:pPr>
              <a:defRPr/>
            </a:pPr>
            <a:fld id="{5D8D532C-7963-47F4-B6A5-6B8D251A4816}" type="slidenum">
              <a:rPr lang="en-US" altLang="en-US"/>
              <a:pPr>
                <a:defRPr/>
              </a:pPr>
              <a:t>‹#›</a:t>
            </a:fld>
            <a:endParaRPr lang="en-US" altLang="en-US"/>
          </a:p>
        </p:txBody>
      </p:sp>
    </p:spTree>
    <p:extLst>
      <p:ext uri="{BB962C8B-B14F-4D97-AF65-F5344CB8AC3E}">
        <p14:creationId xmlns:p14="http://schemas.microsoft.com/office/powerpoint/2010/main" val="24684090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lvl1pPr>
              <a:defRPr/>
            </a:lvl1pPr>
          </a:lstStyle>
          <a:p>
            <a:pPr>
              <a:defRPr/>
            </a:pPr>
            <a:endParaRPr lang="en-US" altLang="en-US"/>
          </a:p>
        </p:txBody>
      </p:sp>
      <p:sp>
        <p:nvSpPr>
          <p:cNvPr id="5" name="Footer Placeholder 4"/>
          <p:cNvSpPr>
            <a:spLocks noGrp="1"/>
          </p:cNvSpPr>
          <p:nvPr>
            <p:ph type="ftr" sz="quarter" idx="11"/>
          </p:nvPr>
        </p:nvSpPr>
        <p:spPr/>
        <p:txBody>
          <a:bodyPr/>
          <a:lstStyle>
            <a:lvl1pPr>
              <a:defRPr/>
            </a:lvl1pPr>
          </a:lstStyle>
          <a:p>
            <a:pPr>
              <a:defRPr/>
            </a:pPr>
            <a:endParaRPr lang="en-US" altLang="en-US"/>
          </a:p>
        </p:txBody>
      </p:sp>
      <p:sp>
        <p:nvSpPr>
          <p:cNvPr id="6" name="Slide Number Placeholder 5"/>
          <p:cNvSpPr>
            <a:spLocks noGrp="1"/>
          </p:cNvSpPr>
          <p:nvPr>
            <p:ph type="sldNum" sz="quarter" idx="12"/>
          </p:nvPr>
        </p:nvSpPr>
        <p:spPr/>
        <p:txBody>
          <a:bodyPr/>
          <a:lstStyle>
            <a:lvl1pPr>
              <a:defRPr/>
            </a:lvl1pPr>
          </a:lstStyle>
          <a:p>
            <a:pPr>
              <a:defRPr/>
            </a:pPr>
            <a:fld id="{5A28F084-694C-4CC8-81BD-ADFF9F8B69A4}" type="slidenum">
              <a:rPr lang="en-US" altLang="en-US"/>
              <a:pPr>
                <a:defRPr/>
              </a:pPr>
              <a:t>‹#›</a:t>
            </a:fld>
            <a:endParaRPr lang="en-US" altLang="en-US"/>
          </a:p>
        </p:txBody>
      </p:sp>
    </p:spTree>
    <p:extLst>
      <p:ext uri="{BB962C8B-B14F-4D97-AF65-F5344CB8AC3E}">
        <p14:creationId xmlns:p14="http://schemas.microsoft.com/office/powerpoint/2010/main" val="19931532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6" y="270271"/>
            <a:ext cx="1971675" cy="4358879"/>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28651" y="270273"/>
            <a:ext cx="5800725" cy="435887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endParaRPr lang="en-US" altLang="en-US"/>
          </a:p>
        </p:txBody>
      </p:sp>
      <p:sp>
        <p:nvSpPr>
          <p:cNvPr id="5" name="Footer Placeholder 4"/>
          <p:cNvSpPr>
            <a:spLocks noGrp="1"/>
          </p:cNvSpPr>
          <p:nvPr>
            <p:ph type="ftr" sz="quarter" idx="11"/>
          </p:nvPr>
        </p:nvSpPr>
        <p:spPr/>
        <p:txBody>
          <a:bodyPr/>
          <a:lstStyle>
            <a:lvl1pPr>
              <a:defRPr/>
            </a:lvl1pPr>
          </a:lstStyle>
          <a:p>
            <a:pPr>
              <a:defRPr/>
            </a:pPr>
            <a:endParaRPr lang="en-US" altLang="en-US"/>
          </a:p>
        </p:txBody>
      </p:sp>
      <p:sp>
        <p:nvSpPr>
          <p:cNvPr id="6" name="Slide Number Placeholder 5"/>
          <p:cNvSpPr>
            <a:spLocks noGrp="1"/>
          </p:cNvSpPr>
          <p:nvPr>
            <p:ph type="sldNum" sz="quarter" idx="12"/>
          </p:nvPr>
        </p:nvSpPr>
        <p:spPr/>
        <p:txBody>
          <a:bodyPr/>
          <a:lstStyle>
            <a:lvl1pPr>
              <a:defRPr/>
            </a:lvl1pPr>
          </a:lstStyle>
          <a:p>
            <a:pPr>
              <a:defRPr/>
            </a:pPr>
            <a:fld id="{C082CA07-2FE4-49CA-A8CC-8D7B97339970}" type="slidenum">
              <a:rPr lang="en-US" altLang="en-US"/>
              <a:pPr>
                <a:defRPr/>
              </a:pPr>
              <a:t>‹#›</a:t>
            </a:fld>
            <a:endParaRPr lang="en-US" altLang="en-US"/>
          </a:p>
        </p:txBody>
      </p:sp>
    </p:spTree>
    <p:extLst>
      <p:ext uri="{BB962C8B-B14F-4D97-AF65-F5344CB8AC3E}">
        <p14:creationId xmlns:p14="http://schemas.microsoft.com/office/powerpoint/2010/main" val="412693271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a:defRPr/>
            </a:pPr>
            <a:endParaRPr lang="en-US" altLang="en-US"/>
          </a:p>
        </p:txBody>
      </p:sp>
      <p:sp>
        <p:nvSpPr>
          <p:cNvPr id="5" name="Footer Placeholder 4"/>
          <p:cNvSpPr>
            <a:spLocks noGrp="1"/>
          </p:cNvSpPr>
          <p:nvPr>
            <p:ph type="ftr" sz="quarter" idx="11"/>
          </p:nvPr>
        </p:nvSpPr>
        <p:spPr/>
        <p:txBody>
          <a:bodyPr/>
          <a:lstStyle/>
          <a:p>
            <a:pPr>
              <a:defRPr/>
            </a:pPr>
            <a:endParaRPr lang="en-US" altLang="en-US"/>
          </a:p>
        </p:txBody>
      </p:sp>
      <p:sp>
        <p:nvSpPr>
          <p:cNvPr id="6" name="Slide Number Placeholder 5"/>
          <p:cNvSpPr>
            <a:spLocks noGrp="1"/>
          </p:cNvSpPr>
          <p:nvPr>
            <p:ph type="sldNum" sz="quarter" idx="12"/>
          </p:nvPr>
        </p:nvSpPr>
        <p:spPr/>
        <p:txBody>
          <a:bodyPr/>
          <a:lstStyle/>
          <a:p>
            <a:pPr>
              <a:defRPr/>
            </a:pPr>
            <a:fld id="{56B4C7C9-4CB9-488D-99F0-EF17A3A20E3F}" type="slidenum">
              <a:rPr lang="en-US" altLang="en-US" smtClean="0"/>
              <a:pPr>
                <a:defRPr/>
              </a:pPr>
              <a:t>‹#›</a:t>
            </a:fld>
            <a:endParaRPr lang="en-US" altLang="en-US"/>
          </a:p>
        </p:txBody>
      </p:sp>
      <p:pic>
        <p:nvPicPr>
          <p:cNvPr id="7" name="Picture 2" descr="C:\Users\ducphan\Desktop\iND\b&amp;w.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2" y="0"/>
            <a:ext cx="9219648" cy="5186365"/>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0" y="3333750"/>
            <a:ext cx="9220200" cy="1295400"/>
          </a:xfrm>
          <a:prstGeom prst="rect">
            <a:avLst/>
          </a:prstGeom>
          <a:solidFill>
            <a:srgbClr val="E21A2D">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b="1" dirty="0">
              <a:solidFill>
                <a:schemeClr val="bg1"/>
              </a:solidFill>
            </a:endParaRPr>
          </a:p>
        </p:txBody>
      </p:sp>
      <p:pic>
        <p:nvPicPr>
          <p:cNvPr id="9" name="Picture 2" descr="C:\Users\ducphan\Desktop\original-logo.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8600" y="209550"/>
            <a:ext cx="1227384" cy="838200"/>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1"/>
          <p:cNvSpPr>
            <a:spLocks noGrp="1"/>
          </p:cNvSpPr>
          <p:nvPr>
            <p:ph type="title"/>
          </p:nvPr>
        </p:nvSpPr>
        <p:spPr>
          <a:xfrm>
            <a:off x="552" y="3623072"/>
            <a:ext cx="9219648" cy="701278"/>
          </a:xfrm>
          <a:prstGeom prst="rect">
            <a:avLst/>
          </a:prstGeom>
        </p:spPr>
        <p:txBody>
          <a:bodyPr anchor="t"/>
          <a:lstStyle>
            <a:lvl1pPr algn="ctr">
              <a:defRPr sz="4000" b="1" cap="all">
                <a:solidFill>
                  <a:schemeClr val="bg1"/>
                </a:solidFill>
              </a:defRPr>
            </a:lvl1pPr>
          </a:lstStyle>
          <a:p>
            <a:r>
              <a:rPr lang="en-US" smtClean="0"/>
              <a:t>Click to edit Master title style</a:t>
            </a:r>
            <a:endParaRPr lang="en-US" dirty="0"/>
          </a:p>
        </p:txBody>
      </p:sp>
      <p:sp>
        <p:nvSpPr>
          <p:cNvPr id="11" name="Footer Placeholder 3"/>
          <p:cNvSpPr txBox="1">
            <a:spLocks/>
          </p:cNvSpPr>
          <p:nvPr userDrawn="1"/>
        </p:nvSpPr>
        <p:spPr>
          <a:xfrm>
            <a:off x="6400800" y="4919663"/>
            <a:ext cx="2895600" cy="273844"/>
          </a:xfrm>
          <a:prstGeom prst="rect">
            <a:avLst/>
          </a:prstGeom>
        </p:spPr>
        <p:txBody>
          <a:bodyPr vert="horz" lIns="91440" tIns="45720" rIns="91440" bIns="45720" rtlCol="0" anchor="ctr"/>
          <a:lstStyle>
            <a:defPPr>
              <a:defRPr lang="en-US"/>
            </a:defPPr>
            <a:lvl1pPr algn="ctr" rtl="0" eaLnBrk="0" fontAlgn="base" hangingPunct="0">
              <a:spcBef>
                <a:spcPct val="0"/>
              </a:spcBef>
              <a:spcAft>
                <a:spcPct val="0"/>
              </a:spcAft>
              <a:defRPr sz="1200" kern="1200">
                <a:solidFill>
                  <a:schemeClr val="tx1">
                    <a:tint val="75000"/>
                  </a:schemeClr>
                </a:solidFill>
                <a:latin typeface="Arial" charset="0"/>
                <a:ea typeface="+mn-ea"/>
                <a:cs typeface="Arial" charset="0"/>
              </a:defRPr>
            </a:lvl1pPr>
            <a:lvl2pPr marL="457200" algn="l" rtl="0" eaLnBrk="0" fontAlgn="base" hangingPunct="0">
              <a:spcBef>
                <a:spcPct val="0"/>
              </a:spcBef>
              <a:spcAft>
                <a:spcPct val="0"/>
              </a:spcAft>
              <a:defRPr kern="1200">
                <a:solidFill>
                  <a:schemeClr val="tx1"/>
                </a:solidFill>
                <a:latin typeface="Arial" charset="0"/>
                <a:ea typeface="+mn-ea"/>
                <a:cs typeface="Arial" charset="0"/>
              </a:defRPr>
            </a:lvl2pPr>
            <a:lvl3pPr marL="914400" algn="l" rtl="0" eaLnBrk="0" fontAlgn="base" hangingPunct="0">
              <a:spcBef>
                <a:spcPct val="0"/>
              </a:spcBef>
              <a:spcAft>
                <a:spcPct val="0"/>
              </a:spcAft>
              <a:defRPr kern="1200">
                <a:solidFill>
                  <a:schemeClr val="tx1"/>
                </a:solidFill>
                <a:latin typeface="Arial" charset="0"/>
                <a:ea typeface="+mn-ea"/>
                <a:cs typeface="Arial" charset="0"/>
              </a:defRPr>
            </a:lvl3pPr>
            <a:lvl4pPr marL="1371600" algn="l" rtl="0" eaLnBrk="0" fontAlgn="base" hangingPunct="0">
              <a:spcBef>
                <a:spcPct val="0"/>
              </a:spcBef>
              <a:spcAft>
                <a:spcPct val="0"/>
              </a:spcAft>
              <a:defRPr kern="1200">
                <a:solidFill>
                  <a:schemeClr val="tx1"/>
                </a:solidFill>
                <a:latin typeface="Arial" charset="0"/>
                <a:ea typeface="+mn-ea"/>
                <a:cs typeface="Arial" charset="0"/>
              </a:defRPr>
            </a:lvl4pPr>
            <a:lvl5pPr marL="1828800" algn="l" rtl="0" eaLnBrk="0" fontAlgn="base" hangingPunct="0">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a:defRPr/>
            </a:pPr>
            <a:r>
              <a:rPr lang="en-US" altLang="en-US" b="1" smtClean="0">
                <a:solidFill>
                  <a:schemeClr val="bg1"/>
                </a:solidFill>
              </a:rPr>
              <a:t>Security Classification: Internal</a:t>
            </a:r>
            <a:endParaRPr lang="en-US" altLang="en-US" b="1" dirty="0">
              <a:solidFill>
                <a:schemeClr val="bg1"/>
              </a:solidFil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pic>
        <p:nvPicPr>
          <p:cNvPr id="2050" name="Picture 2" descr="C:\Users\ducphan\Desktop\iND\background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13" y="-19050"/>
            <a:ext cx="9231313" cy="5192927"/>
          </a:xfrm>
          <a:prstGeom prst="rect">
            <a:avLst/>
          </a:prstGeom>
          <a:noFill/>
          <a:extLst>
            <a:ext uri="{909E8E84-426E-40DD-AFC4-6F175D3DCCD1}">
              <a14:hiddenFill xmlns:a14="http://schemas.microsoft.com/office/drawing/2010/main">
                <a:solidFill>
                  <a:srgbClr val="FFFFFF"/>
                </a:solidFill>
              </a14:hiddenFill>
            </a:ext>
          </a:extLst>
        </p:spPr>
      </p:pic>
      <p:sp>
        <p:nvSpPr>
          <p:cNvPr id="3" name="Date Placeholder 2"/>
          <p:cNvSpPr>
            <a:spLocks noGrp="1"/>
          </p:cNvSpPr>
          <p:nvPr>
            <p:ph type="dt" sz="half" idx="10"/>
          </p:nvPr>
        </p:nvSpPr>
        <p:spPr/>
        <p:txBody>
          <a:bodyPr/>
          <a:lstStyle/>
          <a:p>
            <a:pPr>
              <a:defRPr/>
            </a:pPr>
            <a:endParaRPr lang="en-US" altLang="en-US"/>
          </a:p>
        </p:txBody>
      </p:sp>
      <p:sp>
        <p:nvSpPr>
          <p:cNvPr id="4" name="Footer Placeholder 3"/>
          <p:cNvSpPr>
            <a:spLocks noGrp="1"/>
          </p:cNvSpPr>
          <p:nvPr>
            <p:ph type="ftr" sz="quarter" idx="11"/>
          </p:nvPr>
        </p:nvSpPr>
        <p:spPr/>
        <p:txBody>
          <a:bodyPr/>
          <a:lstStyle/>
          <a:p>
            <a:pPr>
              <a:defRPr/>
            </a:pPr>
            <a:r>
              <a:rPr lang="en-US" altLang="en-US" dirty="0" smtClean="0"/>
              <a:t>Security Classification: Internal</a:t>
            </a:r>
            <a:endParaRPr lang="en-US" altLang="en-US" dirty="0"/>
          </a:p>
        </p:txBody>
      </p:sp>
      <p:sp>
        <p:nvSpPr>
          <p:cNvPr id="5" name="Slide Number Placeholder 4"/>
          <p:cNvSpPr>
            <a:spLocks noGrp="1"/>
          </p:cNvSpPr>
          <p:nvPr>
            <p:ph type="sldNum" sz="quarter" idx="12"/>
          </p:nvPr>
        </p:nvSpPr>
        <p:spPr/>
        <p:txBody>
          <a:bodyPr/>
          <a:lstStyle/>
          <a:p>
            <a:pPr>
              <a:defRPr/>
            </a:pPr>
            <a:fld id="{56B4C7C9-4CB9-488D-99F0-EF17A3A20E3F}" type="slidenum">
              <a:rPr lang="en-US" altLang="en-US" smtClean="0"/>
              <a:pPr>
                <a:defRPr/>
              </a:pPr>
              <a:t>‹#›</a:t>
            </a:fld>
            <a:endParaRPr lang="en-US" altLang="en-US"/>
          </a:p>
        </p:txBody>
      </p:sp>
      <p:sp>
        <p:nvSpPr>
          <p:cNvPr id="10" name="Title 1"/>
          <p:cNvSpPr>
            <a:spLocks noGrp="1"/>
          </p:cNvSpPr>
          <p:nvPr>
            <p:ph type="title" hasCustomPrompt="1"/>
          </p:nvPr>
        </p:nvSpPr>
        <p:spPr>
          <a:xfrm>
            <a:off x="685800" y="1850677"/>
            <a:ext cx="3276600" cy="646331"/>
          </a:xfrm>
          <a:prstGeom prst="rect">
            <a:avLst/>
          </a:prstGeom>
        </p:spPr>
        <p:txBody>
          <a:bodyPr>
            <a:noAutofit/>
          </a:bodyPr>
          <a:lstStyle>
            <a:lvl1pPr>
              <a:defRPr sz="3600" b="1">
                <a:solidFill>
                  <a:schemeClr val="bg1"/>
                </a:solidFill>
                <a:latin typeface="Century Gothic" panose="020B0502020202020204" pitchFamily="34" charset="0"/>
              </a:defRPr>
            </a:lvl1pPr>
          </a:lstStyle>
          <a:p>
            <a:r>
              <a:rPr lang="en-US" dirty="0" smtClean="0"/>
              <a:t>CLICK TO EDIT</a:t>
            </a:r>
            <a:endParaRPr lang="en-US" dirty="0"/>
          </a:p>
        </p:txBody>
      </p:sp>
      <p:sp>
        <p:nvSpPr>
          <p:cNvPr id="6" name="Text Placeholder 5"/>
          <p:cNvSpPr>
            <a:spLocks noGrp="1"/>
          </p:cNvSpPr>
          <p:nvPr>
            <p:ph type="body" sz="quarter" idx="13"/>
          </p:nvPr>
        </p:nvSpPr>
        <p:spPr>
          <a:xfrm>
            <a:off x="685800" y="2578100"/>
            <a:ext cx="3276600" cy="374650"/>
          </a:xfrm>
          <a:prstGeom prst="rect">
            <a:avLst/>
          </a:prstGeom>
        </p:spPr>
        <p:txBody>
          <a:bodyPr/>
          <a:lstStyle>
            <a:lvl1pPr marL="0" indent="0">
              <a:buNone/>
              <a:defRPr sz="1800">
                <a:solidFill>
                  <a:schemeClr val="bg1"/>
                </a:solidFill>
                <a:latin typeface="Century Gothic" panose="020B0502020202020204" pitchFamily="34" charset="0"/>
              </a:defRPr>
            </a:lvl1pPr>
          </a:lstStyle>
          <a:p>
            <a:pPr lvl="0"/>
            <a:r>
              <a:rPr lang="en-US" smtClean="0"/>
              <a:t>Click to edit Master text styles</a:t>
            </a:r>
          </a:p>
        </p:txBody>
      </p:sp>
    </p:spTree>
    <p:extLst>
      <p:ext uri="{BB962C8B-B14F-4D97-AF65-F5344CB8AC3E}">
        <p14:creationId xmlns:p14="http://schemas.microsoft.com/office/powerpoint/2010/main" val="1929175651"/>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2_Custom Layout">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pPr>
              <a:defRPr/>
            </a:pPr>
            <a:endParaRPr lang="en-US" altLang="en-US"/>
          </a:p>
        </p:txBody>
      </p:sp>
      <p:sp>
        <p:nvSpPr>
          <p:cNvPr id="4" name="Footer Placeholder 3"/>
          <p:cNvSpPr>
            <a:spLocks noGrp="1"/>
          </p:cNvSpPr>
          <p:nvPr>
            <p:ph type="ftr" sz="quarter" idx="11"/>
          </p:nvPr>
        </p:nvSpPr>
        <p:spPr/>
        <p:txBody>
          <a:bodyPr/>
          <a:lstStyle/>
          <a:p>
            <a:pPr>
              <a:defRPr/>
            </a:pPr>
            <a:endParaRPr lang="en-US" altLang="en-US"/>
          </a:p>
        </p:txBody>
      </p:sp>
      <p:sp>
        <p:nvSpPr>
          <p:cNvPr id="5" name="Slide Number Placeholder 4"/>
          <p:cNvSpPr>
            <a:spLocks noGrp="1"/>
          </p:cNvSpPr>
          <p:nvPr>
            <p:ph type="sldNum" sz="quarter" idx="12"/>
          </p:nvPr>
        </p:nvSpPr>
        <p:spPr/>
        <p:txBody>
          <a:bodyPr/>
          <a:lstStyle/>
          <a:p>
            <a:pPr>
              <a:defRPr/>
            </a:pPr>
            <a:fld id="{56B4C7C9-4CB9-488D-99F0-EF17A3A20E3F}" type="slidenum">
              <a:rPr lang="en-US" altLang="en-US" smtClean="0"/>
              <a:pPr>
                <a:defRPr/>
              </a:pPr>
              <a:t>‹#›</a:t>
            </a:fld>
            <a:endParaRPr lang="en-US" altLang="en-US"/>
          </a:p>
        </p:txBody>
      </p:sp>
      <p:pic>
        <p:nvPicPr>
          <p:cNvPr id="4099" name="Picture 3" descr="C:\Users\ducphan\Desktop\background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9220200" cy="5186676"/>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p:cNvSpPr/>
          <p:nvPr/>
        </p:nvSpPr>
        <p:spPr>
          <a:xfrm>
            <a:off x="2895600" y="2314576"/>
            <a:ext cx="6248400" cy="567690"/>
          </a:xfrm>
          <a:prstGeom prst="rect">
            <a:avLst/>
          </a:prstGeom>
          <a:solidFill>
            <a:srgbClr val="E21A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2" descr="C:\Users\ducphan\Desktop\original-logo.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28800" y="2313455"/>
            <a:ext cx="831274" cy="567690"/>
          </a:xfrm>
          <a:prstGeom prst="rect">
            <a:avLst/>
          </a:prstGeom>
          <a:noFill/>
          <a:extLst>
            <a:ext uri="{909E8E84-426E-40DD-AFC4-6F175D3DCCD1}">
              <a14:hiddenFill xmlns:a14="http://schemas.microsoft.com/office/drawing/2010/main">
                <a:solidFill>
                  <a:srgbClr val="FFFFFF"/>
                </a:solidFill>
              </a14:hiddenFill>
            </a:ext>
          </a:extLst>
        </p:spPr>
      </p:pic>
      <p:sp>
        <p:nvSpPr>
          <p:cNvPr id="15" name="Title 1"/>
          <p:cNvSpPr>
            <a:spLocks noGrp="1"/>
          </p:cNvSpPr>
          <p:nvPr>
            <p:ph type="title" hasCustomPrompt="1"/>
          </p:nvPr>
        </p:nvSpPr>
        <p:spPr>
          <a:xfrm>
            <a:off x="2895600" y="2313455"/>
            <a:ext cx="6248400" cy="567690"/>
          </a:xfrm>
          <a:prstGeom prst="rect">
            <a:avLst/>
          </a:prstGeom>
        </p:spPr>
        <p:txBody>
          <a:bodyPr>
            <a:normAutofit/>
          </a:bodyPr>
          <a:lstStyle>
            <a:lvl1pPr algn="l">
              <a:defRPr sz="2800" b="0">
                <a:solidFill>
                  <a:schemeClr val="bg1"/>
                </a:solidFill>
                <a:latin typeface="Century Gothic" panose="020B0502020202020204" pitchFamily="34" charset="0"/>
              </a:defRPr>
            </a:lvl1pPr>
          </a:lstStyle>
          <a:p>
            <a:r>
              <a:rPr lang="en-US" dirty="0" smtClean="0"/>
              <a:t>CLICK TO EDIT MASTER TITLE STYLE</a:t>
            </a:r>
            <a:endParaRPr lang="en-US" dirty="0"/>
          </a:p>
        </p:txBody>
      </p:sp>
      <p:sp>
        <p:nvSpPr>
          <p:cNvPr id="9" name="Footer Placeholder 3"/>
          <p:cNvSpPr txBox="1">
            <a:spLocks/>
          </p:cNvSpPr>
          <p:nvPr userDrawn="1"/>
        </p:nvSpPr>
        <p:spPr>
          <a:xfrm>
            <a:off x="3276600" y="4919663"/>
            <a:ext cx="2895600" cy="273844"/>
          </a:xfrm>
          <a:prstGeom prst="rect">
            <a:avLst/>
          </a:prstGeom>
        </p:spPr>
        <p:txBody>
          <a:bodyPr vert="horz" lIns="91440" tIns="45720" rIns="91440" bIns="45720" rtlCol="0" anchor="ctr"/>
          <a:lstStyle>
            <a:defPPr>
              <a:defRPr lang="en-US"/>
            </a:defPPr>
            <a:lvl1pPr algn="ctr" rtl="0" eaLnBrk="0" fontAlgn="base" hangingPunct="0">
              <a:spcBef>
                <a:spcPct val="0"/>
              </a:spcBef>
              <a:spcAft>
                <a:spcPct val="0"/>
              </a:spcAft>
              <a:defRPr sz="1200" kern="1200">
                <a:solidFill>
                  <a:schemeClr val="tx1">
                    <a:tint val="75000"/>
                  </a:schemeClr>
                </a:solidFill>
                <a:latin typeface="Arial" charset="0"/>
                <a:ea typeface="+mn-ea"/>
                <a:cs typeface="Arial" charset="0"/>
              </a:defRPr>
            </a:lvl1pPr>
            <a:lvl2pPr marL="457200" algn="l" rtl="0" eaLnBrk="0" fontAlgn="base" hangingPunct="0">
              <a:spcBef>
                <a:spcPct val="0"/>
              </a:spcBef>
              <a:spcAft>
                <a:spcPct val="0"/>
              </a:spcAft>
              <a:defRPr kern="1200">
                <a:solidFill>
                  <a:schemeClr val="tx1"/>
                </a:solidFill>
                <a:latin typeface="Arial" charset="0"/>
                <a:ea typeface="+mn-ea"/>
                <a:cs typeface="Arial" charset="0"/>
              </a:defRPr>
            </a:lvl2pPr>
            <a:lvl3pPr marL="914400" algn="l" rtl="0" eaLnBrk="0" fontAlgn="base" hangingPunct="0">
              <a:spcBef>
                <a:spcPct val="0"/>
              </a:spcBef>
              <a:spcAft>
                <a:spcPct val="0"/>
              </a:spcAft>
              <a:defRPr kern="1200">
                <a:solidFill>
                  <a:schemeClr val="tx1"/>
                </a:solidFill>
                <a:latin typeface="Arial" charset="0"/>
                <a:ea typeface="+mn-ea"/>
                <a:cs typeface="Arial" charset="0"/>
              </a:defRPr>
            </a:lvl3pPr>
            <a:lvl4pPr marL="1371600" algn="l" rtl="0" eaLnBrk="0" fontAlgn="base" hangingPunct="0">
              <a:spcBef>
                <a:spcPct val="0"/>
              </a:spcBef>
              <a:spcAft>
                <a:spcPct val="0"/>
              </a:spcAft>
              <a:defRPr kern="1200">
                <a:solidFill>
                  <a:schemeClr val="tx1"/>
                </a:solidFill>
                <a:latin typeface="Arial" charset="0"/>
                <a:ea typeface="+mn-ea"/>
                <a:cs typeface="Arial" charset="0"/>
              </a:defRPr>
            </a:lvl4pPr>
            <a:lvl5pPr marL="1828800" algn="l" rtl="0" eaLnBrk="0" fontAlgn="base" hangingPunct="0">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a:defRPr/>
            </a:pPr>
            <a:r>
              <a:rPr lang="en-US" altLang="en-US" smtClean="0"/>
              <a:t>Security Classification: Internal</a:t>
            </a:r>
            <a:endParaRPr lang="en-US" altLang="en-US" dirty="0"/>
          </a:p>
        </p:txBody>
      </p:sp>
    </p:spTree>
    <p:extLst>
      <p:ext uri="{BB962C8B-B14F-4D97-AF65-F5344CB8AC3E}">
        <p14:creationId xmlns:p14="http://schemas.microsoft.com/office/powerpoint/2010/main" val="469263203"/>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1_Custom Layout">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pPr>
              <a:defRPr/>
            </a:pPr>
            <a:endParaRPr lang="en-US" altLang="en-US"/>
          </a:p>
        </p:txBody>
      </p:sp>
      <p:sp>
        <p:nvSpPr>
          <p:cNvPr id="4" name="Footer Placeholder 3"/>
          <p:cNvSpPr>
            <a:spLocks noGrp="1"/>
          </p:cNvSpPr>
          <p:nvPr>
            <p:ph type="ftr" sz="quarter" idx="11"/>
          </p:nvPr>
        </p:nvSpPr>
        <p:spPr/>
        <p:txBody>
          <a:bodyPr/>
          <a:lstStyle/>
          <a:p>
            <a:pPr>
              <a:defRPr/>
            </a:pPr>
            <a:endParaRPr lang="en-US" altLang="en-US"/>
          </a:p>
        </p:txBody>
      </p:sp>
      <p:sp>
        <p:nvSpPr>
          <p:cNvPr id="5" name="Slide Number Placeholder 4"/>
          <p:cNvSpPr>
            <a:spLocks noGrp="1"/>
          </p:cNvSpPr>
          <p:nvPr>
            <p:ph type="sldNum" sz="quarter" idx="12"/>
          </p:nvPr>
        </p:nvSpPr>
        <p:spPr/>
        <p:txBody>
          <a:bodyPr/>
          <a:lstStyle/>
          <a:p>
            <a:pPr>
              <a:defRPr/>
            </a:pPr>
            <a:fld id="{56B4C7C9-4CB9-488D-99F0-EF17A3A20E3F}" type="slidenum">
              <a:rPr lang="en-US" altLang="en-US" smtClean="0"/>
              <a:pPr>
                <a:defRPr/>
              </a:pPr>
              <a:t>‹#›</a:t>
            </a:fld>
            <a:endParaRPr lang="en-US" altLang="en-US"/>
          </a:p>
        </p:txBody>
      </p:sp>
      <p:pic>
        <p:nvPicPr>
          <p:cNvPr id="2" name="Picture 2" descr="C:\Users\ducphan\Desktop\background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810"/>
            <a:ext cx="9220200" cy="5186675"/>
          </a:xfrm>
          <a:prstGeom prst="rect">
            <a:avLst/>
          </a:prstGeom>
          <a:noFill/>
          <a:extLst>
            <a:ext uri="{909E8E84-426E-40DD-AFC4-6F175D3DCCD1}">
              <a14:hiddenFill xmlns:a14="http://schemas.microsoft.com/office/drawing/2010/main">
                <a:solidFill>
                  <a:srgbClr val="FFFFFF"/>
                </a:solidFill>
              </a14:hiddenFill>
            </a:ext>
          </a:extLst>
        </p:spPr>
      </p:pic>
      <p:sp>
        <p:nvSpPr>
          <p:cNvPr id="8" name="Title 1"/>
          <p:cNvSpPr>
            <a:spLocks noGrp="1"/>
          </p:cNvSpPr>
          <p:nvPr>
            <p:ph type="title" hasCustomPrompt="1"/>
          </p:nvPr>
        </p:nvSpPr>
        <p:spPr>
          <a:xfrm>
            <a:off x="152400" y="133350"/>
            <a:ext cx="6019800" cy="450591"/>
          </a:xfrm>
          <a:prstGeom prst="rect">
            <a:avLst/>
          </a:prstGeom>
        </p:spPr>
        <p:txBody>
          <a:bodyPr>
            <a:normAutofit/>
          </a:bodyPr>
          <a:lstStyle>
            <a:lvl1pPr algn="l">
              <a:defRPr sz="2800" b="1">
                <a:solidFill>
                  <a:srgbClr val="E21A2D"/>
                </a:solidFill>
                <a:latin typeface="Century Gothic" panose="020B0502020202020204" pitchFamily="34" charset="0"/>
              </a:defRPr>
            </a:lvl1pPr>
          </a:lstStyle>
          <a:p>
            <a:r>
              <a:rPr lang="en-US" dirty="0" smtClean="0"/>
              <a:t>CLICK TO EDIT MASTER TITLE STYLE</a:t>
            </a:r>
            <a:endParaRPr lang="en-US" dirty="0"/>
          </a:p>
        </p:txBody>
      </p:sp>
      <p:sp>
        <p:nvSpPr>
          <p:cNvPr id="10" name="Content Placeholder 9"/>
          <p:cNvSpPr>
            <a:spLocks noGrp="1"/>
          </p:cNvSpPr>
          <p:nvPr>
            <p:ph sz="quarter" idx="13"/>
          </p:nvPr>
        </p:nvSpPr>
        <p:spPr>
          <a:xfrm>
            <a:off x="152400" y="819150"/>
            <a:ext cx="8839200" cy="3962400"/>
          </a:xfrm>
          <a:prstGeom prst="rect">
            <a:avLst/>
          </a:prstGeom>
        </p:spPr>
        <p:txBody>
          <a:bodyPr/>
          <a:lstStyle>
            <a:lvl1pPr>
              <a:defRPr sz="2400"/>
            </a:lvl1pPr>
            <a:lvl2pPr>
              <a:defRPr sz="2000"/>
            </a:lvl2pPr>
            <a:lvl3pPr>
              <a:defRPr sz="1800"/>
            </a:lvl3pPr>
            <a:lvl4pPr>
              <a:defRPr sz="1600"/>
            </a:lvl4pPr>
            <a:lvl5pPr>
              <a:defRPr sz="16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Box 8"/>
          <p:cNvSpPr txBox="1"/>
          <p:nvPr/>
        </p:nvSpPr>
        <p:spPr>
          <a:xfrm>
            <a:off x="5715000" y="4889649"/>
            <a:ext cx="3581400" cy="307777"/>
          </a:xfrm>
          <a:prstGeom prst="rect">
            <a:avLst/>
          </a:prstGeom>
          <a:noFill/>
        </p:spPr>
        <p:txBody>
          <a:bodyPr wrap="square" rtlCol="0">
            <a:spAutoFit/>
          </a:bodyPr>
          <a:lstStyle/>
          <a:p>
            <a:r>
              <a:rPr lang="en-US" sz="1400" b="1" dirty="0" smtClean="0">
                <a:solidFill>
                  <a:schemeClr val="bg1"/>
                </a:solidFill>
              </a:rPr>
              <a:t>Security Classification: Internal</a:t>
            </a:r>
            <a:endParaRPr lang="en-US" sz="1400" b="1" dirty="0">
              <a:solidFill>
                <a:schemeClr val="bg1"/>
              </a:solidFill>
            </a:endParaRPr>
          </a:p>
        </p:txBody>
      </p:sp>
      <p:pic>
        <p:nvPicPr>
          <p:cNvPr id="11" name="Picture 2" descr="C:\Users\ducphan\Desktop\background2.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3810"/>
            <a:ext cx="9220200" cy="5186675"/>
          </a:xfrm>
          <a:prstGeom prst="rect">
            <a:avLst/>
          </a:prstGeom>
          <a:noFill/>
          <a:extLst>
            <a:ext uri="{909E8E84-426E-40DD-AFC4-6F175D3DCCD1}">
              <a14:hiddenFill xmlns:a14="http://schemas.microsoft.com/office/drawing/2010/main">
                <a:solidFill>
                  <a:srgbClr val="FFFFFF"/>
                </a:solidFill>
              </a14:hiddenFill>
            </a:ext>
          </a:extLst>
        </p:spPr>
      </p:pic>
      <p:sp>
        <p:nvSpPr>
          <p:cNvPr id="12" name="Footer Placeholder 3"/>
          <p:cNvSpPr txBox="1">
            <a:spLocks/>
          </p:cNvSpPr>
          <p:nvPr userDrawn="1"/>
        </p:nvSpPr>
        <p:spPr>
          <a:xfrm>
            <a:off x="6400800" y="4919663"/>
            <a:ext cx="2895600" cy="273844"/>
          </a:xfrm>
          <a:prstGeom prst="rect">
            <a:avLst/>
          </a:prstGeom>
        </p:spPr>
        <p:txBody>
          <a:bodyPr vert="horz" lIns="91440" tIns="45720" rIns="91440" bIns="45720" rtlCol="0" anchor="ctr"/>
          <a:lstStyle>
            <a:defPPr>
              <a:defRPr lang="en-US"/>
            </a:defPPr>
            <a:lvl1pPr algn="ctr" rtl="0" eaLnBrk="0" fontAlgn="base" hangingPunct="0">
              <a:spcBef>
                <a:spcPct val="0"/>
              </a:spcBef>
              <a:spcAft>
                <a:spcPct val="0"/>
              </a:spcAft>
              <a:defRPr sz="1200" kern="1200">
                <a:solidFill>
                  <a:schemeClr val="tx1">
                    <a:tint val="75000"/>
                  </a:schemeClr>
                </a:solidFill>
                <a:latin typeface="Arial" charset="0"/>
                <a:ea typeface="+mn-ea"/>
                <a:cs typeface="Arial" charset="0"/>
              </a:defRPr>
            </a:lvl1pPr>
            <a:lvl2pPr marL="457200" algn="l" rtl="0" eaLnBrk="0" fontAlgn="base" hangingPunct="0">
              <a:spcBef>
                <a:spcPct val="0"/>
              </a:spcBef>
              <a:spcAft>
                <a:spcPct val="0"/>
              </a:spcAft>
              <a:defRPr kern="1200">
                <a:solidFill>
                  <a:schemeClr val="tx1"/>
                </a:solidFill>
                <a:latin typeface="Arial" charset="0"/>
                <a:ea typeface="+mn-ea"/>
                <a:cs typeface="Arial" charset="0"/>
              </a:defRPr>
            </a:lvl2pPr>
            <a:lvl3pPr marL="914400" algn="l" rtl="0" eaLnBrk="0" fontAlgn="base" hangingPunct="0">
              <a:spcBef>
                <a:spcPct val="0"/>
              </a:spcBef>
              <a:spcAft>
                <a:spcPct val="0"/>
              </a:spcAft>
              <a:defRPr kern="1200">
                <a:solidFill>
                  <a:schemeClr val="tx1"/>
                </a:solidFill>
                <a:latin typeface="Arial" charset="0"/>
                <a:ea typeface="+mn-ea"/>
                <a:cs typeface="Arial" charset="0"/>
              </a:defRPr>
            </a:lvl3pPr>
            <a:lvl4pPr marL="1371600" algn="l" rtl="0" eaLnBrk="0" fontAlgn="base" hangingPunct="0">
              <a:spcBef>
                <a:spcPct val="0"/>
              </a:spcBef>
              <a:spcAft>
                <a:spcPct val="0"/>
              </a:spcAft>
              <a:defRPr kern="1200">
                <a:solidFill>
                  <a:schemeClr val="tx1"/>
                </a:solidFill>
                <a:latin typeface="Arial" charset="0"/>
                <a:ea typeface="+mn-ea"/>
                <a:cs typeface="Arial" charset="0"/>
              </a:defRPr>
            </a:lvl4pPr>
            <a:lvl5pPr marL="1828800" algn="l" rtl="0" eaLnBrk="0" fontAlgn="base" hangingPunct="0">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a:defRPr/>
            </a:pPr>
            <a:r>
              <a:rPr lang="en-US" altLang="en-US" b="1" smtClean="0">
                <a:solidFill>
                  <a:schemeClr val="bg1"/>
                </a:solidFill>
              </a:rPr>
              <a:t>Security Classification: Internal</a:t>
            </a:r>
            <a:endParaRPr lang="en-US" altLang="en-US" b="1" dirty="0">
              <a:solidFill>
                <a:schemeClr val="bg1"/>
              </a:solidFill>
            </a:endParaRPr>
          </a:p>
        </p:txBody>
      </p:sp>
    </p:spTree>
    <p:extLst>
      <p:ext uri="{BB962C8B-B14F-4D97-AF65-F5344CB8AC3E}">
        <p14:creationId xmlns:p14="http://schemas.microsoft.com/office/powerpoint/2010/main" val="599392770"/>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3_Custom Layout">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pPr>
              <a:defRPr/>
            </a:pPr>
            <a:endParaRPr lang="en-US" altLang="en-US"/>
          </a:p>
        </p:txBody>
      </p:sp>
      <p:sp>
        <p:nvSpPr>
          <p:cNvPr id="4" name="Footer Placeholder 3"/>
          <p:cNvSpPr>
            <a:spLocks noGrp="1"/>
          </p:cNvSpPr>
          <p:nvPr>
            <p:ph type="ftr" sz="quarter" idx="11"/>
          </p:nvPr>
        </p:nvSpPr>
        <p:spPr/>
        <p:txBody>
          <a:bodyPr/>
          <a:lstStyle/>
          <a:p>
            <a:pPr>
              <a:defRPr/>
            </a:pPr>
            <a:endParaRPr lang="en-US" altLang="en-US"/>
          </a:p>
        </p:txBody>
      </p:sp>
      <p:sp>
        <p:nvSpPr>
          <p:cNvPr id="5" name="Slide Number Placeholder 4"/>
          <p:cNvSpPr>
            <a:spLocks noGrp="1"/>
          </p:cNvSpPr>
          <p:nvPr>
            <p:ph type="sldNum" sz="quarter" idx="12"/>
          </p:nvPr>
        </p:nvSpPr>
        <p:spPr/>
        <p:txBody>
          <a:bodyPr/>
          <a:lstStyle/>
          <a:p>
            <a:pPr>
              <a:defRPr/>
            </a:pPr>
            <a:fld id="{56B4C7C9-4CB9-488D-99F0-EF17A3A20E3F}" type="slidenum">
              <a:rPr lang="en-US" altLang="en-US" smtClean="0"/>
              <a:pPr>
                <a:defRPr/>
              </a:pPr>
              <a:t>‹#›</a:t>
            </a:fld>
            <a:endParaRPr lang="en-US" altLang="en-US"/>
          </a:p>
        </p:txBody>
      </p:sp>
      <p:pic>
        <p:nvPicPr>
          <p:cNvPr id="2" name="Picture 2" descr="C:\Users\ducphan\Desktop\background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810"/>
            <a:ext cx="9220200" cy="5186675"/>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p:cNvSpPr>
            <a:spLocks noGrp="1"/>
          </p:cNvSpPr>
          <p:nvPr>
            <p:ph type="title" hasCustomPrompt="1"/>
          </p:nvPr>
        </p:nvSpPr>
        <p:spPr>
          <a:xfrm>
            <a:off x="228600" y="2266950"/>
            <a:ext cx="8686800" cy="609600"/>
          </a:xfrm>
          <a:prstGeom prst="rect">
            <a:avLst/>
          </a:prstGeom>
        </p:spPr>
        <p:txBody>
          <a:bodyPr>
            <a:normAutofit/>
          </a:bodyPr>
          <a:lstStyle>
            <a:lvl1pPr algn="ctr">
              <a:defRPr sz="4000" b="1">
                <a:solidFill>
                  <a:srgbClr val="E21A2D"/>
                </a:solidFill>
                <a:latin typeface="Century Gothic" panose="020B0502020202020204" pitchFamily="34" charset="0"/>
              </a:defRPr>
            </a:lvl1pPr>
          </a:lstStyle>
          <a:p>
            <a:r>
              <a:rPr lang="en-US" dirty="0" smtClean="0"/>
              <a:t>CLICK TO EDIT MASTER TITLE STYLE</a:t>
            </a:r>
            <a:endParaRPr lang="en-US" dirty="0"/>
          </a:p>
        </p:txBody>
      </p:sp>
      <p:sp>
        <p:nvSpPr>
          <p:cNvPr id="9" name="Footer Placeholder 3"/>
          <p:cNvSpPr txBox="1">
            <a:spLocks/>
          </p:cNvSpPr>
          <p:nvPr userDrawn="1"/>
        </p:nvSpPr>
        <p:spPr>
          <a:xfrm>
            <a:off x="6400800" y="4919663"/>
            <a:ext cx="2895600" cy="273844"/>
          </a:xfrm>
          <a:prstGeom prst="rect">
            <a:avLst/>
          </a:prstGeom>
        </p:spPr>
        <p:txBody>
          <a:bodyPr vert="horz" lIns="91440" tIns="45720" rIns="91440" bIns="45720" rtlCol="0" anchor="ctr"/>
          <a:lstStyle>
            <a:defPPr>
              <a:defRPr lang="en-US"/>
            </a:defPPr>
            <a:lvl1pPr algn="ctr" rtl="0" eaLnBrk="0" fontAlgn="base" hangingPunct="0">
              <a:spcBef>
                <a:spcPct val="0"/>
              </a:spcBef>
              <a:spcAft>
                <a:spcPct val="0"/>
              </a:spcAft>
              <a:defRPr sz="1200" kern="1200">
                <a:solidFill>
                  <a:schemeClr val="tx1">
                    <a:tint val="75000"/>
                  </a:schemeClr>
                </a:solidFill>
                <a:latin typeface="Arial" charset="0"/>
                <a:ea typeface="+mn-ea"/>
                <a:cs typeface="Arial" charset="0"/>
              </a:defRPr>
            </a:lvl1pPr>
            <a:lvl2pPr marL="457200" algn="l" rtl="0" eaLnBrk="0" fontAlgn="base" hangingPunct="0">
              <a:spcBef>
                <a:spcPct val="0"/>
              </a:spcBef>
              <a:spcAft>
                <a:spcPct val="0"/>
              </a:spcAft>
              <a:defRPr kern="1200">
                <a:solidFill>
                  <a:schemeClr val="tx1"/>
                </a:solidFill>
                <a:latin typeface="Arial" charset="0"/>
                <a:ea typeface="+mn-ea"/>
                <a:cs typeface="Arial" charset="0"/>
              </a:defRPr>
            </a:lvl2pPr>
            <a:lvl3pPr marL="914400" algn="l" rtl="0" eaLnBrk="0" fontAlgn="base" hangingPunct="0">
              <a:spcBef>
                <a:spcPct val="0"/>
              </a:spcBef>
              <a:spcAft>
                <a:spcPct val="0"/>
              </a:spcAft>
              <a:defRPr kern="1200">
                <a:solidFill>
                  <a:schemeClr val="tx1"/>
                </a:solidFill>
                <a:latin typeface="Arial" charset="0"/>
                <a:ea typeface="+mn-ea"/>
                <a:cs typeface="Arial" charset="0"/>
              </a:defRPr>
            </a:lvl3pPr>
            <a:lvl4pPr marL="1371600" algn="l" rtl="0" eaLnBrk="0" fontAlgn="base" hangingPunct="0">
              <a:spcBef>
                <a:spcPct val="0"/>
              </a:spcBef>
              <a:spcAft>
                <a:spcPct val="0"/>
              </a:spcAft>
              <a:defRPr kern="1200">
                <a:solidFill>
                  <a:schemeClr val="tx1"/>
                </a:solidFill>
                <a:latin typeface="Arial" charset="0"/>
                <a:ea typeface="+mn-ea"/>
                <a:cs typeface="Arial" charset="0"/>
              </a:defRPr>
            </a:lvl4pPr>
            <a:lvl5pPr marL="1828800" algn="l" rtl="0" eaLnBrk="0" fontAlgn="base" hangingPunct="0">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a:defRPr/>
            </a:pPr>
            <a:r>
              <a:rPr lang="en-US" altLang="en-US" b="1" smtClean="0">
                <a:solidFill>
                  <a:schemeClr val="bg1"/>
                </a:solidFill>
              </a:rPr>
              <a:t>Security Classification: Internal</a:t>
            </a:r>
            <a:endParaRPr lang="en-US" altLang="en-US" b="1" dirty="0">
              <a:solidFill>
                <a:schemeClr val="bg1"/>
              </a:solidFill>
            </a:endParaRPr>
          </a:p>
        </p:txBody>
      </p:sp>
    </p:spTree>
    <p:extLst>
      <p:ext uri="{BB962C8B-B14F-4D97-AF65-F5344CB8AC3E}">
        <p14:creationId xmlns:p14="http://schemas.microsoft.com/office/powerpoint/2010/main" val="3341078290"/>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4_Custom Layout">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pPr>
              <a:defRPr/>
            </a:pPr>
            <a:endParaRPr lang="en-US" altLang="en-US"/>
          </a:p>
        </p:txBody>
      </p:sp>
      <p:sp>
        <p:nvSpPr>
          <p:cNvPr id="4" name="Footer Placeholder 3"/>
          <p:cNvSpPr>
            <a:spLocks noGrp="1"/>
          </p:cNvSpPr>
          <p:nvPr>
            <p:ph type="ftr" sz="quarter" idx="11"/>
          </p:nvPr>
        </p:nvSpPr>
        <p:spPr/>
        <p:txBody>
          <a:bodyPr/>
          <a:lstStyle/>
          <a:p>
            <a:pPr>
              <a:defRPr/>
            </a:pPr>
            <a:endParaRPr lang="en-US" altLang="en-US"/>
          </a:p>
        </p:txBody>
      </p:sp>
      <p:sp>
        <p:nvSpPr>
          <p:cNvPr id="5" name="Slide Number Placeholder 4"/>
          <p:cNvSpPr>
            <a:spLocks noGrp="1"/>
          </p:cNvSpPr>
          <p:nvPr>
            <p:ph type="sldNum" sz="quarter" idx="12"/>
          </p:nvPr>
        </p:nvSpPr>
        <p:spPr/>
        <p:txBody>
          <a:bodyPr/>
          <a:lstStyle/>
          <a:p>
            <a:pPr>
              <a:defRPr/>
            </a:pPr>
            <a:fld id="{56B4C7C9-4CB9-488D-99F0-EF17A3A20E3F}" type="slidenum">
              <a:rPr lang="en-US" altLang="en-US" smtClean="0"/>
              <a:pPr>
                <a:defRPr/>
              </a:pPr>
              <a:t>‹#›</a:t>
            </a:fld>
            <a:endParaRPr lang="en-US" altLang="en-US"/>
          </a:p>
        </p:txBody>
      </p:sp>
      <p:pic>
        <p:nvPicPr>
          <p:cNvPr id="2" name="Picture 2" descr="C:\Users\ducphan\Desktop\background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810"/>
            <a:ext cx="9220200" cy="5186675"/>
          </a:xfrm>
          <a:prstGeom prst="rect">
            <a:avLst/>
          </a:prstGeom>
          <a:noFill/>
          <a:extLst>
            <a:ext uri="{909E8E84-426E-40DD-AFC4-6F175D3DCCD1}">
              <a14:hiddenFill xmlns:a14="http://schemas.microsoft.com/office/drawing/2010/main">
                <a:solidFill>
                  <a:srgbClr val="FFFFFF"/>
                </a:solidFill>
              </a14:hiddenFill>
            </a:ext>
          </a:extLst>
        </p:spPr>
      </p:pic>
      <p:sp>
        <p:nvSpPr>
          <p:cNvPr id="8" name="Footer Placeholder 3"/>
          <p:cNvSpPr txBox="1">
            <a:spLocks/>
          </p:cNvSpPr>
          <p:nvPr userDrawn="1"/>
        </p:nvSpPr>
        <p:spPr>
          <a:xfrm>
            <a:off x="6400800" y="4919663"/>
            <a:ext cx="2895600" cy="273844"/>
          </a:xfrm>
          <a:prstGeom prst="rect">
            <a:avLst/>
          </a:prstGeom>
        </p:spPr>
        <p:txBody>
          <a:bodyPr vert="horz" lIns="91440" tIns="45720" rIns="91440" bIns="45720" rtlCol="0" anchor="ctr"/>
          <a:lstStyle>
            <a:defPPr>
              <a:defRPr lang="en-US"/>
            </a:defPPr>
            <a:lvl1pPr algn="ctr" rtl="0" eaLnBrk="0" fontAlgn="base" hangingPunct="0">
              <a:spcBef>
                <a:spcPct val="0"/>
              </a:spcBef>
              <a:spcAft>
                <a:spcPct val="0"/>
              </a:spcAft>
              <a:defRPr sz="1200" kern="1200">
                <a:solidFill>
                  <a:schemeClr val="tx1">
                    <a:tint val="75000"/>
                  </a:schemeClr>
                </a:solidFill>
                <a:latin typeface="Arial" charset="0"/>
                <a:ea typeface="+mn-ea"/>
                <a:cs typeface="Arial" charset="0"/>
              </a:defRPr>
            </a:lvl1pPr>
            <a:lvl2pPr marL="457200" algn="l" rtl="0" eaLnBrk="0" fontAlgn="base" hangingPunct="0">
              <a:spcBef>
                <a:spcPct val="0"/>
              </a:spcBef>
              <a:spcAft>
                <a:spcPct val="0"/>
              </a:spcAft>
              <a:defRPr kern="1200">
                <a:solidFill>
                  <a:schemeClr val="tx1"/>
                </a:solidFill>
                <a:latin typeface="Arial" charset="0"/>
                <a:ea typeface="+mn-ea"/>
                <a:cs typeface="Arial" charset="0"/>
              </a:defRPr>
            </a:lvl2pPr>
            <a:lvl3pPr marL="914400" algn="l" rtl="0" eaLnBrk="0" fontAlgn="base" hangingPunct="0">
              <a:spcBef>
                <a:spcPct val="0"/>
              </a:spcBef>
              <a:spcAft>
                <a:spcPct val="0"/>
              </a:spcAft>
              <a:defRPr kern="1200">
                <a:solidFill>
                  <a:schemeClr val="tx1"/>
                </a:solidFill>
                <a:latin typeface="Arial" charset="0"/>
                <a:ea typeface="+mn-ea"/>
                <a:cs typeface="Arial" charset="0"/>
              </a:defRPr>
            </a:lvl3pPr>
            <a:lvl4pPr marL="1371600" algn="l" rtl="0" eaLnBrk="0" fontAlgn="base" hangingPunct="0">
              <a:spcBef>
                <a:spcPct val="0"/>
              </a:spcBef>
              <a:spcAft>
                <a:spcPct val="0"/>
              </a:spcAft>
              <a:defRPr kern="1200">
                <a:solidFill>
                  <a:schemeClr val="tx1"/>
                </a:solidFill>
                <a:latin typeface="Arial" charset="0"/>
                <a:ea typeface="+mn-ea"/>
                <a:cs typeface="Arial" charset="0"/>
              </a:defRPr>
            </a:lvl4pPr>
            <a:lvl5pPr marL="1828800" algn="l" rtl="0" eaLnBrk="0" fontAlgn="base" hangingPunct="0">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a:defRPr/>
            </a:pPr>
            <a:r>
              <a:rPr lang="en-US" altLang="en-US" b="1" smtClean="0">
                <a:solidFill>
                  <a:schemeClr val="bg1"/>
                </a:solidFill>
              </a:rPr>
              <a:t>Security Classification: Internal</a:t>
            </a:r>
            <a:endParaRPr lang="en-US" altLang="en-US" b="1" dirty="0">
              <a:solidFill>
                <a:schemeClr val="bg1"/>
              </a:solidFill>
            </a:endParaRPr>
          </a:p>
        </p:txBody>
      </p:sp>
    </p:spTree>
    <p:extLst>
      <p:ext uri="{BB962C8B-B14F-4D97-AF65-F5344CB8AC3E}">
        <p14:creationId xmlns:p14="http://schemas.microsoft.com/office/powerpoint/2010/main" val="3635806739"/>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lvl1pPr>
              <a:defRPr/>
            </a:lvl1pPr>
          </a:lstStyle>
          <a:p>
            <a:pPr>
              <a:defRPr/>
            </a:pPr>
            <a:endParaRPr lang="en-US" altLang="en-US"/>
          </a:p>
        </p:txBody>
      </p:sp>
      <p:sp>
        <p:nvSpPr>
          <p:cNvPr id="5" name="Footer Placeholder 4"/>
          <p:cNvSpPr>
            <a:spLocks noGrp="1"/>
          </p:cNvSpPr>
          <p:nvPr>
            <p:ph type="ftr" sz="quarter" idx="11"/>
          </p:nvPr>
        </p:nvSpPr>
        <p:spPr/>
        <p:txBody>
          <a:bodyPr/>
          <a:lstStyle>
            <a:lvl1pPr>
              <a:defRPr/>
            </a:lvl1pPr>
          </a:lstStyle>
          <a:p>
            <a:pPr>
              <a:defRPr/>
            </a:pPr>
            <a:endParaRPr lang="en-US" altLang="en-US"/>
          </a:p>
        </p:txBody>
      </p:sp>
      <p:sp>
        <p:nvSpPr>
          <p:cNvPr id="6" name="Slide Number Placeholder 5"/>
          <p:cNvSpPr>
            <a:spLocks noGrp="1"/>
          </p:cNvSpPr>
          <p:nvPr>
            <p:ph type="sldNum" sz="quarter" idx="12"/>
          </p:nvPr>
        </p:nvSpPr>
        <p:spPr/>
        <p:txBody>
          <a:bodyPr/>
          <a:lstStyle>
            <a:lvl1pPr>
              <a:defRPr/>
            </a:lvl1pPr>
          </a:lstStyle>
          <a:p>
            <a:pPr>
              <a:defRPr/>
            </a:pPr>
            <a:fld id="{68B1170A-909D-4D82-8C42-8BBD4F8FD665}" type="slidenum">
              <a:rPr lang="en-US" altLang="en-US"/>
              <a:pPr>
                <a:defRPr/>
              </a:pPr>
              <a:t>‹#›</a:t>
            </a:fld>
            <a:endParaRPr lang="en-US" altLang="en-US"/>
          </a:p>
        </p:txBody>
      </p:sp>
    </p:spTree>
    <p:extLst>
      <p:ext uri="{BB962C8B-B14F-4D97-AF65-F5344CB8AC3E}">
        <p14:creationId xmlns:p14="http://schemas.microsoft.com/office/powerpoint/2010/main" val="12928183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4317"/>
            <a:ext cx="7886700" cy="2138406"/>
          </a:xfrm>
        </p:spPr>
        <p:txBody>
          <a:bodyPr anchor="b">
            <a:normAutofit/>
          </a:bodyPr>
          <a:lstStyle>
            <a:lvl1pPr>
              <a:defRPr sz="4500" b="0"/>
            </a:lvl1pPr>
          </a:lstStyle>
          <a:p>
            <a:r>
              <a:rPr lang="en-US" smtClean="0"/>
              <a:t>Click to edit Master title style</a:t>
            </a:r>
            <a:endParaRPr lang="en-US" dirty="0"/>
          </a:p>
        </p:txBody>
      </p:sp>
      <p:sp>
        <p:nvSpPr>
          <p:cNvPr id="3" name="Text Placeholder 2"/>
          <p:cNvSpPr>
            <a:spLocks noGrp="1"/>
          </p:cNvSpPr>
          <p:nvPr>
            <p:ph type="body" idx="1"/>
          </p:nvPr>
        </p:nvSpPr>
        <p:spPr>
          <a:xfrm>
            <a:off x="623888" y="3414476"/>
            <a:ext cx="7886700" cy="1125140"/>
          </a:xfrm>
        </p:spPr>
        <p:txBody>
          <a:bodyPr/>
          <a:lstStyle>
            <a:lvl1pPr marL="0" indent="0">
              <a:buNone/>
              <a:defRPr sz="1800">
                <a:solidFill>
                  <a:schemeClr val="tx1">
                    <a:lumMod val="75000"/>
                    <a:lumOff val="2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pPr>
              <a:defRPr/>
            </a:pPr>
            <a:endParaRPr lang="en-US" altLang="en-US"/>
          </a:p>
        </p:txBody>
      </p:sp>
      <p:sp>
        <p:nvSpPr>
          <p:cNvPr id="5" name="Footer Placeholder 4"/>
          <p:cNvSpPr>
            <a:spLocks noGrp="1"/>
          </p:cNvSpPr>
          <p:nvPr>
            <p:ph type="ftr" sz="quarter" idx="11"/>
          </p:nvPr>
        </p:nvSpPr>
        <p:spPr/>
        <p:txBody>
          <a:bodyPr/>
          <a:lstStyle>
            <a:lvl1pPr>
              <a:defRPr/>
            </a:lvl1pPr>
          </a:lstStyle>
          <a:p>
            <a:pPr>
              <a:defRPr/>
            </a:pPr>
            <a:endParaRPr lang="en-US" altLang="en-US"/>
          </a:p>
        </p:txBody>
      </p:sp>
      <p:sp>
        <p:nvSpPr>
          <p:cNvPr id="6" name="Slide Number Placeholder 5"/>
          <p:cNvSpPr>
            <a:spLocks noGrp="1"/>
          </p:cNvSpPr>
          <p:nvPr>
            <p:ph type="sldNum" sz="quarter" idx="12"/>
          </p:nvPr>
        </p:nvSpPr>
        <p:spPr/>
        <p:txBody>
          <a:bodyPr/>
          <a:lstStyle>
            <a:lvl1pPr>
              <a:defRPr/>
            </a:lvl1pPr>
          </a:lstStyle>
          <a:p>
            <a:pPr>
              <a:defRPr/>
            </a:pPr>
            <a:fld id="{BAD42F81-11E7-4F89-AB4F-7D32A3EE2420}" type="slidenum">
              <a:rPr lang="en-US" altLang="en-US"/>
              <a:pPr>
                <a:defRPr/>
              </a:pPr>
              <a:t>‹#›</a:t>
            </a:fld>
            <a:endParaRPr lang="en-US" altLang="en-US"/>
          </a:p>
        </p:txBody>
      </p:sp>
    </p:spTree>
    <p:extLst>
      <p:ext uri="{BB962C8B-B14F-4D97-AF65-F5344CB8AC3E}">
        <p14:creationId xmlns:p14="http://schemas.microsoft.com/office/powerpoint/2010/main" val="21681776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33845" y="1371601"/>
            <a:ext cx="3886200" cy="326350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29150" y="1371601"/>
            <a:ext cx="3886200" cy="326350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3"/>
          <p:cNvSpPr>
            <a:spLocks noGrp="1"/>
          </p:cNvSpPr>
          <p:nvPr>
            <p:ph type="dt" sz="half" idx="10"/>
          </p:nvPr>
        </p:nvSpPr>
        <p:spPr/>
        <p:txBody>
          <a:bodyPr/>
          <a:lstStyle>
            <a:lvl1pPr>
              <a:defRPr/>
            </a:lvl1pPr>
          </a:lstStyle>
          <a:p>
            <a:pPr>
              <a:defRPr/>
            </a:pPr>
            <a:endParaRPr lang="en-US" altLang="en-US"/>
          </a:p>
        </p:txBody>
      </p:sp>
      <p:sp>
        <p:nvSpPr>
          <p:cNvPr id="6" name="Footer Placeholder 4"/>
          <p:cNvSpPr>
            <a:spLocks noGrp="1"/>
          </p:cNvSpPr>
          <p:nvPr>
            <p:ph type="ftr" sz="quarter" idx="11"/>
          </p:nvPr>
        </p:nvSpPr>
        <p:spPr/>
        <p:txBody>
          <a:bodyPr/>
          <a:lstStyle>
            <a:lvl1pPr>
              <a:defRPr/>
            </a:lvl1pPr>
          </a:lstStyle>
          <a:p>
            <a:pPr>
              <a:defRPr/>
            </a:pPr>
            <a:endParaRPr lang="en-US" altLang="en-US"/>
          </a:p>
        </p:txBody>
      </p:sp>
      <p:sp>
        <p:nvSpPr>
          <p:cNvPr id="7" name="Slide Number Placeholder 5"/>
          <p:cNvSpPr>
            <a:spLocks noGrp="1"/>
          </p:cNvSpPr>
          <p:nvPr>
            <p:ph type="sldNum" sz="quarter" idx="12"/>
          </p:nvPr>
        </p:nvSpPr>
        <p:spPr/>
        <p:txBody>
          <a:bodyPr/>
          <a:lstStyle>
            <a:lvl1pPr>
              <a:defRPr/>
            </a:lvl1pPr>
          </a:lstStyle>
          <a:p>
            <a:pPr>
              <a:defRPr/>
            </a:pPr>
            <a:fld id="{CD11C559-18EB-41DB-A6F5-E6BF6612C432}" type="slidenum">
              <a:rPr lang="en-US" altLang="en-US"/>
              <a:pPr>
                <a:defRPr/>
              </a:pPr>
              <a:t>‹#›</a:t>
            </a:fld>
            <a:endParaRPr lang="en-US" altLang="en-US"/>
          </a:p>
        </p:txBody>
      </p:sp>
    </p:spTree>
    <p:extLst>
      <p:ext uri="{BB962C8B-B14F-4D97-AF65-F5344CB8AC3E}">
        <p14:creationId xmlns:p14="http://schemas.microsoft.com/office/powerpoint/2010/main" val="38261534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33845" y="1261389"/>
            <a:ext cx="3867150" cy="619274"/>
          </a:xfrm>
        </p:spPr>
        <p:txBody>
          <a:bodyPr anchor="b"/>
          <a:lstStyle>
            <a:lvl1pPr marL="0" indent="0">
              <a:spcBef>
                <a:spcPts val="0"/>
              </a:spcBef>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633845" y="1880664"/>
            <a:ext cx="3867150" cy="276039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29151" y="1261388"/>
            <a:ext cx="3886201" cy="619274"/>
          </a:xfrm>
        </p:spPr>
        <p:txBody>
          <a:bodyPr anchor="b"/>
          <a:lstStyle>
            <a:lvl1pPr marL="0" indent="0">
              <a:spcBef>
                <a:spcPts val="0"/>
              </a:spcBef>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29151" y="1880664"/>
            <a:ext cx="3886201" cy="276039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 name="Title 9"/>
          <p:cNvSpPr>
            <a:spLocks noGrp="1"/>
          </p:cNvSpPr>
          <p:nvPr>
            <p:ph type="title"/>
          </p:nvPr>
        </p:nvSpPr>
        <p:spPr/>
        <p:txBody>
          <a:bodyPr/>
          <a:lstStyle/>
          <a:p>
            <a:r>
              <a:rPr lang="en-US" smtClean="0"/>
              <a:t>Click to edit Master title style</a:t>
            </a:r>
            <a:endParaRPr lang="en-US" dirty="0"/>
          </a:p>
        </p:txBody>
      </p:sp>
      <p:sp>
        <p:nvSpPr>
          <p:cNvPr id="7" name="Date Placeholder 3"/>
          <p:cNvSpPr>
            <a:spLocks noGrp="1"/>
          </p:cNvSpPr>
          <p:nvPr>
            <p:ph type="dt" sz="half" idx="10"/>
          </p:nvPr>
        </p:nvSpPr>
        <p:spPr/>
        <p:txBody>
          <a:bodyPr/>
          <a:lstStyle>
            <a:lvl1pPr>
              <a:defRPr/>
            </a:lvl1pPr>
          </a:lstStyle>
          <a:p>
            <a:pPr>
              <a:defRPr/>
            </a:pPr>
            <a:endParaRPr lang="en-US" altLang="en-US"/>
          </a:p>
        </p:txBody>
      </p:sp>
      <p:sp>
        <p:nvSpPr>
          <p:cNvPr id="8" name="Footer Placeholder 4"/>
          <p:cNvSpPr>
            <a:spLocks noGrp="1"/>
          </p:cNvSpPr>
          <p:nvPr>
            <p:ph type="ftr" sz="quarter" idx="11"/>
          </p:nvPr>
        </p:nvSpPr>
        <p:spPr/>
        <p:txBody>
          <a:bodyPr/>
          <a:lstStyle>
            <a:lvl1pPr>
              <a:defRPr/>
            </a:lvl1pPr>
          </a:lstStyle>
          <a:p>
            <a:pPr>
              <a:defRPr/>
            </a:pPr>
            <a:endParaRPr lang="en-US" altLang="en-US"/>
          </a:p>
        </p:txBody>
      </p:sp>
      <p:sp>
        <p:nvSpPr>
          <p:cNvPr id="9" name="Slide Number Placeholder 5"/>
          <p:cNvSpPr>
            <a:spLocks noGrp="1"/>
          </p:cNvSpPr>
          <p:nvPr>
            <p:ph type="sldNum" sz="quarter" idx="12"/>
          </p:nvPr>
        </p:nvSpPr>
        <p:spPr/>
        <p:txBody>
          <a:bodyPr/>
          <a:lstStyle>
            <a:lvl1pPr>
              <a:defRPr/>
            </a:lvl1pPr>
          </a:lstStyle>
          <a:p>
            <a:pPr>
              <a:defRPr/>
            </a:pPr>
            <a:fld id="{9171A0B7-FDF1-41B9-8959-F5B9CAD86B6A}" type="slidenum">
              <a:rPr lang="en-US" altLang="en-US"/>
              <a:pPr>
                <a:defRPr/>
              </a:pPr>
              <a:t>‹#›</a:t>
            </a:fld>
            <a:endParaRPr lang="en-US" altLang="en-US"/>
          </a:p>
        </p:txBody>
      </p:sp>
    </p:spTree>
    <p:extLst>
      <p:ext uri="{BB962C8B-B14F-4D97-AF65-F5344CB8AC3E}">
        <p14:creationId xmlns:p14="http://schemas.microsoft.com/office/powerpoint/2010/main" val="41678602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nvPr>
        </p:nvSpPr>
        <p:spPr/>
        <p:txBody>
          <a:bodyPr/>
          <a:lstStyle>
            <a:lvl1pPr>
              <a:defRPr/>
            </a:lvl1pPr>
          </a:lstStyle>
          <a:p>
            <a:pPr>
              <a:defRPr/>
            </a:pPr>
            <a:endParaRPr lang="en-US" altLang="en-US"/>
          </a:p>
        </p:txBody>
      </p:sp>
      <p:sp>
        <p:nvSpPr>
          <p:cNvPr id="4" name="Footer Placeholder 4"/>
          <p:cNvSpPr>
            <a:spLocks noGrp="1"/>
          </p:cNvSpPr>
          <p:nvPr>
            <p:ph type="ftr" sz="quarter" idx="11"/>
          </p:nvPr>
        </p:nvSpPr>
        <p:spPr/>
        <p:txBody>
          <a:bodyPr/>
          <a:lstStyle>
            <a:lvl1pPr>
              <a:defRPr/>
            </a:lvl1pPr>
          </a:lstStyle>
          <a:p>
            <a:pPr>
              <a:defRPr/>
            </a:pPr>
            <a:endParaRPr lang="en-US" altLang="en-US"/>
          </a:p>
        </p:txBody>
      </p:sp>
      <p:sp>
        <p:nvSpPr>
          <p:cNvPr id="5" name="Slide Number Placeholder 5"/>
          <p:cNvSpPr>
            <a:spLocks noGrp="1"/>
          </p:cNvSpPr>
          <p:nvPr>
            <p:ph type="sldNum" sz="quarter" idx="12"/>
          </p:nvPr>
        </p:nvSpPr>
        <p:spPr/>
        <p:txBody>
          <a:bodyPr/>
          <a:lstStyle>
            <a:lvl1pPr>
              <a:defRPr/>
            </a:lvl1pPr>
          </a:lstStyle>
          <a:p>
            <a:pPr>
              <a:defRPr/>
            </a:pPr>
            <a:fld id="{779B2B50-09A7-454C-B961-D409A30B1E32}" type="slidenum">
              <a:rPr lang="en-US" altLang="en-US"/>
              <a:pPr>
                <a:defRPr/>
              </a:pPr>
              <a:t>‹#›</a:t>
            </a:fld>
            <a:endParaRPr lang="en-US" altLang="en-US"/>
          </a:p>
        </p:txBody>
      </p:sp>
    </p:spTree>
    <p:extLst>
      <p:ext uri="{BB962C8B-B14F-4D97-AF65-F5344CB8AC3E}">
        <p14:creationId xmlns:p14="http://schemas.microsoft.com/office/powerpoint/2010/main" val="7216398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endParaRPr lang="en-US" altLang="en-US"/>
          </a:p>
        </p:txBody>
      </p:sp>
      <p:sp>
        <p:nvSpPr>
          <p:cNvPr id="3" name="Footer Placeholder 4"/>
          <p:cNvSpPr>
            <a:spLocks noGrp="1"/>
          </p:cNvSpPr>
          <p:nvPr>
            <p:ph type="ftr" sz="quarter" idx="11"/>
          </p:nvPr>
        </p:nvSpPr>
        <p:spPr/>
        <p:txBody>
          <a:bodyPr/>
          <a:lstStyle>
            <a:lvl1pPr>
              <a:defRPr/>
            </a:lvl1pPr>
          </a:lstStyle>
          <a:p>
            <a:pPr>
              <a:defRPr/>
            </a:pPr>
            <a:endParaRPr lang="en-US" altLang="en-US"/>
          </a:p>
        </p:txBody>
      </p:sp>
      <p:sp>
        <p:nvSpPr>
          <p:cNvPr id="4" name="Slide Number Placeholder 5"/>
          <p:cNvSpPr>
            <a:spLocks noGrp="1"/>
          </p:cNvSpPr>
          <p:nvPr>
            <p:ph type="sldNum" sz="quarter" idx="12"/>
          </p:nvPr>
        </p:nvSpPr>
        <p:spPr/>
        <p:txBody>
          <a:bodyPr/>
          <a:lstStyle>
            <a:lvl1pPr>
              <a:defRPr/>
            </a:lvl1pPr>
          </a:lstStyle>
          <a:p>
            <a:pPr>
              <a:defRPr/>
            </a:pPr>
            <a:fld id="{98B6AF00-544E-474D-9358-1CA6C6C4A6F7}" type="slidenum">
              <a:rPr lang="en-US" altLang="en-US"/>
              <a:pPr>
                <a:defRPr/>
              </a:pPr>
              <a:t>‹#›</a:t>
            </a:fld>
            <a:endParaRPr lang="en-US" altLang="en-US"/>
          </a:p>
        </p:txBody>
      </p:sp>
    </p:spTree>
    <p:extLst>
      <p:ext uri="{BB962C8B-B14F-4D97-AF65-F5344CB8AC3E}">
        <p14:creationId xmlns:p14="http://schemas.microsoft.com/office/powerpoint/2010/main" val="19673557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936" y="342901"/>
            <a:ext cx="2948940" cy="1200148"/>
          </a:xfrm>
        </p:spPr>
        <p:txBody>
          <a:bodyPr anchor="b">
            <a:normAutofit/>
          </a:bodyPr>
          <a:lstStyle>
            <a:lvl1pPr>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3886200" y="742950"/>
            <a:ext cx="4629150" cy="3657600"/>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30936" y="1543049"/>
            <a:ext cx="2948940" cy="2857501"/>
          </a:xfrm>
        </p:spPr>
        <p:txBody>
          <a:bodyPr/>
          <a:lstStyle>
            <a:lvl1pPr marL="0" indent="0">
              <a:lnSpc>
                <a:spcPct val="90000"/>
              </a:lnSpc>
              <a:buNone/>
              <a:defRPr sz="12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endParaRPr lang="en-US" altLang="en-US"/>
          </a:p>
        </p:txBody>
      </p:sp>
      <p:sp>
        <p:nvSpPr>
          <p:cNvPr id="6" name="Footer Placeholder 4"/>
          <p:cNvSpPr>
            <a:spLocks noGrp="1"/>
          </p:cNvSpPr>
          <p:nvPr>
            <p:ph type="ftr" sz="quarter" idx="11"/>
          </p:nvPr>
        </p:nvSpPr>
        <p:spPr/>
        <p:txBody>
          <a:bodyPr/>
          <a:lstStyle>
            <a:lvl1pPr>
              <a:defRPr/>
            </a:lvl1pPr>
          </a:lstStyle>
          <a:p>
            <a:pPr>
              <a:defRPr/>
            </a:pPr>
            <a:endParaRPr lang="en-US" altLang="en-US"/>
          </a:p>
        </p:txBody>
      </p:sp>
      <p:sp>
        <p:nvSpPr>
          <p:cNvPr id="7" name="Slide Number Placeholder 5"/>
          <p:cNvSpPr>
            <a:spLocks noGrp="1"/>
          </p:cNvSpPr>
          <p:nvPr>
            <p:ph type="sldNum" sz="quarter" idx="12"/>
          </p:nvPr>
        </p:nvSpPr>
        <p:spPr/>
        <p:txBody>
          <a:bodyPr/>
          <a:lstStyle>
            <a:lvl1pPr>
              <a:defRPr/>
            </a:lvl1pPr>
          </a:lstStyle>
          <a:p>
            <a:pPr>
              <a:defRPr/>
            </a:pPr>
            <a:fld id="{0636A8FB-9D2E-47B7-838A-0C96C6C834E3}" type="slidenum">
              <a:rPr lang="en-US" altLang="en-US"/>
              <a:pPr>
                <a:defRPr/>
              </a:pPr>
              <a:t>‹#›</a:t>
            </a:fld>
            <a:endParaRPr lang="en-US" altLang="en-US"/>
          </a:p>
        </p:txBody>
      </p:sp>
    </p:spTree>
    <p:extLst>
      <p:ext uri="{BB962C8B-B14F-4D97-AF65-F5344CB8AC3E}">
        <p14:creationId xmlns:p14="http://schemas.microsoft.com/office/powerpoint/2010/main" val="30718308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936" y="342900"/>
            <a:ext cx="2948940" cy="1200150"/>
          </a:xfrm>
        </p:spPr>
        <p:txBody>
          <a:bodyPr anchor="b">
            <a:normAutofit/>
          </a:bodyPr>
          <a:lstStyle>
            <a:lvl1pPr>
              <a:defRPr sz="2400" b="0"/>
            </a:lvl1pPr>
          </a:lstStyle>
          <a:p>
            <a:r>
              <a:rPr lang="en-US" smtClean="0"/>
              <a:t>Click to edit Master title style</a:t>
            </a:r>
            <a:endParaRPr lang="en-US" dirty="0"/>
          </a:p>
        </p:txBody>
      </p:sp>
      <p:sp>
        <p:nvSpPr>
          <p:cNvPr id="3" name="Picture Placeholder 2"/>
          <p:cNvSpPr>
            <a:spLocks noGrp="1"/>
          </p:cNvSpPr>
          <p:nvPr>
            <p:ph type="pic" idx="1"/>
          </p:nvPr>
        </p:nvSpPr>
        <p:spPr>
          <a:xfrm>
            <a:off x="3886200" y="742950"/>
            <a:ext cx="4629150" cy="3657600"/>
          </a:xfrm>
        </p:spPr>
        <p:txBody>
          <a:bodyPr rtlCol="0">
            <a:normAutofit/>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r>
              <a:rPr lang="en-US" noProof="0" smtClean="0"/>
              <a:t>Click icon to add picture</a:t>
            </a:r>
            <a:endParaRPr lang="en-US" noProof="0" dirty="0"/>
          </a:p>
        </p:txBody>
      </p:sp>
      <p:sp>
        <p:nvSpPr>
          <p:cNvPr id="4" name="Text Placeholder 3"/>
          <p:cNvSpPr>
            <a:spLocks noGrp="1"/>
          </p:cNvSpPr>
          <p:nvPr>
            <p:ph type="body" sz="half" idx="2"/>
          </p:nvPr>
        </p:nvSpPr>
        <p:spPr>
          <a:xfrm>
            <a:off x="630936" y="1543050"/>
            <a:ext cx="2948940" cy="2857500"/>
          </a:xfrm>
        </p:spPr>
        <p:txBody>
          <a:bodyPr/>
          <a:lstStyle>
            <a:lvl1pPr marL="0" indent="0">
              <a:lnSpc>
                <a:spcPct val="90000"/>
              </a:lnSpc>
              <a:buNone/>
              <a:defRPr sz="12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endParaRPr lang="en-US" altLang="en-US"/>
          </a:p>
        </p:txBody>
      </p:sp>
      <p:sp>
        <p:nvSpPr>
          <p:cNvPr id="6" name="Footer Placeholder 4"/>
          <p:cNvSpPr>
            <a:spLocks noGrp="1"/>
          </p:cNvSpPr>
          <p:nvPr>
            <p:ph type="ftr" sz="quarter" idx="11"/>
          </p:nvPr>
        </p:nvSpPr>
        <p:spPr/>
        <p:txBody>
          <a:bodyPr/>
          <a:lstStyle>
            <a:lvl1pPr>
              <a:defRPr/>
            </a:lvl1pPr>
          </a:lstStyle>
          <a:p>
            <a:pPr>
              <a:defRPr/>
            </a:pPr>
            <a:endParaRPr lang="en-US" altLang="en-US"/>
          </a:p>
        </p:txBody>
      </p:sp>
      <p:sp>
        <p:nvSpPr>
          <p:cNvPr id="7" name="Slide Number Placeholder 5"/>
          <p:cNvSpPr>
            <a:spLocks noGrp="1"/>
          </p:cNvSpPr>
          <p:nvPr>
            <p:ph type="sldNum" sz="quarter" idx="12"/>
          </p:nvPr>
        </p:nvSpPr>
        <p:spPr/>
        <p:txBody>
          <a:bodyPr/>
          <a:lstStyle>
            <a:lvl1pPr>
              <a:defRPr/>
            </a:lvl1pPr>
          </a:lstStyle>
          <a:p>
            <a:pPr>
              <a:defRPr/>
            </a:pPr>
            <a:fld id="{03581A0B-C411-4FAB-A1B6-E9C6D297470B}" type="slidenum">
              <a:rPr lang="en-US" altLang="en-US"/>
              <a:pPr>
                <a:defRPr/>
              </a:pPr>
              <a:t>‹#›</a:t>
            </a:fld>
            <a:endParaRPr lang="en-US" altLang="en-US"/>
          </a:p>
        </p:txBody>
      </p:sp>
    </p:spTree>
    <p:extLst>
      <p:ext uri="{BB962C8B-B14F-4D97-AF65-F5344CB8AC3E}">
        <p14:creationId xmlns:p14="http://schemas.microsoft.com/office/powerpoint/2010/main" val="36220178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14.xml"/><Relationship Id="rId7"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33413" y="273844"/>
            <a:ext cx="7886700" cy="994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p>
        </p:txBody>
      </p:sp>
      <p:sp>
        <p:nvSpPr>
          <p:cNvPr id="1027" name="Text Placeholder 2"/>
          <p:cNvSpPr>
            <a:spLocks noGrp="1"/>
          </p:cNvSpPr>
          <p:nvPr>
            <p:ph type="body" idx="1"/>
          </p:nvPr>
        </p:nvSpPr>
        <p:spPr bwMode="auto">
          <a:xfrm>
            <a:off x="633413" y="1371600"/>
            <a:ext cx="7886700" cy="32635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825">
                <a:solidFill>
                  <a:schemeClr val="tx1">
                    <a:lumMod val="65000"/>
                    <a:lumOff val="35000"/>
                  </a:schemeClr>
                </a:solidFill>
                <a:latin typeface="Arial" panose="020B0604020202020204" pitchFamily="34" charset="0"/>
                <a:cs typeface="Arial" panose="020B0604020202020204" pitchFamily="34" charset="0"/>
              </a:defRPr>
            </a:lvl1pPr>
          </a:lstStyle>
          <a:p>
            <a:pPr>
              <a:defRPr/>
            </a:pPr>
            <a:endParaRPr lang="en-US" altLang="en-US"/>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825">
                <a:solidFill>
                  <a:schemeClr val="tx1">
                    <a:lumMod val="65000"/>
                    <a:lumOff val="35000"/>
                  </a:schemeClr>
                </a:solidFill>
                <a:latin typeface="Arial" panose="020B0604020202020204" pitchFamily="34" charset="0"/>
                <a:cs typeface="Arial" panose="020B0604020202020204" pitchFamily="34" charset="0"/>
              </a:defRPr>
            </a:lvl1pPr>
          </a:lstStyle>
          <a:p>
            <a:pPr>
              <a:defRPr/>
            </a:pPr>
            <a:endParaRPr lang="en-US" altLang="en-US"/>
          </a:p>
        </p:txBody>
      </p:sp>
      <p:sp>
        <p:nvSpPr>
          <p:cNvPr id="6" name="Slide Number Placeholder 5"/>
          <p:cNvSpPr>
            <a:spLocks noGrp="1"/>
          </p:cNvSpPr>
          <p:nvPr>
            <p:ph type="sldNum" sz="quarter" idx="4"/>
          </p:nvPr>
        </p:nvSpPr>
        <p:spPr>
          <a:xfrm>
            <a:off x="6462713" y="4767263"/>
            <a:ext cx="2057400" cy="273844"/>
          </a:xfrm>
          <a:prstGeom prst="rect">
            <a:avLst/>
          </a:prstGeom>
        </p:spPr>
        <p:txBody>
          <a:bodyPr vert="horz" wrap="square" lIns="91440" tIns="45720" rIns="91440" bIns="45720" numCol="1" anchor="ctr" anchorCtr="0" compatLnSpc="1">
            <a:prstTxWarp prst="textNoShape">
              <a:avLst/>
            </a:prstTxWarp>
          </a:bodyPr>
          <a:lstStyle>
            <a:lvl1pPr algn="r">
              <a:defRPr sz="800">
                <a:solidFill>
                  <a:srgbClr val="898989"/>
                </a:solidFill>
                <a:latin typeface="Arial" charset="0"/>
                <a:cs typeface="Arial" charset="0"/>
              </a:defRPr>
            </a:lvl1pPr>
          </a:lstStyle>
          <a:p>
            <a:pPr>
              <a:defRPr/>
            </a:pPr>
            <a:fld id="{1ED0C62B-8F1A-44DC-9A32-D907C7F5604A}"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sldLayoutIdLst>
    <p:sldLayoutId id="2147486497" r:id="rId1"/>
    <p:sldLayoutId id="2147486498" r:id="rId2"/>
    <p:sldLayoutId id="2147486499" r:id="rId3"/>
    <p:sldLayoutId id="2147486500" r:id="rId4"/>
    <p:sldLayoutId id="2147486501" r:id="rId5"/>
    <p:sldLayoutId id="2147486502" r:id="rId6"/>
    <p:sldLayoutId id="2147486503" r:id="rId7"/>
    <p:sldLayoutId id="2147486504" r:id="rId8"/>
    <p:sldLayoutId id="2147486505" r:id="rId9"/>
    <p:sldLayoutId id="2147486506" r:id="rId10"/>
    <p:sldLayoutId id="2147486507" r:id="rId11"/>
  </p:sldLayoutIdLst>
  <p:txStyles>
    <p:titleStyle>
      <a:lvl1pPr algn="l" defTabSz="685800" rtl="0" eaLnBrk="0" fontAlgn="base" hangingPunct="0">
        <a:lnSpc>
          <a:spcPct val="90000"/>
        </a:lnSpc>
        <a:spcBef>
          <a:spcPct val="0"/>
        </a:spcBef>
        <a:spcAft>
          <a:spcPct val="0"/>
        </a:spcAft>
        <a:defRPr sz="3300" kern="1200">
          <a:solidFill>
            <a:schemeClr val="tx1"/>
          </a:solidFill>
          <a:latin typeface="+mj-lt"/>
          <a:ea typeface="+mj-ea"/>
          <a:cs typeface="+mj-cs"/>
        </a:defRPr>
      </a:lvl1pPr>
      <a:lvl2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defRPr>
      </a:lvl2pPr>
      <a:lvl3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defRPr>
      </a:lvl3pPr>
      <a:lvl4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defRPr>
      </a:lvl4pPr>
      <a:lvl5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defRPr>
      </a:lvl5pPr>
      <a:lvl6pPr marL="457200" algn="l" defTabSz="685800" rtl="0" fontAlgn="base">
        <a:lnSpc>
          <a:spcPct val="90000"/>
        </a:lnSpc>
        <a:spcBef>
          <a:spcPct val="0"/>
        </a:spcBef>
        <a:spcAft>
          <a:spcPct val="0"/>
        </a:spcAft>
        <a:defRPr sz="3300">
          <a:solidFill>
            <a:schemeClr val="tx1"/>
          </a:solidFill>
          <a:latin typeface="Calibri Light" panose="020F0302020204030204" pitchFamily="34" charset="0"/>
        </a:defRPr>
      </a:lvl6pPr>
      <a:lvl7pPr marL="914400" algn="l" defTabSz="685800" rtl="0" fontAlgn="base">
        <a:lnSpc>
          <a:spcPct val="90000"/>
        </a:lnSpc>
        <a:spcBef>
          <a:spcPct val="0"/>
        </a:spcBef>
        <a:spcAft>
          <a:spcPct val="0"/>
        </a:spcAft>
        <a:defRPr sz="3300">
          <a:solidFill>
            <a:schemeClr val="tx1"/>
          </a:solidFill>
          <a:latin typeface="Calibri Light" panose="020F0302020204030204" pitchFamily="34" charset="0"/>
        </a:defRPr>
      </a:lvl7pPr>
      <a:lvl8pPr marL="1371600" algn="l" defTabSz="685800" rtl="0" fontAlgn="base">
        <a:lnSpc>
          <a:spcPct val="90000"/>
        </a:lnSpc>
        <a:spcBef>
          <a:spcPct val="0"/>
        </a:spcBef>
        <a:spcAft>
          <a:spcPct val="0"/>
        </a:spcAft>
        <a:defRPr sz="3300">
          <a:solidFill>
            <a:schemeClr val="tx1"/>
          </a:solidFill>
          <a:latin typeface="Calibri Light" panose="020F0302020204030204" pitchFamily="34" charset="0"/>
        </a:defRPr>
      </a:lvl8pPr>
      <a:lvl9pPr marL="1828800" algn="l" defTabSz="685800" rtl="0" fontAlgn="base">
        <a:lnSpc>
          <a:spcPct val="90000"/>
        </a:lnSpc>
        <a:spcBef>
          <a:spcPct val="0"/>
        </a:spcBef>
        <a:spcAft>
          <a:spcPct val="0"/>
        </a:spcAft>
        <a:defRPr sz="3300">
          <a:solidFill>
            <a:schemeClr val="tx1"/>
          </a:solidFill>
          <a:latin typeface="Calibri Light" panose="020F0302020204030204" pitchFamily="34" charset="0"/>
        </a:defRPr>
      </a:lvl9pPr>
    </p:titleStyle>
    <p:bodyStyle>
      <a:lvl1pPr marL="171450" indent="-171450" algn="l" defTabSz="685800" rtl="0" eaLnBrk="0" fontAlgn="base" hangingPunct="0">
        <a:lnSpc>
          <a:spcPct val="90000"/>
        </a:lnSpc>
        <a:spcBef>
          <a:spcPts val="750"/>
        </a:spcBef>
        <a:spcAft>
          <a:spcPct val="0"/>
        </a:spcAft>
        <a:buFont typeface="Wingdings 2" pitchFamily="18" charset="2"/>
        <a:buChar char=""/>
        <a:defRPr sz="2100" kern="1200">
          <a:solidFill>
            <a:schemeClr val="tx1"/>
          </a:solidFill>
          <a:latin typeface="+mn-lt"/>
          <a:ea typeface="+mn-ea"/>
          <a:cs typeface="+mn-cs"/>
        </a:defRPr>
      </a:lvl1pPr>
      <a:lvl2pPr marL="514350" indent="-171450" algn="l" defTabSz="685800" rtl="0" eaLnBrk="0" fontAlgn="base" hangingPunct="0">
        <a:lnSpc>
          <a:spcPct val="90000"/>
        </a:lnSpc>
        <a:spcBef>
          <a:spcPts val="375"/>
        </a:spcBef>
        <a:spcAft>
          <a:spcPct val="0"/>
        </a:spcAft>
        <a:buFont typeface="Wingdings 2" pitchFamily="18" charset="2"/>
        <a:buChar char=""/>
        <a:defRPr kern="1200">
          <a:solidFill>
            <a:schemeClr val="tx1"/>
          </a:solidFill>
          <a:latin typeface="+mn-lt"/>
          <a:ea typeface="+mn-ea"/>
          <a:cs typeface="+mn-cs"/>
        </a:defRPr>
      </a:lvl2pPr>
      <a:lvl3pPr marL="857250" indent="-171450" algn="l" defTabSz="685800" rtl="0" eaLnBrk="0" fontAlgn="base" hangingPunct="0">
        <a:lnSpc>
          <a:spcPct val="90000"/>
        </a:lnSpc>
        <a:spcBef>
          <a:spcPts val="375"/>
        </a:spcBef>
        <a:spcAft>
          <a:spcPct val="0"/>
        </a:spcAft>
        <a:buFont typeface="Wingdings 2" pitchFamily="18" charset="2"/>
        <a:buChar char=""/>
        <a:defRPr sz="1500" kern="1200">
          <a:solidFill>
            <a:schemeClr val="tx1"/>
          </a:solidFill>
          <a:latin typeface="+mn-lt"/>
          <a:ea typeface="+mn-ea"/>
          <a:cs typeface="+mn-cs"/>
        </a:defRPr>
      </a:lvl3pPr>
      <a:lvl4pPr marL="1200150" indent="-171450" algn="l" defTabSz="685800" rtl="0" eaLnBrk="0" fontAlgn="base" hangingPunct="0">
        <a:lnSpc>
          <a:spcPct val="90000"/>
        </a:lnSpc>
        <a:spcBef>
          <a:spcPts val="375"/>
        </a:spcBef>
        <a:spcAft>
          <a:spcPct val="0"/>
        </a:spcAft>
        <a:buFont typeface="Wingdings 2" pitchFamily="18" charset="2"/>
        <a:buChar char=""/>
        <a:defRPr sz="1300" kern="1200">
          <a:solidFill>
            <a:schemeClr val="tx1"/>
          </a:solidFill>
          <a:latin typeface="+mn-lt"/>
          <a:ea typeface="+mn-ea"/>
          <a:cs typeface="+mn-cs"/>
        </a:defRPr>
      </a:lvl4pPr>
      <a:lvl5pPr marL="1543050" indent="-171450" algn="l" defTabSz="685800" rtl="0" eaLnBrk="0" fontAlgn="base" hangingPunct="0">
        <a:lnSpc>
          <a:spcPct val="90000"/>
        </a:lnSpc>
        <a:spcBef>
          <a:spcPts val="375"/>
        </a:spcBef>
        <a:spcAft>
          <a:spcPct val="0"/>
        </a:spcAft>
        <a:buFont typeface="Wingdings 2" pitchFamily="18" charset="2"/>
        <a:buChar char=""/>
        <a:defRPr sz="1300" kern="1200">
          <a:solidFill>
            <a:schemeClr val="tx1"/>
          </a:solidFill>
          <a:latin typeface="+mn-lt"/>
          <a:ea typeface="+mn-ea"/>
          <a:cs typeface="+mn-cs"/>
        </a:defRPr>
      </a:lvl5pPr>
      <a:lvl6pPr marL="1885950" indent="-171450" algn="l" defTabSz="685800" rtl="0" eaLnBrk="1" latinLnBrk="0" hangingPunct="1">
        <a:spcBef>
          <a:spcPct val="20000"/>
        </a:spcBef>
        <a:buFont typeface="Wingdings 2" pitchFamily="18" charset="2"/>
        <a:buChar char=""/>
        <a:defRPr sz="1350" kern="1200">
          <a:solidFill>
            <a:schemeClr val="tx1"/>
          </a:solidFill>
          <a:latin typeface="+mn-lt"/>
          <a:ea typeface="+mn-ea"/>
          <a:cs typeface="+mn-cs"/>
        </a:defRPr>
      </a:lvl6pPr>
      <a:lvl7pPr marL="2228850" indent="-171450" algn="l" defTabSz="685800" rtl="0" eaLnBrk="1" latinLnBrk="0" hangingPunct="1">
        <a:spcBef>
          <a:spcPct val="20000"/>
        </a:spcBef>
        <a:buFont typeface="Wingdings 2" pitchFamily="18" charset="2"/>
        <a:buChar char=""/>
        <a:defRPr sz="1350" kern="1200">
          <a:solidFill>
            <a:schemeClr val="tx1"/>
          </a:solidFill>
          <a:latin typeface="+mn-lt"/>
          <a:ea typeface="+mn-ea"/>
          <a:cs typeface="+mn-cs"/>
        </a:defRPr>
      </a:lvl7pPr>
      <a:lvl8pPr marL="2571750" indent="-171450" algn="l" defTabSz="685800" rtl="0" eaLnBrk="1" latinLnBrk="0" hangingPunct="1">
        <a:spcBef>
          <a:spcPct val="20000"/>
        </a:spcBef>
        <a:buFont typeface="Wingdings 2" pitchFamily="18" charset="2"/>
        <a:buChar char=""/>
        <a:defRPr sz="1350" kern="1200">
          <a:solidFill>
            <a:schemeClr val="tx1"/>
          </a:solidFill>
          <a:latin typeface="+mn-lt"/>
          <a:ea typeface="+mn-ea"/>
          <a:cs typeface="+mn-cs"/>
        </a:defRPr>
      </a:lvl8pPr>
      <a:lvl9pPr marL="2914650" indent="-171450" algn="l" defTabSz="685800" rtl="0" eaLnBrk="1" latinLnBrk="0" hangingPunct="1">
        <a:spcBef>
          <a:spcPct val="20000"/>
        </a:spcBef>
        <a:buFont typeface="Wingdings 2" pitchFamily="18" charset="2"/>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EAEAEA"/>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pPr>
              <a:defRPr/>
            </a:pPr>
            <a:endParaRPr lang="en-US" alt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endParaRPr lang="en-US" alt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pPr>
              <a:defRPr/>
            </a:pPr>
            <a:fld id="{1ED0C62B-8F1A-44DC-9A32-D907C7F5604A}" type="slidenum">
              <a:rPr lang="en-US" altLang="en-US" smtClean="0"/>
              <a:pPr>
                <a:defRPr/>
              </a:pPr>
              <a:t>‹#›</a:t>
            </a:fld>
            <a:endParaRPr lang="en-US" altLang="en-US"/>
          </a:p>
        </p:txBody>
      </p:sp>
      <p:sp>
        <p:nvSpPr>
          <p:cNvPr id="11" name="Date Placeholder 2"/>
          <p:cNvSpPr txBox="1">
            <a:spLocks/>
          </p:cNvSpPr>
          <p:nvPr/>
        </p:nvSpPr>
        <p:spPr>
          <a:xfrm>
            <a:off x="457200" y="4767263"/>
            <a:ext cx="2133600" cy="273844"/>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D8BD707-D9CF-40AE-B4C6-C98DA3205C09}" type="datetimeFigureOut">
              <a:rPr lang="en-US" smtClean="0"/>
              <a:pPr/>
              <a:t>7/25/2017</a:t>
            </a:fld>
            <a:endParaRPr lang="en-US"/>
          </a:p>
        </p:txBody>
      </p:sp>
      <p:sp>
        <p:nvSpPr>
          <p:cNvPr id="12" name="Slide Number Placeholder 4"/>
          <p:cNvSpPr txBox="1">
            <a:spLocks/>
          </p:cNvSpPr>
          <p:nvPr/>
        </p:nvSpPr>
        <p:spPr>
          <a:xfrm>
            <a:off x="6553200" y="4767263"/>
            <a:ext cx="2133600" cy="273844"/>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F15528-21DE-4FAA-801E-634DDDAF4B2B}" type="slidenum">
              <a:rPr lang="en-US" smtClean="0"/>
              <a:pPr/>
              <a:t>‹#›</a:t>
            </a:fld>
            <a:endParaRPr lang="en-US"/>
          </a:p>
        </p:txBody>
      </p:sp>
      <p:pic>
        <p:nvPicPr>
          <p:cNvPr id="13" name="Picture 2" descr="C:\Users\ducphan\Desktop\background2.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3810"/>
            <a:ext cx="9220200" cy="5186675"/>
          </a:xfrm>
          <a:prstGeom prst="rect">
            <a:avLst/>
          </a:prstGeom>
          <a:noFill/>
          <a:extLst>
            <a:ext uri="{909E8E84-426E-40DD-AFC4-6F175D3DCCD1}">
              <a14:hiddenFill xmlns:a14="http://schemas.microsoft.com/office/drawing/2010/main">
                <a:solidFill>
                  <a:srgbClr val="FFFFFF"/>
                </a:solidFill>
              </a14:hiddenFill>
            </a:ext>
          </a:extLst>
        </p:spPr>
      </p:pic>
      <p:sp>
        <p:nvSpPr>
          <p:cNvPr id="14" name="Title 1"/>
          <p:cNvSpPr txBox="1">
            <a:spLocks/>
          </p:cNvSpPr>
          <p:nvPr/>
        </p:nvSpPr>
        <p:spPr>
          <a:xfrm>
            <a:off x="152400" y="133350"/>
            <a:ext cx="6019800" cy="450591"/>
          </a:xfrm>
          <a:prstGeom prst="rect">
            <a:avLst/>
          </a:prstGeom>
        </p:spPr>
        <p:txBody>
          <a:bodyPr>
            <a:normAutofit fontScale="92500" lnSpcReduction="10000"/>
          </a:bodyPr>
          <a:lstStyle>
            <a:lvl1pPr algn="l" defTabSz="914400" rtl="0" eaLnBrk="1" latinLnBrk="0" hangingPunct="1">
              <a:spcBef>
                <a:spcPct val="0"/>
              </a:spcBef>
              <a:buNone/>
              <a:defRPr sz="2800" b="1" kern="1200">
                <a:solidFill>
                  <a:srgbClr val="E21A2D"/>
                </a:solidFill>
                <a:latin typeface="Century Gothic" panose="020B0502020202020204" pitchFamily="34" charset="0"/>
                <a:ea typeface="+mj-ea"/>
                <a:cs typeface="+mj-cs"/>
              </a:defRPr>
            </a:lvl1pPr>
          </a:lstStyle>
          <a:p>
            <a:r>
              <a:rPr lang="en-US" dirty="0" smtClean="0"/>
              <a:t>CLICK TO EDIT MASTER TITLE STYLE</a:t>
            </a:r>
            <a:endParaRPr lang="en-US" dirty="0"/>
          </a:p>
        </p:txBody>
      </p:sp>
      <p:sp>
        <p:nvSpPr>
          <p:cNvPr id="9" name="TextBox 8"/>
          <p:cNvSpPr txBox="1"/>
          <p:nvPr/>
        </p:nvSpPr>
        <p:spPr>
          <a:xfrm>
            <a:off x="5715000" y="4889649"/>
            <a:ext cx="3581400" cy="307777"/>
          </a:xfrm>
          <a:prstGeom prst="rect">
            <a:avLst/>
          </a:prstGeom>
          <a:noFill/>
        </p:spPr>
        <p:txBody>
          <a:bodyPr wrap="square" rtlCol="0">
            <a:spAutoFit/>
          </a:bodyPr>
          <a:lstStyle/>
          <a:p>
            <a:r>
              <a:rPr lang="en-US" sz="1400" b="1" dirty="0" smtClean="0">
                <a:solidFill>
                  <a:schemeClr val="bg1"/>
                </a:solidFill>
              </a:rPr>
              <a:t>Security Classification: Internal</a:t>
            </a:r>
            <a:endParaRPr lang="en-US" sz="1400" b="1" dirty="0">
              <a:solidFill>
                <a:schemeClr val="bg1"/>
              </a:solidFill>
            </a:endParaRPr>
          </a:p>
        </p:txBody>
      </p:sp>
    </p:spTree>
  </p:cSld>
  <p:clrMap bg1="lt1" tx1="dk1" bg2="lt2" tx2="dk2" accent1="accent1" accent2="accent2" accent3="accent3" accent4="accent4" accent5="accent5" accent6="accent6" hlink="hlink" folHlink="folHlink"/>
  <p:sldLayoutIdLst>
    <p:sldLayoutId id="2147486534" r:id="rId1"/>
    <p:sldLayoutId id="2147486535" r:id="rId2"/>
    <p:sldLayoutId id="2147486536" r:id="rId3"/>
    <p:sldLayoutId id="2147486537" r:id="rId4"/>
    <p:sldLayoutId id="2147486538" r:id="rId5"/>
    <p:sldLayoutId id="2147486539" r:id="rId6"/>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100.xml.rels><?xml version="1.0" encoding="UTF-8" standalone="yes"?>
<Relationships xmlns="http://schemas.openxmlformats.org/package/2006/relationships"><Relationship Id="rId3" Type="http://schemas.openxmlformats.org/officeDocument/2006/relationships/hyperlink" Target="https://plnkr.co/edit/D1SnuiVMFWtEWrFj4wlB?p=preview" TargetMode="External"/><Relationship Id="rId2" Type="http://schemas.openxmlformats.org/officeDocument/2006/relationships/notesSlide" Target="../notesSlides/notesSlide98.xml"/><Relationship Id="rId1" Type="http://schemas.openxmlformats.org/officeDocument/2006/relationships/slideLayout" Target="../slideLayouts/slideLayout15.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15.xml"/></Relationships>
</file>

<file path=ppt/slides/_rels/slide102.xml.rels><?xml version="1.0" encoding="UTF-8" standalone="yes"?>
<Relationships xmlns="http://schemas.openxmlformats.org/package/2006/relationships"><Relationship Id="rId3" Type="http://schemas.openxmlformats.org/officeDocument/2006/relationships/hyperlink" Target="https://plnkr.co/edit/7bIXSLkTYIEVGVOs58BY?p=preview" TargetMode="External"/><Relationship Id="rId2" Type="http://schemas.openxmlformats.org/officeDocument/2006/relationships/notesSlide" Target="../notesSlides/notesSlide100.xml"/><Relationship Id="rId1" Type="http://schemas.openxmlformats.org/officeDocument/2006/relationships/slideLayout" Target="../slideLayouts/slideLayout15.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15.xml"/></Relationships>
</file>

<file path=ppt/slides/_rels/slide104.xml.rels><?xml version="1.0" encoding="UTF-8" standalone="yes"?>
<Relationships xmlns="http://schemas.openxmlformats.org/package/2006/relationships"><Relationship Id="rId3" Type="http://schemas.openxmlformats.org/officeDocument/2006/relationships/hyperlink" Target="https://plnkr.co/edit/QsRDfg6UpWJKUjvooP94?p=preview" TargetMode="External"/><Relationship Id="rId2" Type="http://schemas.openxmlformats.org/officeDocument/2006/relationships/notesSlide" Target="../notesSlides/notesSlide102.xml"/><Relationship Id="rId1" Type="http://schemas.openxmlformats.org/officeDocument/2006/relationships/slideLayout" Target="../slideLayouts/slideLayout15.xml"/></Relationships>
</file>

<file path=ppt/slides/_rels/slide105.xml.rels><?xml version="1.0" encoding="UTF-8" standalone="yes"?>
<Relationships xmlns="http://schemas.openxmlformats.org/package/2006/relationships"><Relationship Id="rId3" Type="http://schemas.openxmlformats.org/officeDocument/2006/relationships/hyperlink" Target="https://plnkr.co/edit/AT1NcLzvQqkeLGazjnK9?p=preview" TargetMode="External"/><Relationship Id="rId2" Type="http://schemas.openxmlformats.org/officeDocument/2006/relationships/notesSlide" Target="../notesSlides/notesSlide103.xml"/><Relationship Id="rId1" Type="http://schemas.openxmlformats.org/officeDocument/2006/relationships/slideLayout" Target="../slideLayouts/slideLayout15.xml"/><Relationship Id="rId4" Type="http://schemas.openxmlformats.org/officeDocument/2006/relationships/hyperlink" Target="https://plnkr.co/edit/SgH34tm9eZWIu89sXp0H" TargetMode="External"/></Relationships>
</file>

<file path=ppt/slides/_rels/slide10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04.xml"/><Relationship Id="rId1" Type="http://schemas.openxmlformats.org/officeDocument/2006/relationships/slideLayout" Target="../slideLayouts/slideLayout15.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15.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15.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_rels/slide110.xml.rels><?xml version="1.0" encoding="UTF-8" standalone="yes"?>
<Relationships xmlns="http://schemas.openxmlformats.org/package/2006/relationships"><Relationship Id="rId3" Type="http://schemas.openxmlformats.org/officeDocument/2006/relationships/hyperlink" Target="https://plnkr.co/edit/ghcgXUs4txe3mGlz0XTF" TargetMode="External"/><Relationship Id="rId2" Type="http://schemas.openxmlformats.org/officeDocument/2006/relationships/notesSlide" Target="../notesSlides/notesSlide108.xml"/><Relationship Id="rId1" Type="http://schemas.openxmlformats.org/officeDocument/2006/relationships/slideLayout" Target="../slideLayouts/slideLayout15.xml"/><Relationship Id="rId4" Type="http://schemas.openxmlformats.org/officeDocument/2006/relationships/hyperlink" Target="https://plnkr.co/edit/waDkfbf97ywKfmnoFGD7?p=preview" TargetMode="External"/></Relationships>
</file>

<file path=ppt/slides/_rels/slide111.xml.rels><?xml version="1.0" encoding="UTF-8" standalone="yes"?>
<Relationships xmlns="http://schemas.openxmlformats.org/package/2006/relationships"><Relationship Id="rId3" Type="http://schemas.openxmlformats.org/officeDocument/2006/relationships/hyperlink" Target="https://plnkr.co/edit/fxtII7AOzzYKtN0gXrEj?p=preview" TargetMode="External"/><Relationship Id="rId2" Type="http://schemas.openxmlformats.org/officeDocument/2006/relationships/notesSlide" Target="../notesSlides/notesSlide109.xml"/><Relationship Id="rId1" Type="http://schemas.openxmlformats.org/officeDocument/2006/relationships/slideLayout" Target="../slideLayouts/slideLayout15.xml"/></Relationships>
</file>

<file path=ppt/slides/_rels/slide112.xml.rels><?xml version="1.0" encoding="UTF-8" standalone="yes"?>
<Relationships xmlns="http://schemas.openxmlformats.org/package/2006/relationships"><Relationship Id="rId3" Type="http://schemas.openxmlformats.org/officeDocument/2006/relationships/hyperlink" Target="https://plnkr.co/edit/nFsrHa8HNZsfebxz6QUH?p=info" TargetMode="External"/><Relationship Id="rId2" Type="http://schemas.openxmlformats.org/officeDocument/2006/relationships/notesSlide" Target="../notesSlides/notesSlide110.xml"/><Relationship Id="rId1" Type="http://schemas.openxmlformats.org/officeDocument/2006/relationships/slideLayout" Target="../slideLayouts/slideLayout15.xml"/><Relationship Id="rId5" Type="http://schemas.openxmlformats.org/officeDocument/2006/relationships/hyperlink" Target="https://plnkr.co/edit/rh48EpYgw73LVQcsralV?p=preview" TargetMode="External"/><Relationship Id="rId4" Type="http://schemas.openxmlformats.org/officeDocument/2006/relationships/hyperlink" Target="https://plnkr.co/edit/yk6FxNDtAU3mxzEBMfy6?p=info" TargetMode="External"/></Relationships>
</file>

<file path=ppt/slides/_rels/slide113.xml.rels><?xml version="1.0" encoding="UTF-8" standalone="yes"?>
<Relationships xmlns="http://schemas.openxmlformats.org/package/2006/relationships"><Relationship Id="rId3" Type="http://schemas.openxmlformats.org/officeDocument/2006/relationships/hyperlink" Target="https://plnkr.co/edit/Du7qHfNnq0czdkf9gXna?p=preview" TargetMode="External"/><Relationship Id="rId2" Type="http://schemas.openxmlformats.org/officeDocument/2006/relationships/notesSlide" Target="../notesSlides/notesSlide111.xml"/><Relationship Id="rId1" Type="http://schemas.openxmlformats.org/officeDocument/2006/relationships/slideLayout" Target="../slideLayouts/slideLayout15.xml"/><Relationship Id="rId4" Type="http://schemas.openxmlformats.org/officeDocument/2006/relationships/hyperlink" Target="https://plnkr.co/edit/SoRO2vbVA1vUWeTXoJ7n?p=preview" TargetMode="External"/></Relationships>
</file>

<file path=ppt/slides/_rels/slide114.xml.rels><?xml version="1.0" encoding="UTF-8" standalone="yes"?>
<Relationships xmlns="http://schemas.openxmlformats.org/package/2006/relationships"><Relationship Id="rId3" Type="http://schemas.openxmlformats.org/officeDocument/2006/relationships/hyperlink" Target="https://plnkr.co/edit/cfGDlq48AYL5M3m0S5uG?p=info" TargetMode="External"/><Relationship Id="rId2" Type="http://schemas.openxmlformats.org/officeDocument/2006/relationships/notesSlide" Target="../notesSlides/notesSlide112.xml"/><Relationship Id="rId1" Type="http://schemas.openxmlformats.org/officeDocument/2006/relationships/slideLayout" Target="../slideLayouts/slideLayout15.xml"/><Relationship Id="rId4" Type="http://schemas.openxmlformats.org/officeDocument/2006/relationships/hyperlink" Target="https://plnkr.co/edit/nVAxH5pQ89iiOEl94HQY?p=preview" TargetMode="External"/></Relationships>
</file>

<file path=ppt/slides/_rels/slide115.xml.rels><?xml version="1.0" encoding="UTF-8" standalone="yes"?>
<Relationships xmlns="http://schemas.openxmlformats.org/package/2006/relationships"><Relationship Id="rId3" Type="http://schemas.openxmlformats.org/officeDocument/2006/relationships/hyperlink" Target="https://developer.mozilla.org/en-US/docs/Web/API/History_API#Adding_and_modifying_history_entries" TargetMode="External"/><Relationship Id="rId2" Type="http://schemas.openxmlformats.org/officeDocument/2006/relationships/notesSlide" Target="../notesSlides/notesSlide113.xml"/><Relationship Id="rId1" Type="http://schemas.openxmlformats.org/officeDocument/2006/relationships/slideLayout" Target="../slideLayouts/slideLayout15.xml"/><Relationship Id="rId4" Type="http://schemas.openxmlformats.org/officeDocument/2006/relationships/hyperlink" Target="https://developer.mozilla.org/en-US/docs/Web/HTML/Element/base" TargetMode="Externa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15.xml"/></Relationships>
</file>

<file path=ppt/slides/_rels/slide117.xml.rels><?xml version="1.0" encoding="UTF-8" standalone="yes"?>
<Relationships xmlns="http://schemas.openxmlformats.org/package/2006/relationships"><Relationship Id="rId3" Type="http://schemas.openxmlformats.org/officeDocument/2006/relationships/hyperlink" Target="https://plnkr.co/edit/MPAALPHfTEwOKsp1mTJQ" TargetMode="External"/><Relationship Id="rId2" Type="http://schemas.openxmlformats.org/officeDocument/2006/relationships/notesSlide" Target="../notesSlides/notesSlide115.xml"/><Relationship Id="rId1" Type="http://schemas.openxmlformats.org/officeDocument/2006/relationships/slideLayout" Target="../slideLayouts/slideLayout15.xml"/></Relationships>
</file>

<file path=ppt/slides/_rels/slide11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16.xml"/><Relationship Id="rId1" Type="http://schemas.openxmlformats.org/officeDocument/2006/relationships/slideLayout" Target="../slideLayouts/slideLayout15.xml"/></Relationships>
</file>

<file path=ppt/slides/_rels/slide11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17.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20.xml.rels><?xml version="1.0" encoding="UTF-8" standalone="yes"?>
<Relationships xmlns="http://schemas.openxmlformats.org/package/2006/relationships"><Relationship Id="rId3" Type="http://schemas.openxmlformats.org/officeDocument/2006/relationships/hyperlink" Target="http://plnkr.co/edit/xGTXFDABiDQKBwYdpuJF?p=preview" TargetMode="External"/><Relationship Id="rId2" Type="http://schemas.openxmlformats.org/officeDocument/2006/relationships/notesSlide" Target="../notesSlides/notesSlide118.xml"/><Relationship Id="rId1" Type="http://schemas.openxmlformats.org/officeDocument/2006/relationships/slideLayout" Target="../slideLayouts/slideLayout15.xml"/><Relationship Id="rId4" Type="http://schemas.openxmlformats.org/officeDocument/2006/relationships/hyperlink" Target="https://plnkr.co/edit/rEPPFREOKWiFENXVhGWe" TargetMode="Externa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15.xml"/></Relationships>
</file>

<file path=ppt/slides/_rels/slide122.xml.rels><?xml version="1.0" encoding="UTF-8" standalone="yes"?>
<Relationships xmlns="http://schemas.openxmlformats.org/package/2006/relationships"><Relationship Id="rId3" Type="http://schemas.openxmlformats.org/officeDocument/2006/relationships/hyperlink" Target="https://plnkr.co/edit/0ITlZ91BtIhIiRT2HCO8?p=preview" TargetMode="External"/><Relationship Id="rId2" Type="http://schemas.openxmlformats.org/officeDocument/2006/relationships/notesSlide" Target="../notesSlides/notesSlide120.xml"/><Relationship Id="rId1" Type="http://schemas.openxmlformats.org/officeDocument/2006/relationships/slideLayout" Target="../slideLayouts/slideLayout15.xml"/><Relationship Id="rId5" Type="http://schemas.openxmlformats.org/officeDocument/2006/relationships/hyperlink" Target="https://plnkr.co/edit/rotJQn4WZUOKmSVK7x94?p=preview" TargetMode="External"/><Relationship Id="rId4" Type="http://schemas.openxmlformats.org/officeDocument/2006/relationships/hyperlink" Target="http://plnkr.co/edit/IO5TR1mEsfdP9tuemCxl?p=preview" TargetMode="External"/></Relationships>
</file>

<file path=ppt/slides/_rels/slide123.xml.rels><?xml version="1.0" encoding="UTF-8" standalone="yes"?>
<Relationships xmlns="http://schemas.openxmlformats.org/package/2006/relationships"><Relationship Id="rId3" Type="http://schemas.openxmlformats.org/officeDocument/2006/relationships/hyperlink" Target="http://plnkr.co/edit/WEGrOLPyJNCeibueAFlM?p=preview" TargetMode="External"/><Relationship Id="rId2" Type="http://schemas.openxmlformats.org/officeDocument/2006/relationships/notesSlide" Target="../notesSlides/notesSlide121.xml"/><Relationship Id="rId1" Type="http://schemas.openxmlformats.org/officeDocument/2006/relationships/slideLayout" Target="../slideLayouts/slideLayout15.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15.xml"/></Relationships>
</file>

<file path=ppt/slides/_rels/slide125.xml.rels><?xml version="1.0" encoding="UTF-8" standalone="yes"?>
<Relationships xmlns="http://schemas.openxmlformats.org/package/2006/relationships"><Relationship Id="rId3" Type="http://schemas.openxmlformats.org/officeDocument/2006/relationships/hyperlink" Target="http://plnkr.co/edit/DYS8llnl6787yfzYClSS?p=preview" TargetMode="External"/><Relationship Id="rId2" Type="http://schemas.openxmlformats.org/officeDocument/2006/relationships/notesSlide" Target="../notesSlides/notesSlide123.xml"/><Relationship Id="rId1" Type="http://schemas.openxmlformats.org/officeDocument/2006/relationships/slideLayout" Target="../slideLayouts/slideLayout15.xml"/><Relationship Id="rId4" Type="http://schemas.openxmlformats.org/officeDocument/2006/relationships/hyperlink" Target="http://plnkr.co/edit/1hQ6Bh4TXSWSCSQH9IIB" TargetMode="External"/></Relationships>
</file>

<file path=ppt/slides/_rels/slide126.xml.rels><?xml version="1.0" encoding="UTF-8" standalone="yes"?>
<Relationships xmlns="http://schemas.openxmlformats.org/package/2006/relationships"><Relationship Id="rId3" Type="http://schemas.openxmlformats.org/officeDocument/2006/relationships/hyperlink" Target="http://plnkr.co/edit/eQMvhZhGm7ImcTFZ4iOt?p=preview" TargetMode="External"/><Relationship Id="rId2" Type="http://schemas.openxmlformats.org/officeDocument/2006/relationships/notesSlide" Target="../notesSlides/notesSlide124.xml"/><Relationship Id="rId1" Type="http://schemas.openxmlformats.org/officeDocument/2006/relationships/slideLayout" Target="../slideLayouts/slideLayout15.xml"/></Relationships>
</file>

<file path=ppt/slides/_rels/slide127.xml.rels><?xml version="1.0" encoding="UTF-8" standalone="yes"?>
<Relationships xmlns="http://schemas.openxmlformats.org/package/2006/relationships"><Relationship Id="rId3" Type="http://schemas.openxmlformats.org/officeDocument/2006/relationships/hyperlink" Target="http://plnkr.co/edit/4SutwCD7miLmtU9luwOb?p=preview" TargetMode="External"/><Relationship Id="rId2" Type="http://schemas.openxmlformats.org/officeDocument/2006/relationships/notesSlide" Target="../notesSlides/notesSlide125.xml"/><Relationship Id="rId1" Type="http://schemas.openxmlformats.org/officeDocument/2006/relationships/slideLayout" Target="../slideLayouts/slideLayout15.xml"/><Relationship Id="rId4" Type="http://schemas.openxmlformats.org/officeDocument/2006/relationships/hyperlink" Target="http://plnkr.co/edit/Ju4Tbs4GnXEeN8B48qf3?p=preview" TargetMode="Externa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15.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15.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15.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15.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15.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15.xml"/></Relationships>
</file>

<file path=ppt/slides/_rels/slide13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33.xml"/><Relationship Id="rId1" Type="http://schemas.openxmlformats.org/officeDocument/2006/relationships/slideLayout" Target="../slideLayouts/slideLayout15.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15.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15.xml"/></Relationships>
</file>

<file path=ppt/slides/_rels/slide13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36.xml"/><Relationship Id="rId1" Type="http://schemas.openxmlformats.org/officeDocument/2006/relationships/slideLayout" Target="../slideLayouts/slideLayout15.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15.xml"/></Relationships>
</file>

<file path=ppt/slides/_rels/slide141.xml.rels><?xml version="1.0" encoding="UTF-8" standalone="yes"?>
<Relationships xmlns="http://schemas.openxmlformats.org/package/2006/relationships"><Relationship Id="rId3" Type="http://schemas.openxmlformats.org/officeDocument/2006/relationships/hyperlink" Target="http://plnkr.co/edit/KSofXT7KdSBO0gr6ZGV0?p=preview" TargetMode="External"/><Relationship Id="rId2" Type="http://schemas.openxmlformats.org/officeDocument/2006/relationships/notesSlide" Target="../notesSlides/notesSlide139.xml"/><Relationship Id="rId1" Type="http://schemas.openxmlformats.org/officeDocument/2006/relationships/slideLayout" Target="../slideLayouts/slideLayout15.xml"/></Relationships>
</file>

<file path=ppt/slides/_rels/slide14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40.xml"/><Relationship Id="rId1" Type="http://schemas.openxmlformats.org/officeDocument/2006/relationships/slideLayout" Target="../slideLayouts/slideLayout15.xml"/></Relationships>
</file>

<file path=ppt/slides/_rels/slide143.xml.rels><?xml version="1.0" encoding="UTF-8" standalone="yes"?>
<Relationships xmlns="http://schemas.openxmlformats.org/package/2006/relationships"><Relationship Id="rId3" Type="http://schemas.openxmlformats.org/officeDocument/2006/relationships/hyperlink" Target="https://angular.io/docs/ts/latest/api/core/index/InjectableMetadata-class.html" TargetMode="External"/><Relationship Id="rId2" Type="http://schemas.openxmlformats.org/officeDocument/2006/relationships/notesSlide" Target="../notesSlides/notesSlide141.xml"/><Relationship Id="rId1" Type="http://schemas.openxmlformats.org/officeDocument/2006/relationships/slideLayout" Target="../slideLayouts/slideLayout15.xml"/><Relationship Id="rId4" Type="http://schemas.openxmlformats.org/officeDocument/2006/relationships/hyperlink" Target="http://plnkr.co/edit/YqOosLeyQvUKFsGDHBRg?p=preview" TargetMode="Externa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15.xml"/></Relationships>
</file>

<file path=ppt/slides/_rels/slide145.xml.rels><?xml version="1.0" encoding="UTF-8" standalone="yes"?>
<Relationships xmlns="http://schemas.openxmlformats.org/package/2006/relationships"><Relationship Id="rId3" Type="http://schemas.openxmlformats.org/officeDocument/2006/relationships/hyperlink" Target="https://angular.io/guide/dependency-injection" TargetMode="External"/><Relationship Id="rId2" Type="http://schemas.openxmlformats.org/officeDocument/2006/relationships/notesSlide" Target="../notesSlides/notesSlide143.xml"/><Relationship Id="rId1" Type="http://schemas.openxmlformats.org/officeDocument/2006/relationships/slideLayout" Target="../slideLayouts/slideLayout15.xml"/></Relationships>
</file>

<file path=ppt/slides/_rels/slide146.xml.rels><?xml version="1.0" encoding="UTF-8" standalone="yes"?>
<Relationships xmlns="http://schemas.openxmlformats.org/package/2006/relationships"><Relationship Id="rId3" Type="http://schemas.openxmlformats.org/officeDocument/2006/relationships/hyperlink" Target="http://jsfiddle.net/hhq72p1m/1/" TargetMode="External"/><Relationship Id="rId2" Type="http://schemas.openxmlformats.org/officeDocument/2006/relationships/notesSlide" Target="../notesSlides/notesSlide144.xml"/><Relationship Id="rId1" Type="http://schemas.openxmlformats.org/officeDocument/2006/relationships/slideLayout" Target="../slideLayouts/slideLayout15.xml"/></Relationships>
</file>

<file path=ppt/slides/_rels/slide147.xml.rels><?xml version="1.0" encoding="UTF-8" standalone="yes"?>
<Relationships xmlns="http://schemas.openxmlformats.org/package/2006/relationships"><Relationship Id="rId3" Type="http://schemas.openxmlformats.org/officeDocument/2006/relationships/hyperlink" Target="http://jsfiddle.net/pospw9Lc/2/" TargetMode="External"/><Relationship Id="rId2" Type="http://schemas.openxmlformats.org/officeDocument/2006/relationships/notesSlide" Target="../notesSlides/notesSlide145.xml"/><Relationship Id="rId1" Type="http://schemas.openxmlformats.org/officeDocument/2006/relationships/slideLayout" Target="../slideLayouts/slideLayout15.xml"/><Relationship Id="rId4" Type="http://schemas.openxmlformats.org/officeDocument/2006/relationships/hyperlink" Target="http://jsfiddle.net/myqtaw5q/2/" TargetMode="Externa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15.xml"/></Relationships>
</file>

<file path=ppt/slides/_rels/slide149.xml.rels><?xml version="1.0" encoding="UTF-8" standalone="yes"?>
<Relationships xmlns="http://schemas.openxmlformats.org/package/2006/relationships"><Relationship Id="rId3" Type="http://schemas.openxmlformats.org/officeDocument/2006/relationships/notesSlide" Target="../notesSlides/notesSlide147.xml"/><Relationship Id="rId2" Type="http://schemas.openxmlformats.org/officeDocument/2006/relationships/slideLayout" Target="../slideLayouts/slideLayout15.xml"/><Relationship Id="rId1" Type="http://schemas.openxmlformats.org/officeDocument/2006/relationships/vmlDrawing" Target="../drawings/vmlDrawing2.vml"/><Relationship Id="rId5" Type="http://schemas.openxmlformats.org/officeDocument/2006/relationships/image" Target="../media/image55.emf"/><Relationship Id="rId4" Type="http://schemas.openxmlformats.org/officeDocument/2006/relationships/oleObject" Target="../embeddings/Microsoft_Word_97_-_2003_Document2.doc"/></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50.xml.rels><?xml version="1.0" encoding="UTF-8" standalone="yes"?>
<Relationships xmlns="http://schemas.openxmlformats.org/package/2006/relationships"><Relationship Id="rId3" Type="http://schemas.openxmlformats.org/officeDocument/2006/relationships/notesSlide" Target="../notesSlides/notesSlide148.xml"/><Relationship Id="rId2" Type="http://schemas.openxmlformats.org/officeDocument/2006/relationships/slideLayout" Target="../slideLayouts/slideLayout15.xml"/><Relationship Id="rId1" Type="http://schemas.openxmlformats.org/officeDocument/2006/relationships/vmlDrawing" Target="../drawings/vmlDrawing3.vml"/><Relationship Id="rId5" Type="http://schemas.openxmlformats.org/officeDocument/2006/relationships/image" Target="../media/image56.emf"/><Relationship Id="rId4" Type="http://schemas.openxmlformats.org/officeDocument/2006/relationships/oleObject" Target="../embeddings/Microsoft_Word_97_-_2003_Document3.doc"/></Relationships>
</file>

<file path=ppt/slides/_rels/slide151.xml.rels><?xml version="1.0" encoding="UTF-8" standalone="yes"?>
<Relationships xmlns="http://schemas.openxmlformats.org/package/2006/relationships"><Relationship Id="rId3" Type="http://schemas.openxmlformats.org/officeDocument/2006/relationships/hyperlink" Target="https://plnkr.co/edit/Gg8BHu94IcriVNrTp8lK?p=preview" TargetMode="External"/><Relationship Id="rId2" Type="http://schemas.openxmlformats.org/officeDocument/2006/relationships/notesSlide" Target="../notesSlides/notesSlide149.xml"/><Relationship Id="rId1" Type="http://schemas.openxmlformats.org/officeDocument/2006/relationships/slideLayout" Target="../slideLayouts/slideLayout15.xml"/><Relationship Id="rId4" Type="http://schemas.openxmlformats.org/officeDocument/2006/relationships/hyperlink" Target="https://plnkr.co/edit/pQAzj1JJEvYBEsydFDxr?p=preview" TargetMode="External"/></Relationships>
</file>

<file path=ppt/slides/_rels/slide152.xml.rels><?xml version="1.0" encoding="UTF-8" standalone="yes"?>
<Relationships xmlns="http://schemas.openxmlformats.org/package/2006/relationships"><Relationship Id="rId3" Type="http://schemas.openxmlformats.org/officeDocument/2006/relationships/hyperlink" Target="https://plnkr.co/edit/TQpBryzQm12ZvdmjyNtk?p=preview" TargetMode="External"/><Relationship Id="rId2" Type="http://schemas.openxmlformats.org/officeDocument/2006/relationships/notesSlide" Target="../notesSlides/notesSlide150.xml"/><Relationship Id="rId1" Type="http://schemas.openxmlformats.org/officeDocument/2006/relationships/slideLayout" Target="../slideLayouts/slideLayout15.xml"/><Relationship Id="rId4" Type="http://schemas.openxmlformats.org/officeDocument/2006/relationships/hyperlink" Target="https://plnkr.co/edit/K2nePouqSOifoGWpMiV0?p=preview" TargetMode="Externa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15.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15.xml"/></Relationships>
</file>

<file path=ppt/slides/_rels/slide155.xml.rels><?xml version="1.0" encoding="UTF-8" standalone="yes"?>
<Relationships xmlns="http://schemas.openxmlformats.org/package/2006/relationships"><Relationship Id="rId3" Type="http://schemas.openxmlformats.org/officeDocument/2006/relationships/notesSlide" Target="../notesSlides/notesSlide153.xml"/><Relationship Id="rId2" Type="http://schemas.openxmlformats.org/officeDocument/2006/relationships/slideLayout" Target="../slideLayouts/slideLayout15.xml"/><Relationship Id="rId1" Type="http://schemas.openxmlformats.org/officeDocument/2006/relationships/vmlDrawing" Target="../drawings/vmlDrawing4.vml"/><Relationship Id="rId5" Type="http://schemas.openxmlformats.org/officeDocument/2006/relationships/image" Target="../media/image57.wmf"/><Relationship Id="rId4" Type="http://schemas.openxmlformats.org/officeDocument/2006/relationships/oleObject" Target="../embeddings/Microsoft_Word_97_-_2003_Document4.doc"/></Relationships>
</file>

<file path=ppt/slides/_rels/slide156.xml.rels><?xml version="1.0" encoding="UTF-8" standalone="yes"?>
<Relationships xmlns="http://schemas.openxmlformats.org/package/2006/relationships"><Relationship Id="rId3" Type="http://schemas.openxmlformats.org/officeDocument/2006/relationships/notesSlide" Target="../notesSlides/notesSlide154.xml"/><Relationship Id="rId7" Type="http://schemas.openxmlformats.org/officeDocument/2006/relationships/image" Target="../media/image59.emf"/><Relationship Id="rId2" Type="http://schemas.openxmlformats.org/officeDocument/2006/relationships/slideLayout" Target="../slideLayouts/slideLayout15.xml"/><Relationship Id="rId1" Type="http://schemas.openxmlformats.org/officeDocument/2006/relationships/vmlDrawing" Target="../drawings/vmlDrawing5.vml"/><Relationship Id="rId6" Type="http://schemas.openxmlformats.org/officeDocument/2006/relationships/oleObject" Target="../embeddings/Microsoft_Word_97_-_2003_Document6.doc"/><Relationship Id="rId5" Type="http://schemas.openxmlformats.org/officeDocument/2006/relationships/image" Target="../media/image58.emf"/><Relationship Id="rId4" Type="http://schemas.openxmlformats.org/officeDocument/2006/relationships/oleObject" Target="../embeddings/Microsoft_Word_97_-_2003_Document5.doc"/></Relationships>
</file>

<file path=ppt/slides/_rels/slide157.xml.rels><?xml version="1.0" encoding="UTF-8" standalone="yes"?>
<Relationships xmlns="http://schemas.openxmlformats.org/package/2006/relationships"><Relationship Id="rId3" Type="http://schemas.openxmlformats.org/officeDocument/2006/relationships/notesSlide" Target="../notesSlides/notesSlide155.xml"/><Relationship Id="rId2" Type="http://schemas.openxmlformats.org/officeDocument/2006/relationships/slideLayout" Target="../slideLayouts/slideLayout15.xml"/><Relationship Id="rId1" Type="http://schemas.openxmlformats.org/officeDocument/2006/relationships/vmlDrawing" Target="../drawings/vmlDrawing6.vml"/><Relationship Id="rId5" Type="http://schemas.openxmlformats.org/officeDocument/2006/relationships/image" Target="../media/image60.emf"/><Relationship Id="rId4" Type="http://schemas.openxmlformats.org/officeDocument/2006/relationships/oleObject" Target="../embeddings/Microsoft_Word_97_-_2003_Document7.doc"/></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15.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6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58.xml"/><Relationship Id="rId1" Type="http://schemas.openxmlformats.org/officeDocument/2006/relationships/slideLayout" Target="../slideLayouts/slideLayout15.xml"/></Relationships>
</file>

<file path=ppt/slides/_rels/slide16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59.xml"/><Relationship Id="rId1" Type="http://schemas.openxmlformats.org/officeDocument/2006/relationships/slideLayout" Target="../slideLayouts/slideLayout15.xml"/><Relationship Id="rId4" Type="http://schemas.openxmlformats.org/officeDocument/2006/relationships/image" Target="../media/image63.png"/></Relationships>
</file>

<file path=ppt/slides/_rels/slide16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60.xml"/><Relationship Id="rId1" Type="http://schemas.openxmlformats.org/officeDocument/2006/relationships/slideLayout" Target="../slideLayouts/slideLayout15.xml"/></Relationships>
</file>

<file path=ppt/slides/_rels/slide16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61.xml"/><Relationship Id="rId1" Type="http://schemas.openxmlformats.org/officeDocument/2006/relationships/slideLayout" Target="../slideLayouts/slideLayout15.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62.xml"/><Relationship Id="rId1" Type="http://schemas.openxmlformats.org/officeDocument/2006/relationships/slideLayout" Target="../slideLayouts/slideLayout15.xml"/></Relationships>
</file>

<file path=ppt/slides/_rels/slide165.xml.rels><?xml version="1.0" encoding="UTF-8" standalone="yes"?>
<Relationships xmlns="http://schemas.openxmlformats.org/package/2006/relationships"><Relationship Id="rId3" Type="http://schemas.openxmlformats.org/officeDocument/2006/relationships/hyperlink" Target="https://angular.io/docs/ts/latest/api/http/index/Response-class.html" TargetMode="External"/><Relationship Id="rId2" Type="http://schemas.openxmlformats.org/officeDocument/2006/relationships/notesSlide" Target="../notesSlides/notesSlide163.xml"/><Relationship Id="rId1" Type="http://schemas.openxmlformats.org/officeDocument/2006/relationships/slideLayout" Target="../slideLayouts/slideLayout15.xml"/><Relationship Id="rId4" Type="http://schemas.openxmlformats.org/officeDocument/2006/relationships/image" Target="../media/image66.png"/></Relationships>
</file>

<file path=ppt/slides/_rels/slide166.xml.rels><?xml version="1.0" encoding="UTF-8" standalone="yes"?>
<Relationships xmlns="http://schemas.openxmlformats.org/package/2006/relationships"><Relationship Id="rId3" Type="http://schemas.openxmlformats.org/officeDocument/2006/relationships/hyperlink" Target="http://reactivex.io/" TargetMode="External"/><Relationship Id="rId2" Type="http://schemas.openxmlformats.org/officeDocument/2006/relationships/notesSlide" Target="../notesSlides/notesSlide164.xml"/><Relationship Id="rId1" Type="http://schemas.openxmlformats.org/officeDocument/2006/relationships/slideLayout" Target="../slideLayouts/slideLayout15.xml"/><Relationship Id="rId4" Type="http://schemas.openxmlformats.org/officeDocument/2006/relationships/hyperlink" Target="https://plnkr.co/edit/lyqWgQb1tDVuIrM95d6l?p=preview" TargetMode="External"/></Relationships>
</file>

<file path=ppt/slides/_rels/slide167.xml.rels><?xml version="1.0" encoding="UTF-8" standalone="yes"?>
<Relationships xmlns="http://schemas.openxmlformats.org/package/2006/relationships"><Relationship Id="rId3" Type="http://schemas.openxmlformats.org/officeDocument/2006/relationships/hyperlink" Target="https://plnkr.co/edit/b5PdXVyggY7ABBKonyXW?p=preview" TargetMode="External"/><Relationship Id="rId2" Type="http://schemas.openxmlformats.org/officeDocument/2006/relationships/notesSlide" Target="../notesSlides/notesSlide165.xml"/><Relationship Id="rId1" Type="http://schemas.openxmlformats.org/officeDocument/2006/relationships/slideLayout" Target="../slideLayouts/slideLayout15.xml"/></Relationships>
</file>

<file path=ppt/slides/_rels/slide168.xml.rels><?xml version="1.0" encoding="UTF-8" standalone="yes"?>
<Relationships xmlns="http://schemas.openxmlformats.org/package/2006/relationships"><Relationship Id="rId3" Type="http://schemas.openxmlformats.org/officeDocument/2006/relationships/hyperlink" Target="http://reactivex.io/" TargetMode="External"/><Relationship Id="rId2" Type="http://schemas.openxmlformats.org/officeDocument/2006/relationships/notesSlide" Target="../notesSlides/notesSlide166.xml"/><Relationship Id="rId1" Type="http://schemas.openxmlformats.org/officeDocument/2006/relationships/slideLayout" Target="../slideLayouts/slideLayout15.xml"/><Relationship Id="rId5" Type="http://schemas.openxmlformats.org/officeDocument/2006/relationships/hyperlink" Target="http://plnkr.co/edit/5t5rzoicG33g9MUqLFqS?p=preview" TargetMode="External"/><Relationship Id="rId4" Type="http://schemas.openxmlformats.org/officeDocument/2006/relationships/hyperlink" Target="http://plnkr.co/edit/0p2XwObBhQtUTM5qTzeC?p=preview" TargetMode="External"/></Relationships>
</file>

<file path=ppt/slides/_rels/slide169.xml.rels><?xml version="1.0" encoding="UTF-8" standalone="yes"?>
<Relationships xmlns="http://schemas.openxmlformats.org/package/2006/relationships"><Relationship Id="rId3" Type="http://schemas.openxmlformats.org/officeDocument/2006/relationships/hyperlink" Target="http://plnkr.co/edit/qiV83XQJgAvvdGrHZvyJ?p=preview" TargetMode="External"/><Relationship Id="rId2" Type="http://schemas.openxmlformats.org/officeDocument/2006/relationships/notesSlide" Target="../notesSlides/notesSlide167.xml"/><Relationship Id="rId1" Type="http://schemas.openxmlformats.org/officeDocument/2006/relationships/slideLayout" Target="../slideLayouts/slideLayout15.xml"/><Relationship Id="rId4" Type="http://schemas.openxmlformats.org/officeDocument/2006/relationships/hyperlink" Target="http://plnkr.co/edit/H3ztyulfHAHy8HrC7uSQ?p=preview" TargetMode="Externa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70.xml.rels><?xml version="1.0" encoding="UTF-8" standalone="yes"?>
<Relationships xmlns="http://schemas.openxmlformats.org/package/2006/relationships"><Relationship Id="rId3" Type="http://schemas.openxmlformats.org/officeDocument/2006/relationships/hyperlink" Target="http://plnkr.co/edit/qDFbZxRXOH03sQZReuXJ?p=preview" TargetMode="External"/><Relationship Id="rId2" Type="http://schemas.openxmlformats.org/officeDocument/2006/relationships/notesSlide" Target="../notesSlides/notesSlide168.xml"/><Relationship Id="rId1" Type="http://schemas.openxmlformats.org/officeDocument/2006/relationships/slideLayout" Target="../slideLayouts/slideLayout15.xml"/><Relationship Id="rId4" Type="http://schemas.openxmlformats.org/officeDocument/2006/relationships/hyperlink" Target="http://plnkr.co/edit/9IAmSOXmkZgJqdaSZz3C?p=preview" TargetMode="External"/></Relationships>
</file>

<file path=ppt/slides/_rels/slide171.xml.rels><?xml version="1.0" encoding="UTF-8" standalone="yes"?>
<Relationships xmlns="http://schemas.openxmlformats.org/package/2006/relationships"><Relationship Id="rId3" Type="http://schemas.openxmlformats.org/officeDocument/2006/relationships/hyperlink" Target="http://plnkr.co/edit/N009HzBDHvA1oZqzpOKI?p=preview" TargetMode="External"/><Relationship Id="rId2" Type="http://schemas.openxmlformats.org/officeDocument/2006/relationships/notesSlide" Target="../notesSlides/notesSlide169.xml"/><Relationship Id="rId1" Type="http://schemas.openxmlformats.org/officeDocument/2006/relationships/slideLayout" Target="../slideLayouts/slideLayout15.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170.xml"/><Relationship Id="rId1" Type="http://schemas.openxmlformats.org/officeDocument/2006/relationships/slideLayout" Target="../slideLayouts/slideLayout15.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171.xml"/><Relationship Id="rId1" Type="http://schemas.openxmlformats.org/officeDocument/2006/relationships/slideLayout" Target="../slideLayouts/slideLayout15.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72.xml"/><Relationship Id="rId1" Type="http://schemas.openxmlformats.org/officeDocument/2006/relationships/slideLayout" Target="../slideLayouts/slideLayout15.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173.xml"/><Relationship Id="rId1" Type="http://schemas.openxmlformats.org/officeDocument/2006/relationships/slideLayout" Target="../slideLayouts/slideLayout15.xml"/></Relationships>
</file>

<file path=ppt/slides/_rels/slide17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74.xml"/><Relationship Id="rId1" Type="http://schemas.openxmlformats.org/officeDocument/2006/relationships/slideLayout" Target="../slideLayouts/slideLayout15.xml"/></Relationships>
</file>

<file path=ppt/slides/_rels/slide17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75.xml"/><Relationship Id="rId1" Type="http://schemas.openxmlformats.org/officeDocument/2006/relationships/slideLayout" Target="../slideLayouts/slideLayout15.xml"/><Relationship Id="rId4" Type="http://schemas.openxmlformats.org/officeDocument/2006/relationships/image" Target="../media/image69.png"/></Relationships>
</file>

<file path=ppt/slides/_rels/slide178.xml.rels><?xml version="1.0" encoding="UTF-8" standalone="yes"?>
<Relationships xmlns="http://schemas.openxmlformats.org/package/2006/relationships"><Relationship Id="rId3" Type="http://schemas.openxmlformats.org/officeDocument/2006/relationships/image" Target="../media/image70.tmp"/><Relationship Id="rId2" Type="http://schemas.openxmlformats.org/officeDocument/2006/relationships/notesSlide" Target="../notesSlides/notesSlide176.xml"/><Relationship Id="rId1" Type="http://schemas.openxmlformats.org/officeDocument/2006/relationships/slideLayout" Target="../slideLayouts/slideLayout15.xml"/><Relationship Id="rId4" Type="http://schemas.openxmlformats.org/officeDocument/2006/relationships/image" Target="../media/image71.tmp"/></Relationships>
</file>

<file path=ppt/slides/_rels/slide179.xml.rels><?xml version="1.0" encoding="UTF-8" standalone="yes"?>
<Relationships xmlns="http://schemas.openxmlformats.org/package/2006/relationships"><Relationship Id="rId3" Type="http://schemas.openxmlformats.org/officeDocument/2006/relationships/image" Target="../media/image72.tmp"/><Relationship Id="rId2" Type="http://schemas.openxmlformats.org/officeDocument/2006/relationships/notesSlide" Target="../notesSlides/notesSlide177.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180.xml.rels><?xml version="1.0" encoding="UTF-8" standalone="yes"?>
<Relationships xmlns="http://schemas.openxmlformats.org/package/2006/relationships"><Relationship Id="rId3" Type="http://schemas.openxmlformats.org/officeDocument/2006/relationships/image" Target="../media/image73.tmp"/><Relationship Id="rId2" Type="http://schemas.openxmlformats.org/officeDocument/2006/relationships/notesSlide" Target="../notesSlides/notesSlide178.xml"/><Relationship Id="rId1" Type="http://schemas.openxmlformats.org/officeDocument/2006/relationships/slideLayout" Target="../slideLayouts/slideLayout15.xml"/></Relationships>
</file>

<file path=ppt/slides/_rels/slide181.xml.rels><?xml version="1.0" encoding="UTF-8" standalone="yes"?>
<Relationships xmlns="http://schemas.openxmlformats.org/package/2006/relationships"><Relationship Id="rId3" Type="http://schemas.openxmlformats.org/officeDocument/2006/relationships/image" Target="../media/image74.tmp"/><Relationship Id="rId2" Type="http://schemas.openxmlformats.org/officeDocument/2006/relationships/notesSlide" Target="../notesSlides/notesSlide179.xml"/><Relationship Id="rId1" Type="http://schemas.openxmlformats.org/officeDocument/2006/relationships/slideLayout" Target="../slideLayouts/slideLayout15.xml"/><Relationship Id="rId4" Type="http://schemas.openxmlformats.org/officeDocument/2006/relationships/image" Target="../media/image75.png"/></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180.xml"/><Relationship Id="rId1" Type="http://schemas.openxmlformats.org/officeDocument/2006/relationships/slideLayout" Target="../slideLayouts/slideLayout15.xml"/></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181.xml"/><Relationship Id="rId1" Type="http://schemas.openxmlformats.org/officeDocument/2006/relationships/slideLayout" Target="../slideLayouts/slideLayout15.xm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182.xml"/><Relationship Id="rId1" Type="http://schemas.openxmlformats.org/officeDocument/2006/relationships/slideLayout" Target="../slideLayouts/slideLayout15.xml"/></Relationships>
</file>

<file path=ppt/slides/_rels/slide18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83.xml"/><Relationship Id="rId1" Type="http://schemas.openxmlformats.org/officeDocument/2006/relationships/slideLayout" Target="../slideLayouts/slideLayout15.xml"/></Relationships>
</file>

<file path=ppt/slides/_rels/slide18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84.xml"/><Relationship Id="rId1" Type="http://schemas.openxmlformats.org/officeDocument/2006/relationships/slideLayout" Target="../slideLayouts/slideLayout15.xml"/></Relationships>
</file>

<file path=ppt/slides/_rels/slide18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85.xml"/><Relationship Id="rId1" Type="http://schemas.openxmlformats.org/officeDocument/2006/relationships/slideLayout" Target="../slideLayouts/slideLayout15.xml"/><Relationship Id="rId4" Type="http://schemas.openxmlformats.org/officeDocument/2006/relationships/image" Target="../media/image79.png"/></Relationships>
</file>

<file path=ppt/slides/_rels/slide188.xml.rels><?xml version="1.0" encoding="UTF-8" standalone="yes"?>
<Relationships xmlns="http://schemas.openxmlformats.org/package/2006/relationships"><Relationship Id="rId3" Type="http://schemas.openxmlformats.org/officeDocument/2006/relationships/hyperlink" Target="http://redux.js.org/docs/api/Store.html#subscribe" TargetMode="External"/><Relationship Id="rId2" Type="http://schemas.openxmlformats.org/officeDocument/2006/relationships/notesSlide" Target="../notesSlides/notesSlide186.xml"/><Relationship Id="rId1" Type="http://schemas.openxmlformats.org/officeDocument/2006/relationships/slideLayout" Target="../slideLayouts/slideLayout15.xml"/><Relationship Id="rId6" Type="http://schemas.openxmlformats.org/officeDocument/2006/relationships/hyperlink" Target="https://github.com/rackt/redux/blob/ec0b1a36e958584b7a11a5977734f04d05955c22/docs/api/Store.md#getState" TargetMode="External"/><Relationship Id="rId5" Type="http://schemas.openxmlformats.org/officeDocument/2006/relationships/hyperlink" Target="https://github.com/rackt/redux/blob/ec0b1a36e958584b7a11a5977734f04d05955c22/docs/api/Store.md#subscribe" TargetMode="External"/><Relationship Id="rId4" Type="http://schemas.openxmlformats.org/officeDocument/2006/relationships/hyperlink" Target="https://github.com/rackt/redux/blob/ec0b1a36e958584b7a11a5977734f04d05955c22/docs/api/Store.md#dispatch" TargetMode="External"/></Relationships>
</file>

<file path=ppt/slides/_rels/slide189.xml.rels><?xml version="1.0" encoding="UTF-8" standalone="yes"?>
<Relationships xmlns="http://schemas.openxmlformats.org/package/2006/relationships"><Relationship Id="rId3" Type="http://schemas.openxmlformats.org/officeDocument/2006/relationships/notesSlide" Target="../notesSlides/notesSlide187.xml"/><Relationship Id="rId7" Type="http://schemas.openxmlformats.org/officeDocument/2006/relationships/image" Target="../media/image81.emf"/><Relationship Id="rId2" Type="http://schemas.openxmlformats.org/officeDocument/2006/relationships/slideLayout" Target="../slideLayouts/slideLayout15.xml"/><Relationship Id="rId1" Type="http://schemas.openxmlformats.org/officeDocument/2006/relationships/vmlDrawing" Target="../drawings/vmlDrawing7.vml"/><Relationship Id="rId6" Type="http://schemas.openxmlformats.org/officeDocument/2006/relationships/package" Target="../embeddings/Microsoft_Word_Document2.docx"/><Relationship Id="rId5" Type="http://schemas.openxmlformats.org/officeDocument/2006/relationships/image" Target="../media/image80.emf"/><Relationship Id="rId4" Type="http://schemas.openxmlformats.org/officeDocument/2006/relationships/package" Target="../embeddings/Microsoft_Word_Document1.docx"/></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15.xml"/><Relationship Id="rId4" Type="http://schemas.microsoft.com/office/2007/relationships/hdphoto" Target="../media/hdphoto1.wdp"/></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188.xml"/><Relationship Id="rId1" Type="http://schemas.openxmlformats.org/officeDocument/2006/relationships/slideLayout" Target="../slideLayouts/slideLayout15.xml"/></Relationships>
</file>

<file path=ppt/slides/_rels/slide191.xml.rels><?xml version="1.0" encoding="UTF-8" standalone="yes"?>
<Relationships xmlns="http://schemas.openxmlformats.org/package/2006/relationships"><Relationship Id="rId3" Type="http://schemas.openxmlformats.org/officeDocument/2006/relationships/notesSlide" Target="../notesSlides/notesSlide189.xml"/><Relationship Id="rId2" Type="http://schemas.openxmlformats.org/officeDocument/2006/relationships/slideLayout" Target="../slideLayouts/slideLayout15.xml"/><Relationship Id="rId1" Type="http://schemas.openxmlformats.org/officeDocument/2006/relationships/vmlDrawing" Target="../drawings/vmlDrawing8.vml"/><Relationship Id="rId5" Type="http://schemas.openxmlformats.org/officeDocument/2006/relationships/image" Target="../media/image82.emf"/><Relationship Id="rId4" Type="http://schemas.openxmlformats.org/officeDocument/2006/relationships/package" Target="../embeddings/Microsoft_Word_Document3.docx"/></Relationships>
</file>

<file path=ppt/slides/_rels/slide192.xml.rels><?xml version="1.0" encoding="UTF-8" standalone="yes"?>
<Relationships xmlns="http://schemas.openxmlformats.org/package/2006/relationships"><Relationship Id="rId3" Type="http://schemas.openxmlformats.org/officeDocument/2006/relationships/notesSlide" Target="../notesSlides/notesSlide190.xml"/><Relationship Id="rId2" Type="http://schemas.openxmlformats.org/officeDocument/2006/relationships/slideLayout" Target="../slideLayouts/slideLayout15.xml"/><Relationship Id="rId1" Type="http://schemas.openxmlformats.org/officeDocument/2006/relationships/vmlDrawing" Target="../drawings/vmlDrawing9.vml"/><Relationship Id="rId5" Type="http://schemas.openxmlformats.org/officeDocument/2006/relationships/image" Target="../media/image83.emf"/><Relationship Id="rId4" Type="http://schemas.openxmlformats.org/officeDocument/2006/relationships/package" Target="../embeddings/Microsoft_Word_Document4.docx"/></Relationships>
</file>

<file path=ppt/slides/_rels/slide193.xml.rels><?xml version="1.0" encoding="UTF-8" standalone="yes"?>
<Relationships xmlns="http://schemas.openxmlformats.org/package/2006/relationships"><Relationship Id="rId3" Type="http://schemas.openxmlformats.org/officeDocument/2006/relationships/notesSlide" Target="../notesSlides/notesSlide191.xml"/><Relationship Id="rId2" Type="http://schemas.openxmlformats.org/officeDocument/2006/relationships/slideLayout" Target="../slideLayouts/slideLayout15.xml"/><Relationship Id="rId1" Type="http://schemas.openxmlformats.org/officeDocument/2006/relationships/vmlDrawing" Target="../drawings/vmlDrawing10.vml"/><Relationship Id="rId5" Type="http://schemas.openxmlformats.org/officeDocument/2006/relationships/image" Target="../media/image84.emf"/><Relationship Id="rId4" Type="http://schemas.openxmlformats.org/officeDocument/2006/relationships/package" Target="../embeddings/Microsoft_Word_Document5.docx"/></Relationships>
</file>

<file path=ppt/slides/_rels/slide194.xml.rels><?xml version="1.0" encoding="UTF-8" standalone="yes"?>
<Relationships xmlns="http://schemas.openxmlformats.org/package/2006/relationships"><Relationship Id="rId3" Type="http://schemas.openxmlformats.org/officeDocument/2006/relationships/notesSlide" Target="../notesSlides/notesSlide192.xml"/><Relationship Id="rId2" Type="http://schemas.openxmlformats.org/officeDocument/2006/relationships/slideLayout" Target="../slideLayouts/slideLayout15.xml"/><Relationship Id="rId1" Type="http://schemas.openxmlformats.org/officeDocument/2006/relationships/vmlDrawing" Target="../drawings/vmlDrawing11.vml"/><Relationship Id="rId6" Type="http://schemas.openxmlformats.org/officeDocument/2006/relationships/image" Target="../media/image85.emf"/><Relationship Id="rId5" Type="http://schemas.openxmlformats.org/officeDocument/2006/relationships/package" Target="../embeddings/Microsoft_Word_Document6.docx"/><Relationship Id="rId4" Type="http://schemas.openxmlformats.org/officeDocument/2006/relationships/hyperlink" Target="http://redux.js.org/docs/basics/Reducers.html#handling-actions" TargetMode="External"/></Relationships>
</file>

<file path=ppt/slides/_rels/slide195.xml.rels><?xml version="1.0" encoding="UTF-8" standalone="yes"?>
<Relationships xmlns="http://schemas.openxmlformats.org/package/2006/relationships"><Relationship Id="rId3" Type="http://schemas.openxmlformats.org/officeDocument/2006/relationships/notesSlide" Target="../notesSlides/notesSlide193.xml"/><Relationship Id="rId2" Type="http://schemas.openxmlformats.org/officeDocument/2006/relationships/slideLayout" Target="../slideLayouts/slideLayout15.xml"/><Relationship Id="rId1" Type="http://schemas.openxmlformats.org/officeDocument/2006/relationships/vmlDrawing" Target="../drawings/vmlDrawing12.vml"/><Relationship Id="rId6" Type="http://schemas.openxmlformats.org/officeDocument/2006/relationships/image" Target="../media/image85.emf"/><Relationship Id="rId5" Type="http://schemas.openxmlformats.org/officeDocument/2006/relationships/package" Target="../embeddings/Microsoft_Word_Document7.docx"/><Relationship Id="rId4" Type="http://schemas.openxmlformats.org/officeDocument/2006/relationships/hyperlink" Target="http://redux.js.org/docs/basics/Reducers.html#handling-actions" TargetMode="Externa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194.xml"/><Relationship Id="rId1" Type="http://schemas.openxmlformats.org/officeDocument/2006/relationships/slideLayout" Target="../slideLayouts/slideLayout15.xml"/></Relationships>
</file>

<file path=ppt/slides/_rels/slide197.xml.rels><?xml version="1.0" encoding="UTF-8" standalone="yes"?>
<Relationships xmlns="http://schemas.openxmlformats.org/package/2006/relationships"><Relationship Id="rId3" Type="http://schemas.openxmlformats.org/officeDocument/2006/relationships/notesSlide" Target="../notesSlides/notesSlide195.xml"/><Relationship Id="rId7" Type="http://schemas.openxmlformats.org/officeDocument/2006/relationships/image" Target="../media/image87.emf"/><Relationship Id="rId2" Type="http://schemas.openxmlformats.org/officeDocument/2006/relationships/slideLayout" Target="../slideLayouts/slideLayout15.xml"/><Relationship Id="rId1" Type="http://schemas.openxmlformats.org/officeDocument/2006/relationships/vmlDrawing" Target="../drawings/vmlDrawing13.vml"/><Relationship Id="rId6" Type="http://schemas.openxmlformats.org/officeDocument/2006/relationships/package" Target="../embeddings/Microsoft_Word_Document9.docx"/><Relationship Id="rId5" Type="http://schemas.openxmlformats.org/officeDocument/2006/relationships/image" Target="../media/image86.emf"/><Relationship Id="rId4" Type="http://schemas.openxmlformats.org/officeDocument/2006/relationships/package" Target="../embeddings/Microsoft_Word_Document8.docx"/></Relationships>
</file>

<file path=ppt/slides/_rels/slide198.xml.rels><?xml version="1.0" encoding="UTF-8" standalone="yes"?>
<Relationships xmlns="http://schemas.openxmlformats.org/package/2006/relationships"><Relationship Id="rId3" Type="http://schemas.openxmlformats.org/officeDocument/2006/relationships/image" Target="../media/image86.emf"/><Relationship Id="rId2" Type="http://schemas.openxmlformats.org/officeDocument/2006/relationships/notesSlide" Target="../notesSlides/notesSlide196.xml"/><Relationship Id="rId1" Type="http://schemas.openxmlformats.org/officeDocument/2006/relationships/slideLayout" Target="../slideLayouts/slideLayout15.xml"/><Relationship Id="rId4" Type="http://schemas.openxmlformats.org/officeDocument/2006/relationships/image" Target="../media/image87.emf"/></Relationships>
</file>

<file path=ppt/slides/_rels/slide199.xml.rels><?xml version="1.0" encoding="UTF-8" standalone="yes"?>
<Relationships xmlns="http://schemas.openxmlformats.org/package/2006/relationships"><Relationship Id="rId2" Type="http://schemas.openxmlformats.org/officeDocument/2006/relationships/notesSlide" Target="../notesSlides/notesSlide197.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200.xml.rels><?xml version="1.0" encoding="UTF-8" standalone="yes"?>
<Relationships xmlns="http://schemas.openxmlformats.org/package/2006/relationships"><Relationship Id="rId2" Type="http://schemas.openxmlformats.org/officeDocument/2006/relationships/notesSlide" Target="../notesSlides/notesSlide198.xml"/><Relationship Id="rId1" Type="http://schemas.openxmlformats.org/officeDocument/2006/relationships/slideLayout" Target="../slideLayouts/slideLayout15.xml"/></Relationships>
</file>

<file path=ppt/slides/_rels/slide201.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99.xml"/><Relationship Id="rId1" Type="http://schemas.openxmlformats.org/officeDocument/2006/relationships/slideLayout" Target="../slideLayouts/slideLayout15.xml"/></Relationships>
</file>

<file path=ppt/slides/_rels/slide202.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200.xml"/><Relationship Id="rId1" Type="http://schemas.openxmlformats.org/officeDocument/2006/relationships/slideLayout" Target="../slideLayouts/slideLayout15.xml"/></Relationships>
</file>

<file path=ppt/slides/_rels/slide203.xml.rels><?xml version="1.0" encoding="UTF-8" standalone="yes"?>
<Relationships xmlns="http://schemas.openxmlformats.org/package/2006/relationships"><Relationship Id="rId2" Type="http://schemas.openxmlformats.org/officeDocument/2006/relationships/notesSlide" Target="../notesSlides/notesSlide201.xml"/><Relationship Id="rId1" Type="http://schemas.openxmlformats.org/officeDocument/2006/relationships/slideLayout" Target="../slideLayouts/slideLayout15.xml"/></Relationships>
</file>

<file path=ppt/slides/_rels/slide204.xml.rels><?xml version="1.0" encoding="UTF-8" standalone="yes"?>
<Relationships xmlns="http://schemas.openxmlformats.org/package/2006/relationships"><Relationship Id="rId3" Type="http://schemas.openxmlformats.org/officeDocument/2006/relationships/hyperlink" Target="http://localhost/" TargetMode="External"/><Relationship Id="rId2" Type="http://schemas.openxmlformats.org/officeDocument/2006/relationships/notesSlide" Target="../notesSlides/notesSlide202.xml"/><Relationship Id="rId1" Type="http://schemas.openxmlformats.org/officeDocument/2006/relationships/slideLayout" Target="../slideLayouts/slideLayout15.xml"/></Relationships>
</file>

<file path=ppt/slides/_rels/slide205.xml.rels><?xml version="1.0" encoding="UTF-8" standalone="yes"?>
<Relationships xmlns="http://schemas.openxmlformats.org/package/2006/relationships"><Relationship Id="rId2" Type="http://schemas.openxmlformats.org/officeDocument/2006/relationships/notesSlide" Target="../notesSlides/notesSlide203.xml"/><Relationship Id="rId1" Type="http://schemas.openxmlformats.org/officeDocument/2006/relationships/slideLayout" Target="../slideLayouts/slideLayout15.xml"/></Relationships>
</file>

<file path=ppt/slides/_rels/slide206.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204.xml"/><Relationship Id="rId1" Type="http://schemas.openxmlformats.org/officeDocument/2006/relationships/slideLayout" Target="../slideLayouts/slideLayout15.xml"/></Relationships>
</file>

<file path=ppt/slides/_rels/slide207.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205.xml"/><Relationship Id="rId1" Type="http://schemas.openxmlformats.org/officeDocument/2006/relationships/slideLayout" Target="../slideLayouts/slideLayout15.xml"/></Relationships>
</file>

<file path=ppt/slides/_rels/slide208.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206.xml"/><Relationship Id="rId1" Type="http://schemas.openxmlformats.org/officeDocument/2006/relationships/slideLayout" Target="../slideLayouts/slideLayout15.xml"/></Relationships>
</file>

<file path=ppt/slides/_rels/slide20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207.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10.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208.xml"/><Relationship Id="rId1" Type="http://schemas.openxmlformats.org/officeDocument/2006/relationships/slideLayout" Target="../slideLayouts/slideLayout15.xml"/></Relationships>
</file>

<file path=ppt/slides/_rels/slide211.xml.rels><?xml version="1.0" encoding="UTF-8" standalone="yes"?>
<Relationships xmlns="http://schemas.openxmlformats.org/package/2006/relationships"><Relationship Id="rId3" Type="http://schemas.openxmlformats.org/officeDocument/2006/relationships/notesSlide" Target="../notesSlides/notesSlide209.xml"/><Relationship Id="rId2" Type="http://schemas.openxmlformats.org/officeDocument/2006/relationships/slideLayout" Target="../slideLayouts/slideLayout15.xml"/><Relationship Id="rId1" Type="http://schemas.openxmlformats.org/officeDocument/2006/relationships/vmlDrawing" Target="../drawings/vmlDrawing14.vml"/><Relationship Id="rId5" Type="http://schemas.openxmlformats.org/officeDocument/2006/relationships/image" Target="../media/image95.emf"/><Relationship Id="rId4" Type="http://schemas.openxmlformats.org/officeDocument/2006/relationships/package" Target="../embeddings/Microsoft_Word_Document10.docx"/></Relationships>
</file>

<file path=ppt/slides/_rels/slide212.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210.xml"/><Relationship Id="rId1" Type="http://schemas.openxmlformats.org/officeDocument/2006/relationships/slideLayout" Target="../slideLayouts/slideLayout15.xml"/></Relationships>
</file>

<file path=ppt/slides/_rels/slide213.xml.rels><?xml version="1.0" encoding="UTF-8" standalone="yes"?>
<Relationships xmlns="http://schemas.openxmlformats.org/package/2006/relationships"><Relationship Id="rId2" Type="http://schemas.openxmlformats.org/officeDocument/2006/relationships/notesSlide" Target="../notesSlides/notesSlide211.xml"/><Relationship Id="rId1" Type="http://schemas.openxmlformats.org/officeDocument/2006/relationships/slideLayout" Target="../slideLayouts/slideLayout15.xml"/></Relationships>
</file>

<file path=ppt/slides/_rels/slide214.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212.xml"/><Relationship Id="rId1" Type="http://schemas.openxmlformats.org/officeDocument/2006/relationships/slideLayout" Target="../slideLayouts/slideLayout15.xml"/></Relationships>
</file>

<file path=ppt/slides/_rels/slide215.xml.rels><?xml version="1.0" encoding="UTF-8" standalone="yes"?>
<Relationships xmlns="http://schemas.openxmlformats.org/package/2006/relationships"><Relationship Id="rId3" Type="http://schemas.openxmlformats.org/officeDocument/2006/relationships/hyperlink" Target="https://webpack.github.io/docs/list-of-plugins.html#uglifyjsplugin" TargetMode="External"/><Relationship Id="rId7" Type="http://schemas.openxmlformats.org/officeDocument/2006/relationships/hyperlink" Target="https://webpack.js.org/guides/dependency-management/#require-with-expression" TargetMode="External"/><Relationship Id="rId2" Type="http://schemas.openxmlformats.org/officeDocument/2006/relationships/notesSlide" Target="../notesSlides/notesSlide213.xml"/><Relationship Id="rId1" Type="http://schemas.openxmlformats.org/officeDocument/2006/relationships/slideLayout" Target="../slideLayouts/slideLayout15.xml"/><Relationship Id="rId6" Type="http://schemas.openxmlformats.org/officeDocument/2006/relationships/hyperlink" Target="https://webpack.js.org/plugins/commons-chunk-plugin" TargetMode="External"/><Relationship Id="rId5" Type="http://schemas.openxmlformats.org/officeDocument/2006/relationships/hyperlink" Target="https://webpack.js.org/plugins/html-webpack-plugin" TargetMode="External"/><Relationship Id="rId4" Type="http://schemas.openxmlformats.org/officeDocument/2006/relationships/hyperlink" Target="https://github.com/webpack/extract-text-webpack-plugin" TargetMode="External"/></Relationships>
</file>

<file path=ppt/slides/_rels/slide216.xml.rels><?xml version="1.0" encoding="UTF-8" standalone="yes"?>
<Relationships xmlns="http://schemas.openxmlformats.org/package/2006/relationships"><Relationship Id="rId2" Type="http://schemas.openxmlformats.org/officeDocument/2006/relationships/notesSlide" Target="../notesSlides/notesSlide214.xml"/><Relationship Id="rId1" Type="http://schemas.openxmlformats.org/officeDocument/2006/relationships/slideLayout" Target="../slideLayouts/slideLayout15.xml"/></Relationships>
</file>

<file path=ppt/slides/_rels/slide217.xml.rels><?xml version="1.0" encoding="UTF-8" standalone="yes"?>
<Relationships xmlns="http://schemas.openxmlformats.org/package/2006/relationships"><Relationship Id="rId2" Type="http://schemas.openxmlformats.org/officeDocument/2006/relationships/notesSlide" Target="../notesSlides/notesSlide215.xml"/><Relationship Id="rId1" Type="http://schemas.openxmlformats.org/officeDocument/2006/relationships/slideLayout" Target="../slideLayouts/slideLayout15.xml"/></Relationships>
</file>

<file path=ppt/slides/_rels/slide218.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216.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6.xml"/><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3" Type="http://schemas.openxmlformats.org/officeDocument/2006/relationships/hyperlink" Target="https://plnkr.co/edit/jgtplsGJtE2sIbpFjAz7?p=preview" TargetMode="External"/><Relationship Id="rId2" Type="http://schemas.openxmlformats.org/officeDocument/2006/relationships/notesSlide" Target="../notesSlides/notesSlide31.xml"/><Relationship Id="rId1" Type="http://schemas.openxmlformats.org/officeDocument/2006/relationships/slideLayout" Target="../slideLayouts/slideLayout15.xml"/><Relationship Id="rId4" Type="http://schemas.openxmlformats.org/officeDocument/2006/relationships/image" Target="../media/image27.png"/></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2.xml"/><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3" Type="http://schemas.openxmlformats.org/officeDocument/2006/relationships/hyperlink" Target="https://developer.mozilla.org/en-US/docs/Web/Events" TargetMode="External"/><Relationship Id="rId2" Type="http://schemas.openxmlformats.org/officeDocument/2006/relationships/notesSlide" Target="../notesSlides/notesSlide36.xml"/><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40.xml.rels><?xml version="1.0" encoding="UTF-8" standalone="yes"?>
<Relationships xmlns="http://schemas.openxmlformats.org/package/2006/relationships"><Relationship Id="rId3" Type="http://schemas.openxmlformats.org/officeDocument/2006/relationships/hyperlink" Target="https://plnkr.co/edit/diXWOHiRCQxgRQUKphob?p=preview" TargetMode="External"/><Relationship Id="rId2" Type="http://schemas.openxmlformats.org/officeDocument/2006/relationships/notesSlide" Target="../notesSlides/notesSlide38.xml"/><Relationship Id="rId1" Type="http://schemas.openxmlformats.org/officeDocument/2006/relationships/slideLayout" Target="../slideLayouts/slideLayout15.xml"/></Relationships>
</file>

<file path=ppt/slides/_rels/slide41.xml.rels><?xml version="1.0" encoding="UTF-8" standalone="yes"?>
<Relationships xmlns="http://schemas.openxmlformats.org/package/2006/relationships"><Relationship Id="rId3" Type="http://schemas.openxmlformats.org/officeDocument/2006/relationships/hyperlink" Target="https://jsfiddle.net/ybvaa6us/4/" TargetMode="External"/><Relationship Id="rId2" Type="http://schemas.openxmlformats.org/officeDocument/2006/relationships/notesSlide" Target="../notesSlides/notesSlide39.xml"/><Relationship Id="rId1" Type="http://schemas.openxmlformats.org/officeDocument/2006/relationships/slideLayout" Target="../slideLayouts/slideLayout15.xml"/><Relationship Id="rId4" Type="http://schemas.openxmlformats.org/officeDocument/2006/relationships/hyperlink" Target="https://jsfiddle.net/jagvbu6p/3/" TargetMode="Externa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5.xml"/></Relationships>
</file>

<file path=ppt/slides/_rels/slide43.xml.rels><?xml version="1.0" encoding="UTF-8" standalone="yes"?>
<Relationships xmlns="http://schemas.openxmlformats.org/package/2006/relationships"><Relationship Id="rId3" Type="http://schemas.openxmlformats.org/officeDocument/2006/relationships/hyperlink" Target="https://plnkr.co/edit/5vm0JBxmcYgdB0TMaOmB?p=preview" TargetMode="External"/><Relationship Id="rId2" Type="http://schemas.openxmlformats.org/officeDocument/2006/relationships/notesSlide" Target="../notesSlides/notesSlide41.xml"/><Relationship Id="rId1" Type="http://schemas.openxmlformats.org/officeDocument/2006/relationships/slideLayout" Target="../slideLayouts/slideLayout15.xml"/><Relationship Id="rId5" Type="http://schemas.openxmlformats.org/officeDocument/2006/relationships/image" Target="../media/image30.png"/><Relationship Id="rId4" Type="http://schemas.openxmlformats.org/officeDocument/2006/relationships/image" Target="../media/image29.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5.xml"/></Relationships>
</file>

<file path=ppt/slides/_rels/slide4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3.xml"/><Relationship Id="rId1" Type="http://schemas.openxmlformats.org/officeDocument/2006/relationships/slideLayout" Target="../slideLayouts/slideLayout15.xml"/></Relationships>
</file>

<file path=ppt/slides/_rels/slide46.xml.rels><?xml version="1.0" encoding="UTF-8" standalone="yes"?>
<Relationships xmlns="http://schemas.openxmlformats.org/package/2006/relationships"><Relationship Id="rId3" Type="http://schemas.openxmlformats.org/officeDocument/2006/relationships/hyperlink" Target="https://plnkr.co/edit/Ait8j8Dw6mlvV6jhS7Oq?p=preview" TargetMode="External"/><Relationship Id="rId2" Type="http://schemas.openxmlformats.org/officeDocument/2006/relationships/notesSlide" Target="../notesSlides/notesSlide44.xml"/><Relationship Id="rId1" Type="http://schemas.openxmlformats.org/officeDocument/2006/relationships/slideLayout" Target="../slideLayouts/slideLayout15.xml"/><Relationship Id="rId4" Type="http://schemas.openxmlformats.org/officeDocument/2006/relationships/image" Target="../media/image32.png"/></Relationships>
</file>

<file path=ppt/slides/_rels/slide47.xml.rels><?xml version="1.0" encoding="UTF-8" standalone="yes"?>
<Relationships xmlns="http://schemas.openxmlformats.org/package/2006/relationships"><Relationship Id="rId3" Type="http://schemas.openxmlformats.org/officeDocument/2006/relationships/hyperlink" Target="http://jasonwatmore.com/post/2016/12/01/angular-2-communicating-between-components-with-observable-subject" TargetMode="External"/><Relationship Id="rId2" Type="http://schemas.openxmlformats.org/officeDocument/2006/relationships/notesSlide" Target="../notesSlides/notesSlide45.xml"/><Relationship Id="rId1" Type="http://schemas.openxmlformats.org/officeDocument/2006/relationships/slideLayout" Target="../slideLayouts/slideLayout15.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5.xml"/></Relationships>
</file>

<file path=ppt/slides/_rels/slide49.xml.rels><?xml version="1.0" encoding="UTF-8" standalone="yes"?>
<Relationships xmlns="http://schemas.openxmlformats.org/package/2006/relationships"><Relationship Id="rId3" Type="http://schemas.openxmlformats.org/officeDocument/2006/relationships/hyperlink" Target="http://blog.thoughtram.io/angular/2016/01/22/understanding-zones.html" TargetMode="External"/><Relationship Id="rId2" Type="http://schemas.openxmlformats.org/officeDocument/2006/relationships/notesSlide" Target="../notesSlides/notesSlide47.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5.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5.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5.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5.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5.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5.xml"/></Relationships>
</file>

<file path=ppt/slides/_rels/slide5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4.xml"/><Relationship Id="rId1" Type="http://schemas.openxmlformats.org/officeDocument/2006/relationships/slideLayout" Target="../slideLayouts/slideLayout15.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57.xml.rels><?xml version="1.0" encoding="UTF-8" standalone="yes"?>
<Relationships xmlns="http://schemas.openxmlformats.org/package/2006/relationships"><Relationship Id="rId3" Type="http://schemas.openxmlformats.org/officeDocument/2006/relationships/hyperlink" Target="https://plnkr.co/edit/iiUszT7dSPlGX16kXXBC?p=preview" TargetMode="External"/><Relationship Id="rId2" Type="http://schemas.openxmlformats.org/officeDocument/2006/relationships/notesSlide" Target="../notesSlides/notesSlide55.xml"/><Relationship Id="rId1" Type="http://schemas.openxmlformats.org/officeDocument/2006/relationships/slideLayout" Target="../slideLayouts/slideLayout15.xml"/><Relationship Id="rId5" Type="http://schemas.openxmlformats.org/officeDocument/2006/relationships/hyperlink" Target="https://plnkr.co/edit/Zqhzp5akGI0tO8u476ib?p=preview" TargetMode="External"/><Relationship Id="rId4" Type="http://schemas.openxmlformats.org/officeDocument/2006/relationships/hyperlink" Target="https://plnkr.co/edit/fmn9ORNDcqi7aSKVpvFs?p=preview" TargetMode="External"/></Relationships>
</file>

<file path=ppt/slides/_rels/slide58.xml.rels><?xml version="1.0" encoding="UTF-8" standalone="yes"?>
<Relationships xmlns="http://schemas.openxmlformats.org/package/2006/relationships"><Relationship Id="rId3" Type="http://schemas.openxmlformats.org/officeDocument/2006/relationships/hyperlink" Target="https://plnkr.co/edit/9MpwKqqUVa5hiexdIope?p=preview" TargetMode="External"/><Relationship Id="rId2" Type="http://schemas.openxmlformats.org/officeDocument/2006/relationships/notesSlide" Target="../notesSlides/notesSlide56.xml"/><Relationship Id="rId1" Type="http://schemas.openxmlformats.org/officeDocument/2006/relationships/slideLayout" Target="../slideLayouts/slideLayout15.xml"/></Relationships>
</file>

<file path=ppt/slides/_rels/slide59.xml.rels><?xml version="1.0" encoding="UTF-8" standalone="yes"?>
<Relationships xmlns="http://schemas.openxmlformats.org/package/2006/relationships"><Relationship Id="rId3" Type="http://schemas.openxmlformats.org/officeDocument/2006/relationships/hyperlink" Target="https://plnkr.co/edit/qQ4CSmEtxxulteQqMKjg?p=preview" TargetMode="External"/><Relationship Id="rId2" Type="http://schemas.openxmlformats.org/officeDocument/2006/relationships/notesSlide" Target="../notesSlides/notesSlide57.xml"/><Relationship Id="rId1" Type="http://schemas.openxmlformats.org/officeDocument/2006/relationships/slideLayout" Target="../slideLayouts/slideLayout15.xml"/><Relationship Id="rId5" Type="http://schemas.openxmlformats.org/officeDocument/2006/relationships/hyperlink" Target="https://plnkr.co/edit/PHUcnynNzv5Z1kERvPXY?p=info" TargetMode="External"/><Relationship Id="rId4" Type="http://schemas.openxmlformats.org/officeDocument/2006/relationships/hyperlink" Target="https://plnkr.co/edit/prAzCnQKt7fDwRCGUymZ"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5.xml"/><Relationship Id="rId4" Type="http://schemas.openxmlformats.org/officeDocument/2006/relationships/image" Target="../media/image9.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5.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5.xml"/></Relationships>
</file>

<file path=ppt/slides/_rels/slide6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0.xml"/><Relationship Id="rId1" Type="http://schemas.openxmlformats.org/officeDocument/2006/relationships/slideLayout" Target="../slideLayouts/slideLayout15.xml"/><Relationship Id="rId4" Type="http://schemas.openxmlformats.org/officeDocument/2006/relationships/image" Target="../media/image38.png"/></Relationships>
</file>

<file path=ppt/slides/_rels/slide6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1.xml"/><Relationship Id="rId1" Type="http://schemas.openxmlformats.org/officeDocument/2006/relationships/slideLayout" Target="../slideLayouts/slideLayout15.xml"/><Relationship Id="rId4" Type="http://schemas.openxmlformats.org/officeDocument/2006/relationships/image" Target="../media/image40.png"/></Relationships>
</file>

<file path=ppt/slides/_rels/slide64.xml.rels><?xml version="1.0" encoding="UTF-8" standalone="yes"?>
<Relationships xmlns="http://schemas.openxmlformats.org/package/2006/relationships"><Relationship Id="rId3" Type="http://schemas.openxmlformats.org/officeDocument/2006/relationships/hyperlink" Target="http://plnkr.co/edit/BgVN4SYOqDFFP4JCWOpa?p=preview" TargetMode="External"/><Relationship Id="rId7" Type="http://schemas.openxmlformats.org/officeDocument/2006/relationships/image" Target="../media/image43.png"/><Relationship Id="rId2" Type="http://schemas.openxmlformats.org/officeDocument/2006/relationships/notesSlide" Target="../notesSlides/notesSlide62.xml"/><Relationship Id="rId1" Type="http://schemas.openxmlformats.org/officeDocument/2006/relationships/slideLayout" Target="../slideLayouts/slideLayout15.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hyperlink" Target="https://plnkr.co/edit/sYIRmEu5v5LIq001UcSn" TargetMode="External"/></Relationships>
</file>

<file path=ppt/slides/_rels/slide65.xml.rels><?xml version="1.0" encoding="UTF-8" standalone="yes"?>
<Relationships xmlns="http://schemas.openxmlformats.org/package/2006/relationships"><Relationship Id="rId3" Type="http://schemas.openxmlformats.org/officeDocument/2006/relationships/hyperlink" Target="https://plnkr.co/edit/sYIRmEu5v5LIq001UcSn" TargetMode="External"/><Relationship Id="rId2" Type="http://schemas.openxmlformats.org/officeDocument/2006/relationships/notesSlide" Target="../notesSlides/notesSlide63.xml"/><Relationship Id="rId1" Type="http://schemas.openxmlformats.org/officeDocument/2006/relationships/slideLayout" Target="../slideLayouts/slideLayout15.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5.xml"/></Relationships>
</file>

<file path=ppt/slides/_rels/slide6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5.xml"/><Relationship Id="rId1" Type="http://schemas.openxmlformats.org/officeDocument/2006/relationships/slideLayout" Target="../slideLayouts/slideLayout15.xml"/></Relationships>
</file>

<file path=ppt/slides/_rels/slide68.xml.rels><?xml version="1.0" encoding="UTF-8" standalone="yes"?>
<Relationships xmlns="http://schemas.openxmlformats.org/package/2006/relationships"><Relationship Id="rId3" Type="http://schemas.openxmlformats.org/officeDocument/2006/relationships/hyperlink" Target="https://angular.io/docs/ts/latest/api/core/SimpleChange-class.html" TargetMode="External"/><Relationship Id="rId2" Type="http://schemas.openxmlformats.org/officeDocument/2006/relationships/notesSlide" Target="../notesSlides/notesSlide66.xml"/><Relationship Id="rId1" Type="http://schemas.openxmlformats.org/officeDocument/2006/relationships/slideLayout" Target="../slideLayouts/slideLayout15.xml"/><Relationship Id="rId4" Type="http://schemas.openxmlformats.org/officeDocument/2006/relationships/hyperlink" Target="https://plnkr.co/edit/XtGgwbbMpuRyBIJk8ucu" TargetMode="External"/></Relationships>
</file>

<file path=ppt/slides/_rels/slide69.xml.rels><?xml version="1.0" encoding="UTF-8" standalone="yes"?>
<Relationships xmlns="http://schemas.openxmlformats.org/package/2006/relationships"><Relationship Id="rId3" Type="http://schemas.openxmlformats.org/officeDocument/2006/relationships/hyperlink" Target="https://plnkr.co/edit/yUEWVeRpj8rMCOx4q1Zf?p=info" TargetMode="External"/><Relationship Id="rId2" Type="http://schemas.openxmlformats.org/officeDocument/2006/relationships/notesSlide" Target="../notesSlides/notesSlide67.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hyperlink" Target="https://material.angular.io/" TargetMode="External"/><Relationship Id="rId2" Type="http://schemas.openxmlformats.org/officeDocument/2006/relationships/notesSlide" Target="../notesSlides/notesSlide5.xml"/><Relationship Id="rId1" Type="http://schemas.openxmlformats.org/officeDocument/2006/relationships/slideLayout" Target="../slideLayouts/slideLayout15.xml"/><Relationship Id="rId5" Type="http://schemas.openxmlformats.org/officeDocument/2006/relationships/hyperlink" Target="https://github.com/angular/angularfire2" TargetMode="External"/><Relationship Id="rId4" Type="http://schemas.openxmlformats.org/officeDocument/2006/relationships/hyperlink" Target="http://ionicframework.com/" TargetMode="External"/></Relationships>
</file>

<file path=ppt/slides/_rels/slide70.xml.rels><?xml version="1.0" encoding="UTF-8" standalone="yes"?>
<Relationships xmlns="http://schemas.openxmlformats.org/package/2006/relationships"><Relationship Id="rId3" Type="http://schemas.openxmlformats.org/officeDocument/2006/relationships/hyperlink" Target="https://plnkr.co/edit/ShrpiXQf3GG7DpMr7l6b?p=preview" TargetMode="External"/><Relationship Id="rId2" Type="http://schemas.openxmlformats.org/officeDocument/2006/relationships/notesSlide" Target="../notesSlides/notesSlide68.xml"/><Relationship Id="rId1" Type="http://schemas.openxmlformats.org/officeDocument/2006/relationships/slideLayout" Target="../slideLayouts/slideLayout15.xml"/></Relationships>
</file>

<file path=ppt/slides/_rels/slide71.xml.rels><?xml version="1.0" encoding="UTF-8" standalone="yes"?>
<Relationships xmlns="http://schemas.openxmlformats.org/package/2006/relationships"><Relationship Id="rId3" Type="http://schemas.openxmlformats.org/officeDocument/2006/relationships/hyperlink" Target="https://plnkr.co/edit/J4WankFdGrYojF2gc00p?p=info" TargetMode="External"/><Relationship Id="rId2" Type="http://schemas.openxmlformats.org/officeDocument/2006/relationships/notesSlide" Target="../notesSlides/notesSlide69.xml"/><Relationship Id="rId1" Type="http://schemas.openxmlformats.org/officeDocument/2006/relationships/slideLayout" Target="../slideLayouts/slideLayout15.xml"/></Relationships>
</file>

<file path=ppt/slides/_rels/slide72.xml.rels><?xml version="1.0" encoding="UTF-8" standalone="yes"?>
<Relationships xmlns="http://schemas.openxmlformats.org/package/2006/relationships"><Relationship Id="rId3" Type="http://schemas.openxmlformats.org/officeDocument/2006/relationships/hyperlink" Target="https://plnkr.co/edit/rAVzjBETNTxDFEMyvn62?p=preview" TargetMode="External"/><Relationship Id="rId2" Type="http://schemas.openxmlformats.org/officeDocument/2006/relationships/notesSlide" Target="../notesSlides/notesSlide70.xml"/><Relationship Id="rId1" Type="http://schemas.openxmlformats.org/officeDocument/2006/relationships/slideLayout" Target="../slideLayouts/slideLayout15.xml"/></Relationships>
</file>

<file path=ppt/slides/_rels/slide73.xml.rels><?xml version="1.0" encoding="UTF-8" standalone="yes"?>
<Relationships xmlns="http://schemas.openxmlformats.org/package/2006/relationships"><Relationship Id="rId3" Type="http://schemas.openxmlformats.org/officeDocument/2006/relationships/hyperlink" Target="https://plnkr.co/edit/fpIfgl0gzRU3WFkh52Ta" TargetMode="External"/><Relationship Id="rId2" Type="http://schemas.openxmlformats.org/officeDocument/2006/relationships/notesSlide" Target="../notesSlides/notesSlide71.xml"/><Relationship Id="rId1" Type="http://schemas.openxmlformats.org/officeDocument/2006/relationships/slideLayout" Target="../slideLayouts/slideLayout15.xml"/></Relationships>
</file>

<file path=ppt/slides/_rels/slide74.xml.rels><?xml version="1.0" encoding="UTF-8" standalone="yes"?>
<Relationships xmlns="http://schemas.openxmlformats.org/package/2006/relationships"><Relationship Id="rId3" Type="http://schemas.openxmlformats.org/officeDocument/2006/relationships/hyperlink" Target="https://plnkr.co/edit/tZJywVImm6ume1iDgSyP?p=preview" TargetMode="External"/><Relationship Id="rId2" Type="http://schemas.openxmlformats.org/officeDocument/2006/relationships/notesSlide" Target="../notesSlides/notesSlide72.xml"/><Relationship Id="rId1" Type="http://schemas.openxmlformats.org/officeDocument/2006/relationships/slideLayout" Target="../slideLayouts/slideLayout15.xml"/></Relationships>
</file>

<file path=ppt/slides/_rels/slide75.xml.rels><?xml version="1.0" encoding="UTF-8" standalone="yes"?>
<Relationships xmlns="http://schemas.openxmlformats.org/package/2006/relationships"><Relationship Id="rId3" Type="http://schemas.openxmlformats.org/officeDocument/2006/relationships/hyperlink" Target="https://plnkr.co/edit/s4SJv0jwptA68e5FH9mt?p=preview" TargetMode="External"/><Relationship Id="rId2" Type="http://schemas.openxmlformats.org/officeDocument/2006/relationships/notesSlide" Target="../notesSlides/notesSlide73.xml"/><Relationship Id="rId1" Type="http://schemas.openxmlformats.org/officeDocument/2006/relationships/slideLayout" Target="../slideLayouts/slideLayout15.xml"/></Relationships>
</file>

<file path=ppt/slides/_rels/slide76.xml.rels><?xml version="1.0" encoding="UTF-8" standalone="yes"?>
<Relationships xmlns="http://schemas.openxmlformats.org/package/2006/relationships"><Relationship Id="rId3" Type="http://schemas.openxmlformats.org/officeDocument/2006/relationships/hyperlink" Target="https://plnkr.co/edit/yajmPFV0QBbMCQ4MlzBQ?p=preview" TargetMode="External"/><Relationship Id="rId2" Type="http://schemas.openxmlformats.org/officeDocument/2006/relationships/notesSlide" Target="../notesSlides/notesSlide74.xml"/><Relationship Id="rId1" Type="http://schemas.openxmlformats.org/officeDocument/2006/relationships/slideLayout" Target="../slideLayouts/slideLayout15.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5.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5.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8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78.xml"/><Relationship Id="rId1" Type="http://schemas.openxmlformats.org/officeDocument/2006/relationships/slideLayout" Target="../slideLayouts/slideLayout15.xml"/><Relationship Id="rId4" Type="http://schemas.openxmlformats.org/officeDocument/2006/relationships/image" Target="../media/image46.png"/></Relationships>
</file>

<file path=ppt/slides/_rels/slide81.xml.rels><?xml version="1.0" encoding="UTF-8" standalone="yes"?>
<Relationships xmlns="http://schemas.openxmlformats.org/package/2006/relationships"><Relationship Id="rId3" Type="http://schemas.openxmlformats.org/officeDocument/2006/relationships/hyperlink" Target="https://plnkr.co/edit/MZ3LBm7bOZzpbpPdDKWU?p=preview" TargetMode="External"/><Relationship Id="rId2" Type="http://schemas.openxmlformats.org/officeDocument/2006/relationships/notesSlide" Target="../notesSlides/notesSlide79.xml"/><Relationship Id="rId1" Type="http://schemas.openxmlformats.org/officeDocument/2006/relationships/slideLayout" Target="../slideLayouts/slideLayout15.xml"/></Relationships>
</file>

<file path=ppt/slides/_rels/slide82.xml.rels><?xml version="1.0" encoding="UTF-8" standalone="yes"?>
<Relationships xmlns="http://schemas.openxmlformats.org/package/2006/relationships"><Relationship Id="rId3" Type="http://schemas.openxmlformats.org/officeDocument/2006/relationships/hyperlink" Target="https://plnkr.co/edit/con7TlAnjhT6j3L5eZww?p=preview" TargetMode="External"/><Relationship Id="rId2" Type="http://schemas.openxmlformats.org/officeDocument/2006/relationships/notesSlide" Target="../notesSlides/notesSlide80.xml"/><Relationship Id="rId1" Type="http://schemas.openxmlformats.org/officeDocument/2006/relationships/slideLayout" Target="../slideLayouts/slideLayout15.xml"/><Relationship Id="rId5" Type="http://schemas.openxmlformats.org/officeDocument/2006/relationships/hyperlink" Target="https://plnkr.co/edit/2wWxonq75H3SubiGIHgS?p=preview" TargetMode="External"/><Relationship Id="rId4" Type="http://schemas.openxmlformats.org/officeDocument/2006/relationships/hyperlink" Target="https://plnkr.co/edit/MlDENj6CY2XN1miBrrKU?p=preview" TargetMode="External"/></Relationships>
</file>

<file path=ppt/slides/_rels/slide83.xml.rels><?xml version="1.0" encoding="UTF-8" standalone="yes"?>
<Relationships xmlns="http://schemas.openxmlformats.org/package/2006/relationships"><Relationship Id="rId3" Type="http://schemas.openxmlformats.org/officeDocument/2006/relationships/hyperlink" Target="https://plnkr.co/edit/gzn5gQDrolnZAdmR5LWr?p=preview" TargetMode="External"/><Relationship Id="rId2" Type="http://schemas.openxmlformats.org/officeDocument/2006/relationships/notesSlide" Target="../notesSlides/notesSlide81.xml"/><Relationship Id="rId1" Type="http://schemas.openxmlformats.org/officeDocument/2006/relationships/slideLayout" Target="../slideLayouts/slideLayout15.xml"/><Relationship Id="rId4" Type="http://schemas.openxmlformats.org/officeDocument/2006/relationships/hyperlink" Target="https://plnkr.co/edit/yxDJCS3bxQhfosR4nGJ8?p=preview" TargetMode="External"/></Relationships>
</file>

<file path=ppt/slides/_rels/slide84.xml.rels><?xml version="1.0" encoding="UTF-8" standalone="yes"?>
<Relationships xmlns="http://schemas.openxmlformats.org/package/2006/relationships"><Relationship Id="rId3" Type="http://schemas.openxmlformats.org/officeDocument/2006/relationships/hyperlink" Target="https://plnkr.co/edit/K3kWHCajm1ff0A30wTS0?p=preview" TargetMode="External"/><Relationship Id="rId2" Type="http://schemas.openxmlformats.org/officeDocument/2006/relationships/notesSlide" Target="../notesSlides/notesSlide82.xml"/><Relationship Id="rId1" Type="http://schemas.openxmlformats.org/officeDocument/2006/relationships/slideLayout" Target="../slideLayouts/slideLayout15.xml"/><Relationship Id="rId4" Type="http://schemas.openxmlformats.org/officeDocument/2006/relationships/hyperlink" Target="https://plnkr.co/edit/QqsSTVOoxd4WpH9M0zCB?p=info" TargetMode="Externa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5.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15.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15.xml"/></Relationships>
</file>

<file path=ppt/slides/_rels/slide88.xml.rels><?xml version="1.0" encoding="UTF-8" standalone="yes"?>
<Relationships xmlns="http://schemas.openxmlformats.org/package/2006/relationships"><Relationship Id="rId3" Type="http://schemas.openxmlformats.org/officeDocument/2006/relationships/notesSlide" Target="../notesSlides/notesSlide86.xml"/><Relationship Id="rId2" Type="http://schemas.openxmlformats.org/officeDocument/2006/relationships/slideLayout" Target="../slideLayouts/slideLayout15.xml"/><Relationship Id="rId1" Type="http://schemas.openxmlformats.org/officeDocument/2006/relationships/vmlDrawing" Target="../drawings/vmlDrawing1.vml"/><Relationship Id="rId5" Type="http://schemas.openxmlformats.org/officeDocument/2006/relationships/image" Target="../media/image47.emf"/><Relationship Id="rId4" Type="http://schemas.openxmlformats.org/officeDocument/2006/relationships/oleObject" Target="../embeddings/Microsoft_Word_97_-_2003_Document1.doc"/></Relationships>
</file>

<file path=ppt/slides/_rels/slide89.xml.rels><?xml version="1.0" encoding="UTF-8" standalone="yes"?>
<Relationships xmlns="http://schemas.openxmlformats.org/package/2006/relationships"><Relationship Id="rId3" Type="http://schemas.openxmlformats.org/officeDocument/2006/relationships/hyperlink" Target="https://plnkr.co/edit/72AZ7dQ54EeQ1hDO5kv8?p=preview" TargetMode="External"/><Relationship Id="rId2" Type="http://schemas.openxmlformats.org/officeDocument/2006/relationships/notesSlide" Target="../notesSlides/notesSlide87.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90.xml.rels><?xml version="1.0" encoding="UTF-8" standalone="yes"?>
<Relationships xmlns="http://schemas.openxmlformats.org/package/2006/relationships"><Relationship Id="rId3" Type="http://schemas.openxmlformats.org/officeDocument/2006/relationships/hyperlink" Target="https://plnkr.co/edit/evsQC2K8zbrsLUBoF1T6?p=preview" TargetMode="External"/><Relationship Id="rId2" Type="http://schemas.openxmlformats.org/officeDocument/2006/relationships/notesSlide" Target="../notesSlides/notesSlide88.xml"/><Relationship Id="rId1" Type="http://schemas.openxmlformats.org/officeDocument/2006/relationships/slideLayout" Target="../slideLayouts/slideLayout15.xml"/></Relationships>
</file>

<file path=ppt/slides/_rels/slide91.xml.rels><?xml version="1.0" encoding="UTF-8" standalone="yes"?>
<Relationships xmlns="http://schemas.openxmlformats.org/package/2006/relationships"><Relationship Id="rId3" Type="http://schemas.openxmlformats.org/officeDocument/2006/relationships/hyperlink" Target="https://plnkr.co/edit/IKvh1tBArBihi7hZa40f?p=preview" TargetMode="External"/><Relationship Id="rId2" Type="http://schemas.openxmlformats.org/officeDocument/2006/relationships/notesSlide" Target="../notesSlides/notesSlide89.xml"/><Relationship Id="rId1" Type="http://schemas.openxmlformats.org/officeDocument/2006/relationships/slideLayout" Target="../slideLayouts/slideLayout15.xml"/></Relationships>
</file>

<file path=ppt/slides/_rels/slide92.xml.rels><?xml version="1.0" encoding="UTF-8" standalone="yes"?>
<Relationships xmlns="http://schemas.openxmlformats.org/package/2006/relationships"><Relationship Id="rId3" Type="http://schemas.openxmlformats.org/officeDocument/2006/relationships/hyperlink" Target="https://plnkr.co/edit/nHQhrvngdp7FnCxKI8yR?p=preview" TargetMode="External"/><Relationship Id="rId2" Type="http://schemas.openxmlformats.org/officeDocument/2006/relationships/notesSlide" Target="../notesSlides/notesSlide90.xml"/><Relationship Id="rId1" Type="http://schemas.openxmlformats.org/officeDocument/2006/relationships/slideLayout" Target="../slideLayouts/slideLayout15.xml"/><Relationship Id="rId4" Type="http://schemas.openxmlformats.org/officeDocument/2006/relationships/hyperlink" Target="https://plnkr.co/edit/fJAgsJWaWD3RKrrqwCLx" TargetMode="External"/></Relationships>
</file>

<file path=ppt/slides/_rels/slide93.xml.rels><?xml version="1.0" encoding="UTF-8" standalone="yes"?>
<Relationships xmlns="http://schemas.openxmlformats.org/package/2006/relationships"><Relationship Id="rId3" Type="http://schemas.openxmlformats.org/officeDocument/2006/relationships/hyperlink" Target="https://angular.io/docs/ts/latest/api/core/Directive-decorator.html" TargetMode="External"/><Relationship Id="rId7" Type="http://schemas.openxmlformats.org/officeDocument/2006/relationships/hyperlink" Target="https://plnkr.co/edit/o3rBxpHUbvMatPXuAJv4" TargetMode="External"/><Relationship Id="rId2" Type="http://schemas.openxmlformats.org/officeDocument/2006/relationships/notesSlide" Target="../notesSlides/notesSlide91.xml"/><Relationship Id="rId1" Type="http://schemas.openxmlformats.org/officeDocument/2006/relationships/slideLayout" Target="../slideLayouts/slideLayout15.xml"/><Relationship Id="rId6" Type="http://schemas.openxmlformats.org/officeDocument/2006/relationships/hyperlink" Target="https://angular.io/docs/ts/latest/api/core/Input-var.html" TargetMode="External"/><Relationship Id="rId5" Type="http://schemas.openxmlformats.org/officeDocument/2006/relationships/hyperlink" Target="https://angular.io/docs/js/latest/api/core/ViewContainerRef-class.html#!" TargetMode="External"/><Relationship Id="rId4" Type="http://schemas.openxmlformats.org/officeDocument/2006/relationships/hyperlink" Target="https://angular.io/docs/js/latest/api/core/TemplateRef-class.html" TargetMode="External"/></Relationships>
</file>

<file path=ppt/slides/_rels/slide94.xml.rels><?xml version="1.0" encoding="UTF-8" standalone="yes"?>
<Relationships xmlns="http://schemas.openxmlformats.org/package/2006/relationships"><Relationship Id="rId3" Type="http://schemas.openxmlformats.org/officeDocument/2006/relationships/hyperlink" Target="https://plnkr.co/edit/oxwC7IKhrhvDL08kZ41U" TargetMode="External"/><Relationship Id="rId2" Type="http://schemas.openxmlformats.org/officeDocument/2006/relationships/notesSlide" Target="../notesSlides/notesSlide92.xml"/><Relationship Id="rId1" Type="http://schemas.openxmlformats.org/officeDocument/2006/relationships/slideLayout" Target="../slideLayouts/slideLayout15.xml"/><Relationship Id="rId4" Type="http://schemas.openxmlformats.org/officeDocument/2006/relationships/hyperlink" Target="https://plnkr.co/edit/SwGI0KkDyqjJjSEd616y?p=preview" TargetMode="External"/></Relationships>
</file>

<file path=ppt/slides/_rels/slide9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93.xml"/><Relationship Id="rId1" Type="http://schemas.openxmlformats.org/officeDocument/2006/relationships/slideLayout" Target="../slideLayouts/slideLayout15.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15.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15.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15.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ltLang="en-US" dirty="0" smtClean="0">
                <a:ea typeface="Tahoma" panose="020B0604030504040204" pitchFamily="34" charset="0"/>
                <a:cs typeface="Tahoma" panose="020B0604030504040204" pitchFamily="34" charset="0"/>
              </a:rPr>
              <a:t>Angular </a:t>
            </a:r>
            <a:r>
              <a:rPr lang="en-US" altLang="en-US" dirty="0" smtClean="0">
                <a:ea typeface="Tahoma" panose="020B0604030504040204" pitchFamily="34" charset="0"/>
                <a:cs typeface="Tahoma" panose="020B0604030504040204" pitchFamily="34" charset="0"/>
              </a:rPr>
              <a:t>4.3.3</a:t>
            </a:r>
            <a:endParaRPr lang="en-US"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defRPr/>
            </a:pPr>
            <a:r>
              <a:rPr lang="en-US" sz="2500" dirty="0" smtClean="0">
                <a:latin typeface="Times New Roman" panose="02020603050405020304" pitchFamily="18" charset="0"/>
                <a:cs typeface="Times New Roman" panose="02020603050405020304" pitchFamily="18" charset="0"/>
              </a:rPr>
              <a:t>Angular </a:t>
            </a:r>
            <a:r>
              <a:rPr lang="en-US" altLang="en-US" sz="2400" dirty="0" smtClean="0">
                <a:latin typeface="Times New Roman" panose="02020603050405020304" pitchFamily="18" charset="0"/>
                <a:cs typeface="Times New Roman" panose="02020603050405020304" pitchFamily="18" charset="0"/>
              </a:rPr>
              <a:t>Compiler </a:t>
            </a:r>
            <a:r>
              <a:rPr lang="en-US" altLang="en-US" sz="2400" dirty="0" smtClean="0">
                <a:latin typeface="Times New Roman" panose="02020603050405020304" pitchFamily="18" charset="0"/>
                <a:cs typeface="Times New Roman" panose="02020603050405020304" pitchFamily="18" charset="0"/>
              </a:rPr>
              <a:t>(1)</a:t>
            </a:r>
            <a:endParaRPr lang="en-US" sz="2500" dirty="0">
              <a:latin typeface="Times New Roman" panose="02020603050405020304" pitchFamily="18" charset="0"/>
              <a:cs typeface="Times New Roman" panose="02020603050405020304" pitchFamily="18" charset="0"/>
            </a:endParaRPr>
          </a:p>
        </p:txBody>
      </p:sp>
      <p:sp>
        <p:nvSpPr>
          <p:cNvPr id="24579" name="Content Placeholder 2"/>
          <p:cNvSpPr>
            <a:spLocks noGrp="1"/>
          </p:cNvSpPr>
          <p:nvPr>
            <p:ph sz="quarter" idx="13"/>
          </p:nvPr>
        </p:nvSpPr>
        <p:spPr/>
        <p:txBody>
          <a:bodyPr/>
          <a:lstStyle/>
          <a:p>
            <a:r>
              <a:rPr lang="en-US" dirty="0" smtClean="0">
                <a:latin typeface="Times New Roman" panose="02020603050405020304" pitchFamily="18" charset="0"/>
                <a:cs typeface="Times New Roman" panose="02020603050405020304" pitchFamily="18" charset="0"/>
              </a:rPr>
              <a:t>Overview</a:t>
            </a:r>
          </a:p>
          <a:p>
            <a:pPr lvl="1"/>
            <a:r>
              <a:rPr lang="en-US" sz="1800" dirty="0" smtClean="0">
                <a:latin typeface="Times New Roman" panose="02020603050405020304" pitchFamily="18" charset="0"/>
                <a:cs typeface="Times New Roman" panose="02020603050405020304" pitchFamily="18" charset="0"/>
              </a:rPr>
              <a:t>Before </a:t>
            </a:r>
            <a:r>
              <a:rPr lang="en-US" sz="1800" dirty="0">
                <a:latin typeface="Times New Roman" panose="02020603050405020304" pitchFamily="18" charset="0"/>
                <a:cs typeface="Times New Roman" panose="02020603050405020304" pitchFamily="18" charset="0"/>
              </a:rPr>
              <a:t>the browser can render the application, the components and </a:t>
            </a:r>
            <a:r>
              <a:rPr lang="en-US" sz="1800" dirty="0" smtClean="0">
                <a:latin typeface="Times New Roman" panose="02020603050405020304" pitchFamily="18" charset="0"/>
                <a:cs typeface="Times New Roman" panose="02020603050405020304" pitchFamily="18" charset="0"/>
              </a:rPr>
              <a:t>templates, directives… </a:t>
            </a:r>
            <a:r>
              <a:rPr lang="en-US" sz="1800" dirty="0">
                <a:latin typeface="Times New Roman" panose="02020603050405020304" pitchFamily="18" charset="0"/>
                <a:cs typeface="Times New Roman" panose="02020603050405020304" pitchFamily="18" charset="0"/>
              </a:rPr>
              <a:t>must be converted to executable JavaScript by the </a:t>
            </a:r>
            <a:r>
              <a:rPr lang="en-US" sz="1800" b="1" dirty="0">
                <a:latin typeface="Times New Roman" panose="02020603050405020304" pitchFamily="18" charset="0"/>
                <a:cs typeface="Times New Roman" panose="02020603050405020304" pitchFamily="18" charset="0"/>
              </a:rPr>
              <a:t>Angular compiler</a:t>
            </a:r>
            <a:r>
              <a:rPr lang="en-US" sz="1800" dirty="0" smtClean="0">
                <a:latin typeface="Times New Roman" panose="02020603050405020304" pitchFamily="18" charset="0"/>
                <a:cs typeface="Times New Roman" panose="02020603050405020304" pitchFamily="18" charset="0"/>
              </a:rPr>
              <a:t>.</a:t>
            </a:r>
          </a:p>
          <a:p>
            <a:pPr marL="457200" lvl="1" indent="0">
              <a:buNone/>
            </a:pPr>
            <a:endParaRPr lang="en-US" sz="1800" dirty="0">
              <a:latin typeface="Times New Roman" panose="02020603050405020304" pitchFamily="18" charset="0"/>
              <a:cs typeface="Times New Roman" panose="02020603050405020304" pitchFamily="18" charset="0"/>
            </a:endParaRPr>
          </a:p>
          <a:p>
            <a:pPr marL="457200" lvl="1" indent="0">
              <a:buNone/>
            </a:pPr>
            <a:endParaRPr lang="en-US" sz="1800" dirty="0" smtClean="0">
              <a:latin typeface="Times New Roman" panose="02020603050405020304" pitchFamily="18" charset="0"/>
              <a:cs typeface="Times New Roman" panose="02020603050405020304" pitchFamily="18" charset="0"/>
            </a:endParaRPr>
          </a:p>
          <a:p>
            <a:pPr marL="457200" lvl="1" indent="0">
              <a:buNone/>
            </a:pPr>
            <a:endParaRPr lang="en-US" sz="1800" dirty="0">
              <a:latin typeface="Times New Roman" panose="02020603050405020304" pitchFamily="18" charset="0"/>
              <a:cs typeface="Times New Roman" panose="02020603050405020304" pitchFamily="18" charset="0"/>
            </a:endParaRPr>
          </a:p>
          <a:p>
            <a:pPr marL="457200" lvl="1" indent="0">
              <a:buNone/>
            </a:pPr>
            <a:endParaRPr lang="en-US" sz="1800" dirty="0" smtClean="0">
              <a:latin typeface="Times New Roman" panose="02020603050405020304" pitchFamily="18" charset="0"/>
              <a:cs typeface="Times New Roman" panose="02020603050405020304" pitchFamily="18" charset="0"/>
            </a:endParaRPr>
          </a:p>
          <a:p>
            <a:pPr lvl="1"/>
            <a:endParaRPr lang="en-US" sz="1800" dirty="0" smtClean="0">
              <a:latin typeface="Times New Roman" panose="02020603050405020304" pitchFamily="18" charset="0"/>
              <a:cs typeface="Times New Roman" panose="02020603050405020304" pitchFamily="18" charset="0"/>
            </a:endParaRPr>
          </a:p>
          <a:p>
            <a:pPr lvl="1"/>
            <a:r>
              <a:rPr lang="en-US" sz="1800" dirty="0" smtClean="0">
                <a:latin typeface="Times New Roman" panose="02020603050405020304" pitchFamily="18" charset="0"/>
                <a:cs typeface="Times New Roman" panose="02020603050405020304" pitchFamily="18" charset="0"/>
              </a:rPr>
              <a:t>There </a:t>
            </a:r>
            <a:r>
              <a:rPr lang="en-US" sz="1800" dirty="0">
                <a:latin typeface="Times New Roman" panose="02020603050405020304" pitchFamily="18" charset="0"/>
                <a:cs typeface="Times New Roman" panose="02020603050405020304" pitchFamily="18" charset="0"/>
              </a:rPr>
              <a:t>are two ways to compile the Application: </a:t>
            </a:r>
            <a:r>
              <a:rPr lang="en-US" sz="1800" b="1" dirty="0">
                <a:latin typeface="Times New Roman" panose="02020603050405020304" pitchFamily="18" charset="0"/>
                <a:cs typeface="Times New Roman" panose="02020603050405020304" pitchFamily="18" charset="0"/>
              </a:rPr>
              <a:t>Just-in-Time (</a:t>
            </a:r>
            <a:r>
              <a:rPr lang="en-US" sz="1800" b="1" dirty="0" err="1">
                <a:latin typeface="Times New Roman" panose="02020603050405020304" pitchFamily="18" charset="0"/>
                <a:cs typeface="Times New Roman" panose="02020603050405020304" pitchFamily="18" charset="0"/>
              </a:rPr>
              <a:t>JiT</a:t>
            </a:r>
            <a:r>
              <a:rPr lang="en-US" sz="1800" b="1" dirty="0">
                <a:latin typeface="Times New Roman" panose="02020603050405020304" pitchFamily="18" charset="0"/>
                <a:cs typeface="Times New Roman" panose="02020603050405020304" pitchFamily="18" charset="0"/>
              </a:rPr>
              <a:t>)</a:t>
            </a:r>
            <a:r>
              <a:rPr lang="en-US" sz="1800" dirty="0">
                <a:latin typeface="Times New Roman" panose="02020603050405020304" pitchFamily="18" charset="0"/>
                <a:cs typeface="Times New Roman" panose="02020603050405020304" pitchFamily="18" charset="0"/>
              </a:rPr>
              <a:t> and </a:t>
            </a:r>
            <a:r>
              <a:rPr lang="en-US" sz="1800" b="1" dirty="0">
                <a:latin typeface="Times New Roman" panose="02020603050405020304" pitchFamily="18" charset="0"/>
                <a:cs typeface="Times New Roman" panose="02020603050405020304" pitchFamily="18" charset="0"/>
              </a:rPr>
              <a:t>Ahead-of-time (</a:t>
            </a:r>
            <a:r>
              <a:rPr lang="en-US" sz="1800" b="1" dirty="0" err="1">
                <a:latin typeface="Times New Roman" panose="02020603050405020304" pitchFamily="18" charset="0"/>
                <a:cs typeface="Times New Roman" panose="02020603050405020304" pitchFamily="18" charset="0"/>
              </a:rPr>
              <a:t>AoT</a:t>
            </a:r>
            <a:r>
              <a:rPr lang="en-US" sz="1800" b="1" dirty="0">
                <a:latin typeface="Times New Roman" panose="02020603050405020304" pitchFamily="18" charset="0"/>
                <a:cs typeface="Times New Roman" panose="02020603050405020304" pitchFamily="18" charset="0"/>
              </a:rPr>
              <a:t>)</a:t>
            </a:r>
          </a:p>
          <a:p>
            <a:pPr lvl="1"/>
            <a:r>
              <a:rPr lang="en-US" sz="1800" dirty="0">
                <a:latin typeface="Times New Roman" panose="02020603050405020304" pitchFamily="18" charset="0"/>
                <a:cs typeface="Times New Roman" panose="02020603050405020304" pitchFamily="18" charset="0"/>
              </a:rPr>
              <a:t>There is actually only one Angular compiler. The difference between AOT and JIT is a matter of timing</a:t>
            </a:r>
            <a:endParaRPr lang="en-US" altLang="en-US" sz="1800" b="1" dirty="0">
              <a:latin typeface="Times New Roman" panose="02020603050405020304" pitchFamily="18" charset="0"/>
              <a:cs typeface="Times New Roman" panose="02020603050405020304" pitchFamily="18" charset="0"/>
            </a:endParaRPr>
          </a:p>
          <a:p>
            <a:endParaRPr lang="en-US" altLang="en-US" dirty="0" smtClean="0"/>
          </a:p>
          <a:p>
            <a:pPr marL="457200" lvl="1" indent="0">
              <a:buNone/>
            </a:pPr>
            <a:endParaRPr lang="en-US" altLang="en-US" dirty="0" smtClean="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27480" y="1962150"/>
            <a:ext cx="3981450" cy="1466850"/>
          </a:xfrm>
          <a:prstGeom prst="roundRect">
            <a:avLst>
              <a:gd name="adj" fmla="val 16667"/>
            </a:avLst>
          </a:prstGeom>
          <a:ln/>
        </p:spPr>
        <p:style>
          <a:lnRef idx="1">
            <a:schemeClr val="accent2"/>
          </a:lnRef>
          <a:fillRef idx="2">
            <a:schemeClr val="accent2"/>
          </a:fillRef>
          <a:effectRef idx="1">
            <a:schemeClr val="accent2"/>
          </a:effectRef>
          <a:fontRef idx="minor">
            <a:schemeClr val="dk1"/>
          </a:fontRef>
        </p:style>
      </p:pic>
    </p:spTree>
    <p:extLst>
      <p:ext uri="{BB962C8B-B14F-4D97-AF65-F5344CB8AC3E}">
        <p14:creationId xmlns:p14="http://schemas.microsoft.com/office/powerpoint/2010/main" val="514285177"/>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defRPr/>
            </a:pPr>
            <a:r>
              <a:rPr lang="en-US" sz="2500" dirty="0" smtClean="0"/>
              <a:t>Form (5)</a:t>
            </a:r>
            <a:endParaRPr lang="en-US" sz="2500" dirty="0"/>
          </a:p>
        </p:txBody>
      </p:sp>
      <p:sp>
        <p:nvSpPr>
          <p:cNvPr id="24579" name="Content Placeholder 2"/>
          <p:cNvSpPr>
            <a:spLocks noGrp="1"/>
          </p:cNvSpPr>
          <p:nvPr>
            <p:ph sz="quarter" idx="13"/>
          </p:nvPr>
        </p:nvSpPr>
        <p:spPr>
          <a:xfrm>
            <a:off x="152400" y="819150"/>
            <a:ext cx="8915400" cy="4191000"/>
          </a:xfrm>
        </p:spPr>
        <p:txBody>
          <a:bodyPr/>
          <a:lstStyle/>
          <a:p>
            <a:r>
              <a:rPr lang="en-US" b="1" dirty="0">
                <a:latin typeface="Times New Roman" panose="02020603050405020304" pitchFamily="18" charset="0"/>
                <a:cs typeface="Times New Roman" panose="02020603050405020304" pitchFamily="18" charset="0"/>
              </a:rPr>
              <a:t>Template Driven Forms</a:t>
            </a:r>
            <a:r>
              <a:rPr lang="en-US" b="1" dirty="0" smtClean="0">
                <a:latin typeface="Times New Roman" panose="02020603050405020304" pitchFamily="18" charset="0"/>
                <a:cs typeface="Times New Roman" panose="02020603050405020304" pitchFamily="18" charset="0"/>
              </a:rPr>
              <a:t>? (**)</a:t>
            </a:r>
          </a:p>
          <a:p>
            <a:pPr lvl="1"/>
            <a:r>
              <a:rPr lang="en-US" b="1" dirty="0" err="1">
                <a:latin typeface="Times New Roman" panose="02020603050405020304" pitchFamily="18" charset="0"/>
                <a:cs typeface="Times New Roman" panose="02020603050405020304" pitchFamily="18" charset="0"/>
              </a:rPr>
              <a:t>NgForm</a:t>
            </a:r>
            <a:r>
              <a:rPr lang="en-US" b="1" dirty="0">
                <a:latin typeface="Times New Roman" panose="02020603050405020304" pitchFamily="18" charset="0"/>
                <a:cs typeface="Times New Roman" panose="02020603050405020304" pitchFamily="18" charset="0"/>
              </a:rPr>
              <a:t> D</a:t>
            </a:r>
            <a:r>
              <a:rPr lang="en-US" b="1" dirty="0" smtClean="0">
                <a:latin typeface="Times New Roman" panose="02020603050405020304" pitchFamily="18" charset="0"/>
                <a:cs typeface="Times New Roman" panose="02020603050405020304" pitchFamily="18" charset="0"/>
              </a:rPr>
              <a:t>irective</a:t>
            </a:r>
          </a:p>
          <a:p>
            <a:pPr lvl="2"/>
            <a:r>
              <a:rPr lang="en-US" b="1" dirty="0" smtClean="0">
                <a:latin typeface="Times New Roman" panose="02020603050405020304" pitchFamily="18" charset="0"/>
                <a:cs typeface="Times New Roman" panose="02020603050405020304" pitchFamily="18" charset="0"/>
              </a:rPr>
              <a:t>Submitting </a:t>
            </a:r>
            <a:r>
              <a:rPr lang="en-US" b="1" dirty="0">
                <a:latin typeface="Times New Roman" panose="02020603050405020304" pitchFamily="18" charset="0"/>
                <a:cs typeface="Times New Roman" panose="02020603050405020304" pitchFamily="18" charset="0"/>
              </a:rPr>
              <a:t>a form and Accessing its </a:t>
            </a:r>
            <a:r>
              <a:rPr lang="en-US" b="1" dirty="0" smtClean="0">
                <a:latin typeface="Times New Roman" panose="02020603050405020304" pitchFamily="18" charset="0"/>
                <a:cs typeface="Times New Roman" panose="02020603050405020304" pitchFamily="18" charset="0"/>
              </a:rPr>
              <a:t>value?</a:t>
            </a:r>
            <a:r>
              <a:rPr lang="en-US" sz="1600" dirty="0">
                <a:latin typeface="Times New Roman" panose="02020603050405020304" pitchFamily="18" charset="0"/>
                <a:cs typeface="Times New Roman" panose="02020603050405020304" pitchFamily="18" charset="0"/>
              </a:rPr>
              <a:t> </a:t>
            </a:r>
            <a:endParaRPr lang="en-US" sz="1600" dirty="0" smtClean="0">
              <a:latin typeface="Times New Roman" panose="02020603050405020304" pitchFamily="18" charset="0"/>
              <a:cs typeface="Times New Roman" panose="02020603050405020304" pitchFamily="18" charset="0"/>
            </a:endParaRPr>
          </a:p>
          <a:p>
            <a:pPr lvl="3"/>
            <a:r>
              <a:rPr lang="en-US" dirty="0" smtClean="0">
                <a:latin typeface="Times New Roman" panose="02020603050405020304" pitchFamily="18" charset="0"/>
                <a:cs typeface="Times New Roman" panose="02020603050405020304" pitchFamily="18" charset="0"/>
              </a:rPr>
              <a:t>We </a:t>
            </a:r>
            <a:r>
              <a:rPr lang="en-US" dirty="0">
                <a:latin typeface="Times New Roman" panose="02020603050405020304" pitchFamily="18" charset="0"/>
                <a:cs typeface="Times New Roman" panose="02020603050405020304" pitchFamily="18" charset="0"/>
              </a:rPr>
              <a:t>can now use </a:t>
            </a:r>
            <a:r>
              <a:rPr lang="en-US" dirty="0" err="1" smtClean="0">
                <a:latin typeface="Times New Roman" panose="02020603050405020304" pitchFamily="18" charset="0"/>
                <a:cs typeface="Times New Roman" panose="02020603050405020304" pitchFamily="18" charset="0"/>
              </a:rPr>
              <a:t>myForm</a:t>
            </a:r>
            <a:r>
              <a:rPr lang="en-US" dirty="0">
                <a:latin typeface="Times New Roman" panose="02020603050405020304" pitchFamily="18" charset="0"/>
                <a:cs typeface="Times New Roman" panose="02020603050405020304" pitchFamily="18" charset="0"/>
              </a:rPr>
              <a:t> to access the form’s value and it’s validity state. All we have to do is to add a handler to the form’s submit event and pass it the form’s value</a:t>
            </a:r>
            <a:r>
              <a:rPr lang="en-US" dirty="0" smtClean="0">
                <a:latin typeface="Times New Roman" panose="02020603050405020304" pitchFamily="18" charset="0"/>
                <a:cs typeface="Times New Roman" panose="02020603050405020304" pitchFamily="18" charset="0"/>
              </a:rPr>
              <a:t>.</a:t>
            </a:r>
          </a:p>
          <a:p>
            <a:pPr lvl="3"/>
            <a:endParaRPr lang="en-US" dirty="0">
              <a:latin typeface="Times New Roman" panose="02020603050405020304" pitchFamily="18" charset="0"/>
              <a:cs typeface="Times New Roman" panose="02020603050405020304" pitchFamily="18" charset="0"/>
            </a:endParaRPr>
          </a:p>
          <a:p>
            <a:pPr lvl="3"/>
            <a:endParaRPr lang="en-US" dirty="0" smtClean="0">
              <a:latin typeface="Times New Roman" panose="02020603050405020304" pitchFamily="18" charset="0"/>
              <a:cs typeface="Times New Roman" panose="02020603050405020304" pitchFamily="18" charset="0"/>
            </a:endParaRPr>
          </a:p>
          <a:p>
            <a:pPr marL="1371600" lvl="3" indent="0">
              <a:buNone/>
            </a:pPr>
            <a:endParaRPr lang="en-US" dirty="0" smtClean="0">
              <a:latin typeface="Times New Roman" panose="02020603050405020304" pitchFamily="18" charset="0"/>
              <a:cs typeface="Times New Roman" panose="02020603050405020304" pitchFamily="18" charset="0"/>
            </a:endParaRPr>
          </a:p>
          <a:p>
            <a:pPr marL="1143000" lvl="3" indent="-285750">
              <a:buFont typeface="Wingdings" panose="05000000000000000000" pitchFamily="2" charset="2"/>
              <a:buChar char="v"/>
            </a:pPr>
            <a:r>
              <a:rPr lang="en-US" b="1" dirty="0">
                <a:solidFill>
                  <a:srgbClr val="B73B50"/>
                </a:solidFill>
                <a:latin typeface="Times New Roman" panose="02020603050405020304" pitchFamily="18" charset="0"/>
                <a:cs typeface="Times New Roman" panose="02020603050405020304" pitchFamily="18" charset="0"/>
                <a:hlinkClick r:id="rId3"/>
              </a:rPr>
              <a:t>https://plnkr.co/edit/D1SnuiVMFWtEWrFj4wlB</a:t>
            </a:r>
            <a:endParaRPr lang="en-US" b="1" dirty="0" smtClean="0">
              <a:solidFill>
                <a:srgbClr val="B73B50"/>
              </a:solidFill>
              <a:latin typeface="Times New Roman" panose="02020603050405020304" pitchFamily="18" charset="0"/>
              <a:cs typeface="Times New Roman" panose="02020603050405020304" pitchFamily="18" charset="0"/>
            </a:endParaRPr>
          </a:p>
          <a:p>
            <a:pPr marL="1143000" lvl="3" indent="-285750">
              <a:buFont typeface="Arial" panose="020B0604020202020204" pitchFamily="34" charset="0"/>
              <a:buChar char="•"/>
            </a:pPr>
            <a:r>
              <a:rPr lang="en-US" dirty="0" smtClean="0">
                <a:latin typeface="Times New Roman" panose="02020603050405020304" pitchFamily="18" charset="0"/>
                <a:cs typeface="Times New Roman" panose="02020603050405020304" pitchFamily="18" charset="0"/>
              </a:rPr>
              <a:t>Running above example we realize</a:t>
            </a:r>
            <a:r>
              <a:rPr lang="en-US" dirty="0">
                <a:latin typeface="Times New Roman" panose="02020603050405020304" pitchFamily="18" charset="0"/>
                <a:cs typeface="Times New Roman" panose="02020603050405020304" pitchFamily="18" charset="0"/>
              </a:rPr>
              <a:t>, that the form’s value is an </a:t>
            </a:r>
            <a:r>
              <a:rPr lang="en-US" dirty="0" smtClean="0">
                <a:latin typeface="Times New Roman" panose="02020603050405020304" pitchFamily="18" charset="0"/>
                <a:cs typeface="Times New Roman" panose="02020603050405020304" pitchFamily="18" charset="0"/>
              </a:rPr>
              <a:t>empt</a:t>
            </a:r>
            <a:r>
              <a:rPr lang="en-US" dirty="0">
                <a:latin typeface="Times New Roman" panose="02020603050405020304" pitchFamily="18" charset="0"/>
                <a:cs typeface="Times New Roman" panose="02020603050405020304" pitchFamily="18" charset="0"/>
              </a:rPr>
              <a:t>y</a:t>
            </a:r>
            <a:r>
              <a:rPr lang="en-US" dirty="0" smtClean="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object</a:t>
            </a:r>
            <a:r>
              <a:rPr lang="en-US" dirty="0" smtClean="0">
                <a:latin typeface="Times New Roman" panose="02020603050405020304" pitchFamily="18" charset="0"/>
                <a:cs typeface="Times New Roman" panose="02020603050405020304" pitchFamily="18" charset="0"/>
              </a:rPr>
              <a:t>. Because we haven’t register controls on form.</a:t>
            </a:r>
            <a:endParaRPr lang="en-US" dirty="0">
              <a:latin typeface="Times New Roman" panose="02020603050405020304" pitchFamily="18" charset="0"/>
              <a:cs typeface="Times New Roman" panose="02020603050405020304" pitchFamily="18" charset="0"/>
            </a:endParaRPr>
          </a:p>
        </p:txBody>
      </p:sp>
      <p:sp>
        <p:nvSpPr>
          <p:cNvPr id="4" name="Rounded Rectangle 3"/>
          <p:cNvSpPr/>
          <p:nvPr/>
        </p:nvSpPr>
        <p:spPr>
          <a:xfrm>
            <a:off x="1981200" y="2647950"/>
            <a:ext cx="5562600" cy="685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dirty="0">
                <a:solidFill>
                  <a:srgbClr val="FFFF00"/>
                </a:solidFill>
                <a:latin typeface="Times New Roman" panose="02020603050405020304" pitchFamily="18" charset="0"/>
                <a:cs typeface="Times New Roman" panose="02020603050405020304" pitchFamily="18" charset="0"/>
              </a:rPr>
              <a:t>&lt;form </a:t>
            </a:r>
            <a:r>
              <a:rPr lang="en-US" sz="1600" b="1" dirty="0" smtClean="0">
                <a:solidFill>
                  <a:srgbClr val="FFFF00"/>
                </a:solidFill>
                <a:latin typeface="Times New Roman" panose="02020603050405020304" pitchFamily="18" charset="0"/>
                <a:cs typeface="Times New Roman" panose="02020603050405020304" pitchFamily="18" charset="0"/>
              </a:rPr>
              <a:t>#</a:t>
            </a:r>
            <a:r>
              <a:rPr lang="en-US" sz="1600" b="1" dirty="0" err="1" smtClean="0">
                <a:solidFill>
                  <a:srgbClr val="FFFF00"/>
                </a:solidFill>
                <a:latin typeface="Times New Roman" panose="02020603050405020304" pitchFamily="18" charset="0"/>
                <a:cs typeface="Times New Roman" panose="02020603050405020304" pitchFamily="18" charset="0"/>
              </a:rPr>
              <a:t>myform</a:t>
            </a:r>
            <a:r>
              <a:rPr lang="en-US" sz="1600" b="1" dirty="0">
                <a:solidFill>
                  <a:srgbClr val="FFFF00"/>
                </a:solidFill>
                <a:latin typeface="Times New Roman" panose="02020603050405020304" pitchFamily="18" charset="0"/>
                <a:cs typeface="Times New Roman" panose="02020603050405020304" pitchFamily="18" charset="0"/>
              </a:rPr>
              <a:t>="</a:t>
            </a:r>
            <a:r>
              <a:rPr lang="en-US" sz="1600" b="1" dirty="0" err="1">
                <a:solidFill>
                  <a:srgbClr val="FFFF00"/>
                </a:solidFill>
                <a:latin typeface="Times New Roman" panose="02020603050405020304" pitchFamily="18" charset="0"/>
                <a:cs typeface="Times New Roman" panose="02020603050405020304" pitchFamily="18" charset="0"/>
              </a:rPr>
              <a:t>ngForm</a:t>
            </a:r>
            <a:r>
              <a:rPr lang="en-US" sz="1600" b="1" dirty="0">
                <a:solidFill>
                  <a:srgbClr val="FFFF00"/>
                </a:solidFill>
                <a:latin typeface="Times New Roman" panose="02020603050405020304" pitchFamily="18" charset="0"/>
                <a:cs typeface="Times New Roman" panose="02020603050405020304" pitchFamily="18" charset="0"/>
              </a:rPr>
              <a:t>" </a:t>
            </a:r>
            <a:r>
              <a:rPr lang="en-US" sz="1600" b="1" dirty="0" smtClean="0">
                <a:solidFill>
                  <a:srgbClr val="FFFF00"/>
                </a:solidFill>
                <a:latin typeface="Times New Roman" panose="02020603050405020304" pitchFamily="18" charset="0"/>
                <a:cs typeface="Times New Roman" panose="02020603050405020304" pitchFamily="18" charset="0"/>
              </a:rPr>
              <a:t>(</a:t>
            </a:r>
            <a:r>
              <a:rPr lang="en-US" sz="1600" b="1" dirty="0" err="1" smtClean="0">
                <a:solidFill>
                  <a:srgbClr val="FFFF00"/>
                </a:solidFill>
                <a:latin typeface="Times New Roman" panose="02020603050405020304" pitchFamily="18" charset="0"/>
                <a:cs typeface="Times New Roman" panose="02020603050405020304" pitchFamily="18" charset="0"/>
              </a:rPr>
              <a:t>ngSubmit</a:t>
            </a:r>
            <a:r>
              <a:rPr lang="en-US" sz="1600" b="1" dirty="0" smtClean="0">
                <a:solidFill>
                  <a:srgbClr val="FFFF00"/>
                </a:solidFill>
                <a:latin typeface="Times New Roman" panose="02020603050405020304" pitchFamily="18" charset="0"/>
                <a:cs typeface="Times New Roman" panose="02020603050405020304" pitchFamily="18" charset="0"/>
              </a:rPr>
              <a:t>)=“</a:t>
            </a:r>
            <a:r>
              <a:rPr lang="en-US" sz="1600" b="1" dirty="0" err="1" smtClean="0">
                <a:solidFill>
                  <a:srgbClr val="FFFF00"/>
                </a:solidFill>
                <a:latin typeface="Times New Roman" panose="02020603050405020304" pitchFamily="18" charset="0"/>
                <a:cs typeface="Times New Roman" panose="02020603050405020304" pitchFamily="18" charset="0"/>
              </a:rPr>
              <a:t>doSomething</a:t>
            </a:r>
            <a:r>
              <a:rPr lang="en-US" sz="1600" b="1" dirty="0" smtClean="0">
                <a:solidFill>
                  <a:srgbClr val="FFFF00"/>
                </a:solidFill>
                <a:latin typeface="Times New Roman" panose="02020603050405020304" pitchFamily="18" charset="0"/>
                <a:cs typeface="Times New Roman" panose="02020603050405020304" pitchFamily="18" charset="0"/>
              </a:rPr>
              <a:t>(</a:t>
            </a:r>
            <a:r>
              <a:rPr lang="en-US" sz="1600" b="1" dirty="0" err="1" smtClean="0">
                <a:solidFill>
                  <a:srgbClr val="FFFF00"/>
                </a:solidFill>
                <a:latin typeface="Times New Roman" panose="02020603050405020304" pitchFamily="18" charset="0"/>
                <a:cs typeface="Times New Roman" panose="02020603050405020304" pitchFamily="18" charset="0"/>
              </a:rPr>
              <a:t>myForm.value</a:t>
            </a:r>
            <a:r>
              <a:rPr lang="en-US" sz="1600" b="1" dirty="0">
                <a:solidFill>
                  <a:srgbClr val="FFFF00"/>
                </a:solidFill>
                <a:latin typeface="Times New Roman" panose="02020603050405020304" pitchFamily="18" charset="0"/>
                <a:cs typeface="Times New Roman" panose="02020603050405020304" pitchFamily="18" charset="0"/>
              </a:rPr>
              <a:t>)"&gt; ... &lt;/form&gt;</a:t>
            </a:r>
          </a:p>
        </p:txBody>
      </p:sp>
    </p:spTree>
    <p:extLst>
      <p:ext uri="{BB962C8B-B14F-4D97-AF65-F5344CB8AC3E}">
        <p14:creationId xmlns:p14="http://schemas.microsoft.com/office/powerpoint/2010/main" val="3185201522"/>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defRPr/>
            </a:pPr>
            <a:r>
              <a:rPr lang="en-US" sz="2500" dirty="0" smtClean="0">
                <a:latin typeface="Times New Roman" panose="02020603050405020304" pitchFamily="18" charset="0"/>
                <a:cs typeface="Times New Roman" panose="02020603050405020304" pitchFamily="18" charset="0"/>
              </a:rPr>
              <a:t>Form (6)</a:t>
            </a:r>
            <a:endParaRPr lang="en-US" sz="2500" dirty="0">
              <a:latin typeface="Times New Roman" panose="02020603050405020304" pitchFamily="18" charset="0"/>
              <a:cs typeface="Times New Roman" panose="02020603050405020304" pitchFamily="18" charset="0"/>
            </a:endParaRPr>
          </a:p>
        </p:txBody>
      </p:sp>
      <p:sp>
        <p:nvSpPr>
          <p:cNvPr id="24579" name="Content Placeholder 2"/>
          <p:cNvSpPr>
            <a:spLocks noGrp="1"/>
          </p:cNvSpPr>
          <p:nvPr>
            <p:ph sz="quarter" idx="13"/>
          </p:nvPr>
        </p:nvSpPr>
        <p:spPr>
          <a:xfrm>
            <a:off x="152400" y="819150"/>
            <a:ext cx="8915400" cy="4191000"/>
          </a:xfrm>
        </p:spPr>
        <p:txBody>
          <a:bodyPr/>
          <a:lstStyle/>
          <a:p>
            <a:r>
              <a:rPr lang="en-US" b="1" dirty="0">
                <a:latin typeface="Times New Roman" panose="02020603050405020304" pitchFamily="18" charset="0"/>
                <a:cs typeface="Times New Roman" panose="02020603050405020304" pitchFamily="18" charset="0"/>
              </a:rPr>
              <a:t>Template Driven Forms</a:t>
            </a:r>
            <a:r>
              <a:rPr lang="en-US" b="1" dirty="0" smtClean="0">
                <a:latin typeface="Times New Roman" panose="02020603050405020304" pitchFamily="18" charset="0"/>
                <a:cs typeface="Times New Roman" panose="02020603050405020304" pitchFamily="18" charset="0"/>
              </a:rPr>
              <a:t>?</a:t>
            </a:r>
          </a:p>
          <a:p>
            <a:pPr lvl="1"/>
            <a:r>
              <a:rPr lang="en-US" b="1" dirty="0" err="1" smtClean="0">
                <a:latin typeface="Times New Roman" panose="02020603050405020304" pitchFamily="18" charset="0"/>
                <a:cs typeface="Times New Roman" panose="02020603050405020304" pitchFamily="18" charset="0"/>
              </a:rPr>
              <a:t>ngModel</a:t>
            </a:r>
            <a:r>
              <a:rPr lang="en-US" b="1" dirty="0" smtClean="0">
                <a:latin typeface="Times New Roman" panose="02020603050405020304" pitchFamily="18" charset="0"/>
                <a:cs typeface="Times New Roman" panose="02020603050405020304" pitchFamily="18" charset="0"/>
              </a:rPr>
              <a:t> Directive</a:t>
            </a:r>
          </a:p>
          <a:p>
            <a:pPr lvl="2"/>
            <a:r>
              <a:rPr lang="en-US" dirty="0">
                <a:latin typeface="Times New Roman" panose="02020603050405020304" pitchFamily="18" charset="0"/>
                <a:cs typeface="Times New Roman" panose="02020603050405020304" pitchFamily="18" charset="0"/>
              </a:rPr>
              <a:t>In order to register form controls on an </a:t>
            </a:r>
            <a:r>
              <a:rPr lang="en-US" dirty="0" err="1">
                <a:latin typeface="Times New Roman" panose="02020603050405020304" pitchFamily="18" charset="0"/>
                <a:cs typeface="Times New Roman" panose="02020603050405020304" pitchFamily="18" charset="0"/>
              </a:rPr>
              <a:t>ngForm</a:t>
            </a:r>
            <a:r>
              <a:rPr lang="en-US" dirty="0">
                <a:latin typeface="Times New Roman" panose="02020603050405020304" pitchFamily="18" charset="0"/>
                <a:cs typeface="Times New Roman" panose="02020603050405020304" pitchFamily="18" charset="0"/>
              </a:rPr>
              <a:t> instance, we use the </a:t>
            </a:r>
            <a:r>
              <a:rPr lang="en-US" dirty="0" err="1">
                <a:latin typeface="Times New Roman" panose="02020603050405020304" pitchFamily="18" charset="0"/>
                <a:cs typeface="Times New Roman" panose="02020603050405020304" pitchFamily="18" charset="0"/>
              </a:rPr>
              <a:t>ngModel</a:t>
            </a:r>
            <a:r>
              <a:rPr lang="en-US" dirty="0">
                <a:latin typeface="Times New Roman" panose="02020603050405020304" pitchFamily="18" charset="0"/>
                <a:cs typeface="Times New Roman" panose="02020603050405020304" pitchFamily="18" charset="0"/>
              </a:rPr>
              <a:t> directive.</a:t>
            </a:r>
          </a:p>
        </p:txBody>
      </p:sp>
      <p:sp>
        <p:nvSpPr>
          <p:cNvPr id="3" name="Rounded Rectangle 2"/>
          <p:cNvSpPr/>
          <p:nvPr/>
        </p:nvSpPr>
        <p:spPr>
          <a:xfrm>
            <a:off x="1447800" y="2266950"/>
            <a:ext cx="7467600" cy="1981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rgbClr val="FFFF00"/>
                </a:solidFill>
                <a:latin typeface="Times New Roman" panose="02020603050405020304" pitchFamily="18" charset="0"/>
                <a:cs typeface="Times New Roman" panose="02020603050405020304" pitchFamily="18" charset="0"/>
              </a:rPr>
              <a:t>&lt;form #</a:t>
            </a:r>
            <a:r>
              <a:rPr lang="en-US" b="1" dirty="0" err="1">
                <a:solidFill>
                  <a:srgbClr val="FFFF00"/>
                </a:solidFill>
                <a:latin typeface="Times New Roman" panose="02020603050405020304" pitchFamily="18" charset="0"/>
                <a:cs typeface="Times New Roman" panose="02020603050405020304" pitchFamily="18" charset="0"/>
              </a:rPr>
              <a:t>myform</a:t>
            </a:r>
            <a:r>
              <a:rPr lang="en-US" b="1" dirty="0">
                <a:solidFill>
                  <a:srgbClr val="FFFF00"/>
                </a:solidFill>
                <a:latin typeface="Times New Roman" panose="02020603050405020304" pitchFamily="18" charset="0"/>
                <a:cs typeface="Times New Roman" panose="02020603050405020304" pitchFamily="18" charset="0"/>
              </a:rPr>
              <a:t>="</a:t>
            </a:r>
            <a:r>
              <a:rPr lang="en-US" b="1" dirty="0" err="1">
                <a:solidFill>
                  <a:srgbClr val="FFFF00"/>
                </a:solidFill>
                <a:latin typeface="Times New Roman" panose="02020603050405020304" pitchFamily="18" charset="0"/>
                <a:cs typeface="Times New Roman" panose="02020603050405020304" pitchFamily="18" charset="0"/>
              </a:rPr>
              <a:t>ngForm</a:t>
            </a:r>
            <a:r>
              <a:rPr lang="en-US" b="1" dirty="0">
                <a:solidFill>
                  <a:srgbClr val="FFFF00"/>
                </a:solidFill>
                <a:latin typeface="Times New Roman" panose="02020603050405020304" pitchFamily="18" charset="0"/>
                <a:cs typeface="Times New Roman" panose="02020603050405020304" pitchFamily="18" charset="0"/>
              </a:rPr>
              <a:t>" (</a:t>
            </a:r>
            <a:r>
              <a:rPr lang="en-US" b="1" dirty="0" err="1">
                <a:solidFill>
                  <a:srgbClr val="FFFF00"/>
                </a:solidFill>
                <a:latin typeface="Times New Roman" panose="02020603050405020304" pitchFamily="18" charset="0"/>
                <a:cs typeface="Times New Roman" panose="02020603050405020304" pitchFamily="18" charset="0"/>
              </a:rPr>
              <a:t>ngSubmit</a:t>
            </a:r>
            <a:r>
              <a:rPr lang="en-US" b="1" dirty="0">
                <a:solidFill>
                  <a:srgbClr val="FFFF00"/>
                </a:solidFill>
                <a:latin typeface="Times New Roman" panose="02020603050405020304" pitchFamily="18" charset="0"/>
                <a:cs typeface="Times New Roman" panose="02020603050405020304" pitchFamily="18" charset="0"/>
              </a:rPr>
              <a:t>)=“</a:t>
            </a:r>
            <a:r>
              <a:rPr lang="en-US" b="1" dirty="0" err="1">
                <a:solidFill>
                  <a:srgbClr val="FFFF00"/>
                </a:solidFill>
                <a:latin typeface="Times New Roman" panose="02020603050405020304" pitchFamily="18" charset="0"/>
                <a:cs typeface="Times New Roman" panose="02020603050405020304" pitchFamily="18" charset="0"/>
              </a:rPr>
              <a:t>doSomething</a:t>
            </a:r>
            <a:r>
              <a:rPr lang="en-US" b="1" dirty="0">
                <a:solidFill>
                  <a:srgbClr val="FFFF00"/>
                </a:solidFill>
                <a:latin typeface="Times New Roman" panose="02020603050405020304" pitchFamily="18" charset="0"/>
                <a:cs typeface="Times New Roman" panose="02020603050405020304" pitchFamily="18" charset="0"/>
              </a:rPr>
              <a:t>(</a:t>
            </a:r>
            <a:r>
              <a:rPr lang="en-US" b="1" dirty="0" err="1">
                <a:solidFill>
                  <a:srgbClr val="FFFF00"/>
                </a:solidFill>
                <a:latin typeface="Times New Roman" panose="02020603050405020304" pitchFamily="18" charset="0"/>
                <a:cs typeface="Times New Roman" panose="02020603050405020304" pitchFamily="18" charset="0"/>
              </a:rPr>
              <a:t>myForm.value</a:t>
            </a:r>
            <a:r>
              <a:rPr lang="en-US" b="1" dirty="0">
                <a:solidFill>
                  <a:srgbClr val="FFFF00"/>
                </a:solidFill>
                <a:latin typeface="Times New Roman" panose="02020603050405020304" pitchFamily="18" charset="0"/>
                <a:cs typeface="Times New Roman" panose="02020603050405020304" pitchFamily="18" charset="0"/>
              </a:rPr>
              <a:t>)"&gt; </a:t>
            </a:r>
            <a:endParaRPr lang="en-US" b="1" dirty="0" smtClean="0">
              <a:solidFill>
                <a:srgbClr val="FFFF00"/>
              </a:solidFill>
              <a:latin typeface="Times New Roman" panose="02020603050405020304" pitchFamily="18" charset="0"/>
              <a:cs typeface="Times New Roman" panose="02020603050405020304" pitchFamily="18" charset="0"/>
            </a:endParaRPr>
          </a:p>
          <a:p>
            <a:pPr lvl="1"/>
            <a:r>
              <a:rPr lang="en-US" b="1" dirty="0" smtClean="0">
                <a:solidFill>
                  <a:srgbClr val="FFFF00"/>
                </a:solidFill>
                <a:latin typeface="Times New Roman" panose="02020603050405020304" pitchFamily="18" charset="0"/>
                <a:cs typeface="Times New Roman" panose="02020603050405020304" pitchFamily="18" charset="0"/>
              </a:rPr>
              <a:t>&lt;</a:t>
            </a:r>
            <a:r>
              <a:rPr lang="en-US" b="1" dirty="0">
                <a:solidFill>
                  <a:srgbClr val="FFFF00"/>
                </a:solidFill>
                <a:latin typeface="Times New Roman" panose="02020603050405020304" pitchFamily="18" charset="0"/>
                <a:cs typeface="Times New Roman" panose="02020603050405020304" pitchFamily="18" charset="0"/>
              </a:rPr>
              <a:t>label&gt;</a:t>
            </a:r>
            <a:r>
              <a:rPr lang="en-US" b="1" dirty="0" err="1">
                <a:solidFill>
                  <a:srgbClr val="FFFF00"/>
                </a:solidFill>
                <a:latin typeface="Times New Roman" panose="02020603050405020304" pitchFamily="18" charset="0"/>
                <a:cs typeface="Times New Roman" panose="02020603050405020304" pitchFamily="18" charset="0"/>
              </a:rPr>
              <a:t>Firstname</a:t>
            </a:r>
            <a:r>
              <a:rPr lang="en-US" b="1" dirty="0">
                <a:solidFill>
                  <a:srgbClr val="FFFF00"/>
                </a:solidFill>
                <a:latin typeface="Times New Roman" panose="02020603050405020304" pitchFamily="18" charset="0"/>
                <a:cs typeface="Times New Roman" panose="02020603050405020304" pitchFamily="18" charset="0"/>
              </a:rPr>
              <a:t>:&lt;/label</a:t>
            </a:r>
            <a:r>
              <a:rPr lang="en-US" b="1" dirty="0" smtClean="0">
                <a:solidFill>
                  <a:srgbClr val="FFFF00"/>
                </a:solidFill>
                <a:latin typeface="Times New Roman" panose="02020603050405020304" pitchFamily="18" charset="0"/>
                <a:cs typeface="Times New Roman" panose="02020603050405020304" pitchFamily="18" charset="0"/>
              </a:rPr>
              <a:t>&gt;</a:t>
            </a:r>
          </a:p>
          <a:p>
            <a:pPr lvl="1"/>
            <a:r>
              <a:rPr lang="en-US" b="1" dirty="0" smtClean="0">
                <a:solidFill>
                  <a:srgbClr val="FFFF00"/>
                </a:solidFill>
                <a:latin typeface="Times New Roman" panose="02020603050405020304" pitchFamily="18" charset="0"/>
                <a:cs typeface="Times New Roman" panose="02020603050405020304" pitchFamily="18" charset="0"/>
              </a:rPr>
              <a:t> </a:t>
            </a:r>
            <a:r>
              <a:rPr lang="en-US" b="1" dirty="0">
                <a:solidFill>
                  <a:srgbClr val="FFFF00"/>
                </a:solidFill>
                <a:latin typeface="Times New Roman" panose="02020603050405020304" pitchFamily="18" charset="0"/>
                <a:cs typeface="Times New Roman" panose="02020603050405020304" pitchFamily="18" charset="0"/>
              </a:rPr>
              <a:t>&lt;input type="text" name="</a:t>
            </a:r>
            <a:r>
              <a:rPr lang="en-US" b="1" dirty="0" err="1">
                <a:solidFill>
                  <a:srgbClr val="FFFF00"/>
                </a:solidFill>
                <a:latin typeface="Times New Roman" panose="02020603050405020304" pitchFamily="18" charset="0"/>
                <a:cs typeface="Times New Roman" panose="02020603050405020304" pitchFamily="18" charset="0"/>
              </a:rPr>
              <a:t>firstname</a:t>
            </a:r>
            <a:r>
              <a:rPr lang="en-US" b="1" dirty="0">
                <a:solidFill>
                  <a:srgbClr val="FFFF00"/>
                </a:solidFill>
                <a:latin typeface="Times New Roman" panose="02020603050405020304" pitchFamily="18" charset="0"/>
                <a:cs typeface="Times New Roman" panose="02020603050405020304" pitchFamily="18" charset="0"/>
              </a:rPr>
              <a:t>" </a:t>
            </a:r>
            <a:r>
              <a:rPr lang="en-US" b="1" dirty="0" err="1">
                <a:solidFill>
                  <a:srgbClr val="FFFF00"/>
                </a:solidFill>
                <a:latin typeface="Times New Roman" panose="02020603050405020304" pitchFamily="18" charset="0"/>
                <a:cs typeface="Times New Roman" panose="02020603050405020304" pitchFamily="18" charset="0"/>
              </a:rPr>
              <a:t>ngModel</a:t>
            </a:r>
            <a:r>
              <a:rPr lang="en-US" b="1" dirty="0" smtClean="0">
                <a:solidFill>
                  <a:srgbClr val="FFFF00"/>
                </a:solidFill>
                <a:latin typeface="Times New Roman" panose="02020603050405020304" pitchFamily="18" charset="0"/>
                <a:cs typeface="Times New Roman" panose="02020603050405020304" pitchFamily="18" charset="0"/>
              </a:rPr>
              <a:t>&gt;</a:t>
            </a:r>
          </a:p>
          <a:p>
            <a:pPr lvl="1"/>
            <a:r>
              <a:rPr lang="en-US" b="1" dirty="0" smtClean="0">
                <a:solidFill>
                  <a:srgbClr val="FFFF00"/>
                </a:solidFill>
                <a:latin typeface="Times New Roman" panose="02020603050405020304" pitchFamily="18" charset="0"/>
                <a:cs typeface="Times New Roman" panose="02020603050405020304" pitchFamily="18" charset="0"/>
              </a:rPr>
              <a:t>…….</a:t>
            </a:r>
          </a:p>
          <a:p>
            <a:r>
              <a:rPr lang="en-US" b="1" dirty="0" smtClean="0">
                <a:solidFill>
                  <a:srgbClr val="FFFF00"/>
                </a:solidFill>
                <a:latin typeface="Times New Roman" panose="02020603050405020304" pitchFamily="18" charset="0"/>
                <a:cs typeface="Times New Roman" panose="02020603050405020304" pitchFamily="18" charset="0"/>
              </a:rPr>
              <a:t>&lt;/form&gt;</a:t>
            </a:r>
            <a:endParaRPr lang="en-US" b="1" dirty="0">
              <a:solidFill>
                <a:srgbClr val="FFFF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49933168"/>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defRPr/>
            </a:pPr>
            <a:r>
              <a:rPr lang="en-US" sz="2500" dirty="0" smtClean="0"/>
              <a:t>Form (7)</a:t>
            </a:r>
            <a:endParaRPr lang="en-US" sz="2500" dirty="0"/>
          </a:p>
        </p:txBody>
      </p:sp>
      <p:sp>
        <p:nvSpPr>
          <p:cNvPr id="24579" name="Content Placeholder 2"/>
          <p:cNvSpPr>
            <a:spLocks noGrp="1"/>
          </p:cNvSpPr>
          <p:nvPr>
            <p:ph sz="quarter" idx="13"/>
          </p:nvPr>
        </p:nvSpPr>
        <p:spPr>
          <a:xfrm>
            <a:off x="152400" y="819150"/>
            <a:ext cx="8915400" cy="4191000"/>
          </a:xfrm>
        </p:spPr>
        <p:txBody>
          <a:bodyPr/>
          <a:lstStyle/>
          <a:p>
            <a:r>
              <a:rPr lang="en-US" b="1" dirty="0">
                <a:latin typeface="Times New Roman" panose="02020603050405020304" pitchFamily="18" charset="0"/>
                <a:cs typeface="Times New Roman" panose="02020603050405020304" pitchFamily="18" charset="0"/>
              </a:rPr>
              <a:t>Template Driven Forms</a:t>
            </a:r>
            <a:r>
              <a:rPr lang="en-US" b="1" dirty="0" smtClean="0">
                <a:latin typeface="Times New Roman" panose="02020603050405020304" pitchFamily="18" charset="0"/>
                <a:cs typeface="Times New Roman" panose="02020603050405020304" pitchFamily="18" charset="0"/>
              </a:rPr>
              <a:t>?</a:t>
            </a:r>
          </a:p>
          <a:p>
            <a:pPr lvl="1"/>
            <a:r>
              <a:rPr lang="en-US" b="1" dirty="0" err="1" smtClean="0">
                <a:latin typeface="Times New Roman" panose="02020603050405020304" pitchFamily="18" charset="0"/>
                <a:cs typeface="Times New Roman" panose="02020603050405020304" pitchFamily="18" charset="0"/>
              </a:rPr>
              <a:t>ngModel</a:t>
            </a:r>
            <a:r>
              <a:rPr lang="en-US" b="1" dirty="0" smtClean="0">
                <a:latin typeface="Times New Roman" panose="02020603050405020304" pitchFamily="18" charset="0"/>
                <a:cs typeface="Times New Roman" panose="02020603050405020304" pitchFamily="18" charset="0"/>
              </a:rPr>
              <a:t> Directive</a:t>
            </a:r>
          </a:p>
          <a:p>
            <a:pPr lvl="2"/>
            <a:r>
              <a:rPr lang="en-US" dirty="0">
                <a:latin typeface="Times New Roman" panose="02020603050405020304" pitchFamily="18" charset="0"/>
                <a:cs typeface="Times New Roman" panose="02020603050405020304" pitchFamily="18" charset="0"/>
              </a:rPr>
              <a:t>If we now enter some values and submit the form, we’ll see that our application will log something like this</a:t>
            </a:r>
            <a:r>
              <a:rPr lang="en-US" dirty="0" smtClean="0">
                <a:latin typeface="Times New Roman" panose="02020603050405020304" pitchFamily="18" charset="0"/>
                <a:cs typeface="Times New Roman" panose="02020603050405020304" pitchFamily="18" charset="0"/>
              </a:rPr>
              <a:t>:</a:t>
            </a:r>
          </a:p>
          <a:p>
            <a:pPr lvl="2"/>
            <a:endParaRPr lang="en-US" dirty="0">
              <a:latin typeface="Times New Roman" panose="02020603050405020304" pitchFamily="18" charset="0"/>
              <a:cs typeface="Times New Roman" panose="02020603050405020304" pitchFamily="18" charset="0"/>
            </a:endParaRPr>
          </a:p>
          <a:p>
            <a:pPr lvl="2"/>
            <a:endParaRPr lang="en-US" dirty="0" smtClean="0">
              <a:latin typeface="Times New Roman" panose="02020603050405020304" pitchFamily="18" charset="0"/>
              <a:cs typeface="Times New Roman" panose="02020603050405020304" pitchFamily="18" charset="0"/>
            </a:endParaRPr>
          </a:p>
          <a:p>
            <a:pPr lvl="2"/>
            <a:endParaRPr lang="en-US" dirty="0">
              <a:latin typeface="Times New Roman" panose="02020603050405020304" pitchFamily="18" charset="0"/>
              <a:cs typeface="Times New Roman" panose="02020603050405020304" pitchFamily="18" charset="0"/>
            </a:endParaRPr>
          </a:p>
          <a:p>
            <a:pPr lvl="2"/>
            <a:endParaRPr lang="en-US" dirty="0" smtClean="0">
              <a:latin typeface="Times New Roman" panose="02020603050405020304" pitchFamily="18" charset="0"/>
              <a:cs typeface="Times New Roman" panose="02020603050405020304" pitchFamily="18" charset="0"/>
            </a:endParaRPr>
          </a:p>
          <a:p>
            <a:pPr lvl="2"/>
            <a:endParaRPr lang="en-US" dirty="0">
              <a:latin typeface="Times New Roman" panose="02020603050405020304" pitchFamily="18" charset="0"/>
              <a:cs typeface="Times New Roman" panose="02020603050405020304" pitchFamily="18" charset="0"/>
            </a:endParaRPr>
          </a:p>
          <a:p>
            <a:pPr lvl="2"/>
            <a:endParaRPr lang="en-US" dirty="0" smtClean="0">
              <a:latin typeface="Times New Roman" panose="02020603050405020304" pitchFamily="18" charset="0"/>
              <a:cs typeface="Times New Roman" panose="02020603050405020304" pitchFamily="18" charset="0"/>
            </a:endParaRPr>
          </a:p>
          <a:p>
            <a:pPr marL="914400" lvl="2" indent="0">
              <a:buNone/>
            </a:pPr>
            <a:endParaRPr lang="en-US" dirty="0">
              <a:latin typeface="Times New Roman" panose="02020603050405020304" pitchFamily="18" charset="0"/>
              <a:cs typeface="Times New Roman" panose="02020603050405020304" pitchFamily="18" charset="0"/>
            </a:endParaRPr>
          </a:p>
          <a:p>
            <a:pPr marL="1143000" lvl="3" indent="-285750">
              <a:buFont typeface="Wingdings" panose="05000000000000000000" pitchFamily="2" charset="2"/>
              <a:buChar char="v"/>
            </a:pPr>
            <a:r>
              <a:rPr lang="en-US" b="1" dirty="0">
                <a:solidFill>
                  <a:srgbClr val="B73B50"/>
                </a:solidFill>
                <a:latin typeface="Times New Roman" panose="02020603050405020304" pitchFamily="18" charset="0"/>
                <a:cs typeface="Times New Roman" panose="02020603050405020304" pitchFamily="18" charset="0"/>
                <a:hlinkClick r:id="rId3"/>
              </a:rPr>
              <a:t>https://plnkr.co/edit/7bIXSLkTYIEVGVOs58BY?p=preview</a:t>
            </a:r>
            <a:endParaRPr lang="en-US" b="1" dirty="0">
              <a:solidFill>
                <a:srgbClr val="B73B50"/>
              </a:solidFill>
              <a:latin typeface="Times New Roman" panose="02020603050405020304" pitchFamily="18" charset="0"/>
              <a:cs typeface="Times New Roman" panose="02020603050405020304" pitchFamily="18" charset="0"/>
            </a:endParaRPr>
          </a:p>
        </p:txBody>
      </p:sp>
      <p:sp>
        <p:nvSpPr>
          <p:cNvPr id="3" name="Rounded Rectangle 2"/>
          <p:cNvSpPr/>
          <p:nvPr/>
        </p:nvSpPr>
        <p:spPr>
          <a:xfrm>
            <a:off x="1447800" y="2266950"/>
            <a:ext cx="2819400" cy="1981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rgbClr val="FFFF00"/>
                </a:solidFill>
                <a:latin typeface="Times New Roman" panose="02020603050405020304" pitchFamily="18" charset="0"/>
                <a:cs typeface="Times New Roman" panose="02020603050405020304" pitchFamily="18" charset="0"/>
              </a:rPr>
              <a:t>{ </a:t>
            </a:r>
            <a:endParaRPr lang="en-US" b="1" dirty="0" smtClean="0">
              <a:solidFill>
                <a:srgbClr val="FFFF00"/>
              </a:solidFill>
              <a:latin typeface="Times New Roman" panose="02020603050405020304" pitchFamily="18" charset="0"/>
              <a:cs typeface="Times New Roman" panose="02020603050405020304" pitchFamily="18" charset="0"/>
            </a:endParaRPr>
          </a:p>
          <a:p>
            <a:pPr lvl="1"/>
            <a:r>
              <a:rPr lang="en-US" b="1" dirty="0" err="1" smtClean="0">
                <a:solidFill>
                  <a:srgbClr val="FFFF00"/>
                </a:solidFill>
                <a:latin typeface="Times New Roman" panose="02020603050405020304" pitchFamily="18" charset="0"/>
                <a:cs typeface="Times New Roman" panose="02020603050405020304" pitchFamily="18" charset="0"/>
              </a:rPr>
              <a:t>firstname</a:t>
            </a:r>
            <a:r>
              <a:rPr lang="en-US" b="1" dirty="0">
                <a:solidFill>
                  <a:srgbClr val="FFFF00"/>
                </a:solidFill>
                <a:latin typeface="Times New Roman" panose="02020603050405020304" pitchFamily="18" charset="0"/>
                <a:cs typeface="Times New Roman" panose="02020603050405020304" pitchFamily="18" charset="0"/>
              </a:rPr>
              <a:t>: </a:t>
            </a:r>
            <a:r>
              <a:rPr lang="en-US" b="1" dirty="0" smtClean="0">
                <a:solidFill>
                  <a:srgbClr val="FFFF00"/>
                </a:solidFill>
                <a:latin typeface="Times New Roman" panose="02020603050405020304" pitchFamily="18" charset="0"/>
                <a:cs typeface="Times New Roman" panose="02020603050405020304" pitchFamily="18" charset="0"/>
              </a:rPr>
              <a:t>‘Le',</a:t>
            </a:r>
          </a:p>
          <a:p>
            <a:pPr lvl="1"/>
            <a:r>
              <a:rPr lang="en-US" b="1" dirty="0" smtClean="0">
                <a:solidFill>
                  <a:srgbClr val="FFFF00"/>
                </a:solidFill>
                <a:latin typeface="Times New Roman" panose="02020603050405020304" pitchFamily="18" charset="0"/>
                <a:cs typeface="Times New Roman" panose="02020603050405020304" pitchFamily="18" charset="0"/>
              </a:rPr>
              <a:t> </a:t>
            </a:r>
            <a:r>
              <a:rPr lang="en-US" b="1" dirty="0" err="1">
                <a:solidFill>
                  <a:srgbClr val="FFFF00"/>
                </a:solidFill>
                <a:latin typeface="Times New Roman" panose="02020603050405020304" pitchFamily="18" charset="0"/>
                <a:cs typeface="Times New Roman" panose="02020603050405020304" pitchFamily="18" charset="0"/>
              </a:rPr>
              <a:t>lastname</a:t>
            </a:r>
            <a:r>
              <a:rPr lang="en-US" b="1" dirty="0">
                <a:solidFill>
                  <a:srgbClr val="FFFF00"/>
                </a:solidFill>
                <a:latin typeface="Times New Roman" panose="02020603050405020304" pitchFamily="18" charset="0"/>
                <a:cs typeface="Times New Roman" panose="02020603050405020304" pitchFamily="18" charset="0"/>
              </a:rPr>
              <a:t>: </a:t>
            </a:r>
            <a:r>
              <a:rPr lang="en-US" b="1" dirty="0" smtClean="0">
                <a:solidFill>
                  <a:srgbClr val="FFFF00"/>
                </a:solidFill>
                <a:latin typeface="Times New Roman" panose="02020603050405020304" pitchFamily="18" charset="0"/>
                <a:cs typeface="Times New Roman" panose="02020603050405020304" pitchFamily="18" charset="0"/>
              </a:rPr>
              <a:t>‘Cao',</a:t>
            </a:r>
          </a:p>
          <a:p>
            <a:pPr lvl="1"/>
            <a:r>
              <a:rPr lang="en-US" b="1" dirty="0" smtClean="0">
                <a:solidFill>
                  <a:srgbClr val="FFFF00"/>
                </a:solidFill>
                <a:latin typeface="Times New Roman" panose="02020603050405020304" pitchFamily="18" charset="0"/>
                <a:cs typeface="Times New Roman" panose="02020603050405020304" pitchFamily="18" charset="0"/>
              </a:rPr>
              <a:t> </a:t>
            </a:r>
            <a:r>
              <a:rPr lang="en-US" b="1" dirty="0">
                <a:solidFill>
                  <a:srgbClr val="FFFF00"/>
                </a:solidFill>
                <a:latin typeface="Times New Roman" panose="02020603050405020304" pitchFamily="18" charset="0"/>
                <a:cs typeface="Times New Roman" panose="02020603050405020304" pitchFamily="18" charset="0"/>
              </a:rPr>
              <a:t>street: </a:t>
            </a:r>
            <a:r>
              <a:rPr lang="en-US" b="1" dirty="0" smtClean="0">
                <a:solidFill>
                  <a:srgbClr val="FFFF00"/>
                </a:solidFill>
                <a:latin typeface="Times New Roman" panose="02020603050405020304" pitchFamily="18" charset="0"/>
                <a:cs typeface="Times New Roman" panose="02020603050405020304" pitchFamily="18" charset="0"/>
              </a:rPr>
              <a:t>‘Cong Hoa', </a:t>
            </a:r>
          </a:p>
          <a:p>
            <a:pPr lvl="1"/>
            <a:r>
              <a:rPr lang="en-US" b="1" dirty="0" smtClean="0">
                <a:solidFill>
                  <a:srgbClr val="FFFF00"/>
                </a:solidFill>
                <a:latin typeface="Times New Roman" panose="02020603050405020304" pitchFamily="18" charset="0"/>
                <a:cs typeface="Times New Roman" panose="02020603050405020304" pitchFamily="18" charset="0"/>
              </a:rPr>
              <a:t> city</a:t>
            </a:r>
            <a:r>
              <a:rPr lang="en-US" b="1" dirty="0">
                <a:solidFill>
                  <a:srgbClr val="FFFF00"/>
                </a:solidFill>
                <a:latin typeface="Times New Roman" panose="02020603050405020304" pitchFamily="18" charset="0"/>
                <a:cs typeface="Times New Roman" panose="02020603050405020304" pitchFamily="18" charset="0"/>
              </a:rPr>
              <a:t>: </a:t>
            </a:r>
            <a:r>
              <a:rPr lang="en-US" b="1" dirty="0" smtClean="0">
                <a:solidFill>
                  <a:srgbClr val="FFFF00"/>
                </a:solidFill>
                <a:latin typeface="Times New Roman" panose="02020603050405020304" pitchFamily="18" charset="0"/>
                <a:cs typeface="Times New Roman" panose="02020603050405020304" pitchFamily="18" charset="0"/>
              </a:rPr>
              <a:t>HCM' </a:t>
            </a:r>
          </a:p>
          <a:p>
            <a:r>
              <a:rPr lang="en-US" b="1" dirty="0" smtClean="0">
                <a:solidFill>
                  <a:srgbClr val="FFFF00"/>
                </a:solidFill>
                <a:latin typeface="Times New Roman" panose="02020603050405020304" pitchFamily="18" charset="0"/>
                <a:cs typeface="Times New Roman" panose="02020603050405020304" pitchFamily="18" charset="0"/>
              </a:rPr>
              <a:t>}</a:t>
            </a:r>
            <a:endParaRPr lang="en-US" b="1" dirty="0">
              <a:solidFill>
                <a:srgbClr val="FFFF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35438616"/>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defRPr/>
            </a:pPr>
            <a:r>
              <a:rPr lang="en-US" sz="2500" dirty="0" smtClean="0">
                <a:latin typeface="Times New Roman" panose="02020603050405020304" pitchFamily="18" charset="0"/>
                <a:cs typeface="Times New Roman" panose="02020603050405020304" pitchFamily="18" charset="0"/>
              </a:rPr>
              <a:t>Form (8)</a:t>
            </a:r>
            <a:endParaRPr lang="en-US" sz="2500" dirty="0">
              <a:latin typeface="Times New Roman" panose="02020603050405020304" pitchFamily="18" charset="0"/>
              <a:cs typeface="Times New Roman" panose="02020603050405020304" pitchFamily="18" charset="0"/>
            </a:endParaRPr>
          </a:p>
        </p:txBody>
      </p:sp>
      <p:sp>
        <p:nvSpPr>
          <p:cNvPr id="24579" name="Content Placeholder 2"/>
          <p:cNvSpPr>
            <a:spLocks noGrp="1"/>
          </p:cNvSpPr>
          <p:nvPr>
            <p:ph sz="quarter" idx="13"/>
          </p:nvPr>
        </p:nvSpPr>
        <p:spPr>
          <a:xfrm>
            <a:off x="152400" y="819150"/>
            <a:ext cx="8915400" cy="4191000"/>
          </a:xfrm>
        </p:spPr>
        <p:txBody>
          <a:bodyPr/>
          <a:lstStyle/>
          <a:p>
            <a:r>
              <a:rPr lang="en-US" b="1" dirty="0">
                <a:latin typeface="Times New Roman" panose="02020603050405020304" pitchFamily="18" charset="0"/>
                <a:cs typeface="Times New Roman" panose="02020603050405020304" pitchFamily="18" charset="0"/>
              </a:rPr>
              <a:t>Template Driven Forms</a:t>
            </a:r>
            <a:r>
              <a:rPr lang="en-US" b="1" dirty="0" smtClean="0">
                <a:latin typeface="Times New Roman" panose="02020603050405020304" pitchFamily="18" charset="0"/>
                <a:cs typeface="Times New Roman" panose="02020603050405020304" pitchFamily="18" charset="0"/>
              </a:rPr>
              <a:t>?</a:t>
            </a:r>
          </a:p>
          <a:p>
            <a:pPr lvl="1"/>
            <a:r>
              <a:rPr lang="en-US" b="1" dirty="0" err="1">
                <a:latin typeface="Times New Roman" panose="02020603050405020304" pitchFamily="18" charset="0"/>
                <a:cs typeface="Times New Roman" panose="02020603050405020304" pitchFamily="18" charset="0"/>
              </a:rPr>
              <a:t>ngModelGroup</a:t>
            </a:r>
            <a:r>
              <a:rPr lang="en-US" b="1" dirty="0">
                <a:latin typeface="Times New Roman" panose="02020603050405020304" pitchFamily="18" charset="0"/>
                <a:cs typeface="Times New Roman" panose="02020603050405020304" pitchFamily="18" charset="0"/>
              </a:rPr>
              <a:t> Directive</a:t>
            </a:r>
          </a:p>
          <a:p>
            <a:pPr lvl="2"/>
            <a:r>
              <a:rPr lang="en-US" dirty="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What </a:t>
            </a:r>
            <a:r>
              <a:rPr lang="en-US" dirty="0">
                <a:latin typeface="Times New Roman" panose="02020603050405020304" pitchFamily="18" charset="0"/>
                <a:cs typeface="Times New Roman" panose="02020603050405020304" pitchFamily="18" charset="0"/>
              </a:rPr>
              <a:t>if we actually want to have some more structure and make our form object look like this</a:t>
            </a:r>
          </a:p>
          <a:p>
            <a:pPr lvl="2"/>
            <a:endParaRPr lang="en-US" dirty="0" smtClean="0"/>
          </a:p>
          <a:p>
            <a:pPr lvl="2"/>
            <a:endParaRPr lang="en-US" dirty="0"/>
          </a:p>
          <a:p>
            <a:pPr marL="914400" lvl="2" indent="0">
              <a:buNone/>
            </a:pPr>
            <a:endParaRPr lang="en-US" dirty="0" smtClean="0"/>
          </a:p>
          <a:p>
            <a:pPr marL="914400" lvl="2" indent="0">
              <a:buNone/>
            </a:pPr>
            <a:endParaRPr lang="en-US" dirty="0"/>
          </a:p>
          <a:p>
            <a:pPr lvl="2"/>
            <a:endParaRPr lang="en-US" dirty="0" smtClean="0"/>
          </a:p>
          <a:p>
            <a:pPr marL="914400" lvl="2" indent="0">
              <a:buNone/>
            </a:pPr>
            <a:endParaRPr lang="en-US" dirty="0"/>
          </a:p>
        </p:txBody>
      </p:sp>
      <p:sp>
        <p:nvSpPr>
          <p:cNvPr id="3" name="Rounded Rectangle 2"/>
          <p:cNvSpPr/>
          <p:nvPr/>
        </p:nvSpPr>
        <p:spPr>
          <a:xfrm>
            <a:off x="1504950" y="2266950"/>
            <a:ext cx="4114800" cy="2438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a:solidFill>
                  <a:srgbClr val="FFFF00"/>
                </a:solidFill>
                <a:latin typeface="Times New Roman" panose="02020603050405020304" pitchFamily="18" charset="0"/>
                <a:cs typeface="Times New Roman" panose="02020603050405020304" pitchFamily="18" charset="0"/>
              </a:rPr>
              <a:t>{ </a:t>
            </a:r>
            <a:endParaRPr lang="en-US" sz="1400" b="1" dirty="0" smtClean="0">
              <a:solidFill>
                <a:srgbClr val="FFFF00"/>
              </a:solidFill>
              <a:latin typeface="Times New Roman" panose="02020603050405020304" pitchFamily="18" charset="0"/>
              <a:cs typeface="Times New Roman" panose="02020603050405020304" pitchFamily="18" charset="0"/>
            </a:endParaRPr>
          </a:p>
          <a:p>
            <a:r>
              <a:rPr lang="en-US" sz="1400" b="1" dirty="0">
                <a:solidFill>
                  <a:srgbClr val="FFFF00"/>
                </a:solidFill>
                <a:latin typeface="Times New Roman" panose="02020603050405020304" pitchFamily="18" charset="0"/>
                <a:cs typeface="Times New Roman" panose="02020603050405020304" pitchFamily="18" charset="0"/>
              </a:rPr>
              <a:t>	</a:t>
            </a:r>
            <a:r>
              <a:rPr lang="en-US" sz="1400" b="1" dirty="0" smtClean="0">
                <a:solidFill>
                  <a:srgbClr val="FFFF00"/>
                </a:solidFill>
                <a:latin typeface="Times New Roman" panose="02020603050405020304" pitchFamily="18" charset="0"/>
                <a:cs typeface="Times New Roman" panose="02020603050405020304" pitchFamily="18" charset="0"/>
              </a:rPr>
              <a:t>name</a:t>
            </a:r>
            <a:r>
              <a:rPr lang="en-US" sz="1400" b="1" dirty="0">
                <a:solidFill>
                  <a:srgbClr val="FFFF00"/>
                </a:solidFill>
                <a:latin typeface="Times New Roman" panose="02020603050405020304" pitchFamily="18" charset="0"/>
                <a:cs typeface="Times New Roman" panose="02020603050405020304" pitchFamily="18" charset="0"/>
              </a:rPr>
              <a:t>: { </a:t>
            </a:r>
            <a:endParaRPr lang="en-US" sz="1400" b="1" dirty="0" smtClean="0">
              <a:solidFill>
                <a:srgbClr val="FFFF00"/>
              </a:solidFill>
              <a:latin typeface="Times New Roman" panose="02020603050405020304" pitchFamily="18" charset="0"/>
              <a:cs typeface="Times New Roman" panose="02020603050405020304" pitchFamily="18" charset="0"/>
            </a:endParaRPr>
          </a:p>
          <a:p>
            <a:r>
              <a:rPr lang="en-US" sz="1400" b="1" dirty="0">
                <a:solidFill>
                  <a:srgbClr val="FFFF00"/>
                </a:solidFill>
                <a:latin typeface="Times New Roman" panose="02020603050405020304" pitchFamily="18" charset="0"/>
                <a:cs typeface="Times New Roman" panose="02020603050405020304" pitchFamily="18" charset="0"/>
              </a:rPr>
              <a:t>	</a:t>
            </a:r>
            <a:r>
              <a:rPr lang="en-US" sz="1400" b="1" dirty="0" smtClean="0">
                <a:solidFill>
                  <a:srgbClr val="FFFF00"/>
                </a:solidFill>
                <a:latin typeface="Times New Roman" panose="02020603050405020304" pitchFamily="18" charset="0"/>
                <a:cs typeface="Times New Roman" panose="02020603050405020304" pitchFamily="18" charset="0"/>
              </a:rPr>
              <a:t>	</a:t>
            </a:r>
            <a:r>
              <a:rPr lang="en-US" sz="1400" b="1" dirty="0" err="1" smtClean="0">
                <a:solidFill>
                  <a:srgbClr val="FFFF00"/>
                </a:solidFill>
                <a:latin typeface="Times New Roman" panose="02020603050405020304" pitchFamily="18" charset="0"/>
                <a:cs typeface="Times New Roman" panose="02020603050405020304" pitchFamily="18" charset="0"/>
              </a:rPr>
              <a:t>firstname</a:t>
            </a:r>
            <a:r>
              <a:rPr lang="en-US" sz="1400" b="1" dirty="0">
                <a:solidFill>
                  <a:srgbClr val="FFFF00"/>
                </a:solidFill>
                <a:latin typeface="Times New Roman" panose="02020603050405020304" pitchFamily="18" charset="0"/>
                <a:cs typeface="Times New Roman" panose="02020603050405020304" pitchFamily="18" charset="0"/>
              </a:rPr>
              <a:t>: </a:t>
            </a:r>
            <a:r>
              <a:rPr lang="en-US" sz="1400" b="1" dirty="0" smtClean="0">
                <a:solidFill>
                  <a:srgbClr val="FFFF00"/>
                </a:solidFill>
                <a:latin typeface="Times New Roman" panose="02020603050405020304" pitchFamily="18" charset="0"/>
                <a:cs typeface="Times New Roman" panose="02020603050405020304" pitchFamily="18" charset="0"/>
              </a:rPr>
              <a:t>‘Le', 		                 </a:t>
            </a:r>
            <a:r>
              <a:rPr lang="en-US" sz="1400" b="1" dirty="0" err="1" smtClean="0">
                <a:solidFill>
                  <a:srgbClr val="FFFF00"/>
                </a:solidFill>
                <a:latin typeface="Times New Roman" panose="02020603050405020304" pitchFamily="18" charset="0"/>
                <a:cs typeface="Times New Roman" panose="02020603050405020304" pitchFamily="18" charset="0"/>
              </a:rPr>
              <a:t>lastname</a:t>
            </a:r>
            <a:r>
              <a:rPr lang="en-US" sz="1400" b="1" dirty="0">
                <a:solidFill>
                  <a:srgbClr val="FFFF00"/>
                </a:solidFill>
                <a:latin typeface="Times New Roman" panose="02020603050405020304" pitchFamily="18" charset="0"/>
                <a:cs typeface="Times New Roman" panose="02020603050405020304" pitchFamily="18" charset="0"/>
              </a:rPr>
              <a:t>: </a:t>
            </a:r>
            <a:r>
              <a:rPr lang="en-US" sz="1400" b="1" dirty="0" smtClean="0">
                <a:solidFill>
                  <a:srgbClr val="FFFF00"/>
                </a:solidFill>
                <a:latin typeface="Times New Roman" panose="02020603050405020304" pitchFamily="18" charset="0"/>
                <a:cs typeface="Times New Roman" panose="02020603050405020304" pitchFamily="18" charset="0"/>
              </a:rPr>
              <a:t>‘Cao',</a:t>
            </a:r>
          </a:p>
          <a:p>
            <a:r>
              <a:rPr lang="en-US" sz="1400" b="1" dirty="0">
                <a:solidFill>
                  <a:srgbClr val="FFFF00"/>
                </a:solidFill>
                <a:latin typeface="Times New Roman" panose="02020603050405020304" pitchFamily="18" charset="0"/>
                <a:cs typeface="Times New Roman" panose="02020603050405020304" pitchFamily="18" charset="0"/>
              </a:rPr>
              <a:t>	 </a:t>
            </a:r>
            <a:r>
              <a:rPr lang="en-US" sz="1400" b="1" dirty="0" smtClean="0">
                <a:solidFill>
                  <a:srgbClr val="FFFF00"/>
                </a:solidFill>
                <a:latin typeface="Times New Roman" panose="02020603050405020304" pitchFamily="18" charset="0"/>
                <a:cs typeface="Times New Roman" panose="02020603050405020304" pitchFamily="18" charset="0"/>
              </a:rPr>
              <a:t>           },</a:t>
            </a:r>
          </a:p>
          <a:p>
            <a:r>
              <a:rPr lang="en-US" sz="1400" b="1" dirty="0">
                <a:solidFill>
                  <a:srgbClr val="FFFF00"/>
                </a:solidFill>
                <a:latin typeface="Times New Roman" panose="02020603050405020304" pitchFamily="18" charset="0"/>
                <a:cs typeface="Times New Roman" panose="02020603050405020304" pitchFamily="18" charset="0"/>
              </a:rPr>
              <a:t> </a:t>
            </a:r>
            <a:r>
              <a:rPr lang="en-US" sz="1400" b="1" dirty="0" smtClean="0">
                <a:solidFill>
                  <a:srgbClr val="FFFF00"/>
                </a:solidFill>
                <a:latin typeface="Times New Roman" panose="02020603050405020304" pitchFamily="18" charset="0"/>
                <a:cs typeface="Times New Roman" panose="02020603050405020304" pitchFamily="18" charset="0"/>
              </a:rPr>
              <a:t>               </a:t>
            </a:r>
            <a:r>
              <a:rPr lang="en-US" sz="1400" b="1" dirty="0">
                <a:solidFill>
                  <a:srgbClr val="FFFF00"/>
                </a:solidFill>
                <a:latin typeface="Times New Roman" panose="02020603050405020304" pitchFamily="18" charset="0"/>
                <a:cs typeface="Times New Roman" panose="02020603050405020304" pitchFamily="18" charset="0"/>
              </a:rPr>
              <a:t>address: { </a:t>
            </a:r>
            <a:endParaRPr lang="en-US" sz="1400" b="1" dirty="0" smtClean="0">
              <a:solidFill>
                <a:srgbClr val="FFFF00"/>
              </a:solidFill>
              <a:latin typeface="Times New Roman" panose="02020603050405020304" pitchFamily="18" charset="0"/>
              <a:cs typeface="Times New Roman" panose="02020603050405020304" pitchFamily="18" charset="0"/>
            </a:endParaRPr>
          </a:p>
          <a:p>
            <a:r>
              <a:rPr lang="en-US" sz="1400" b="1" dirty="0">
                <a:solidFill>
                  <a:srgbClr val="FFFF00"/>
                </a:solidFill>
                <a:latin typeface="Times New Roman" panose="02020603050405020304" pitchFamily="18" charset="0"/>
                <a:cs typeface="Times New Roman" panose="02020603050405020304" pitchFamily="18" charset="0"/>
              </a:rPr>
              <a:t> </a:t>
            </a:r>
            <a:r>
              <a:rPr lang="en-US" sz="1400" b="1" dirty="0" smtClean="0">
                <a:solidFill>
                  <a:srgbClr val="FFFF00"/>
                </a:solidFill>
                <a:latin typeface="Times New Roman" panose="02020603050405020304" pitchFamily="18" charset="0"/>
                <a:cs typeface="Times New Roman" panose="02020603050405020304" pitchFamily="18" charset="0"/>
              </a:rPr>
              <a:t>                                street</a:t>
            </a:r>
            <a:r>
              <a:rPr lang="en-US" sz="1400" b="1" dirty="0">
                <a:solidFill>
                  <a:srgbClr val="FFFF00"/>
                </a:solidFill>
                <a:latin typeface="Times New Roman" panose="02020603050405020304" pitchFamily="18" charset="0"/>
                <a:cs typeface="Times New Roman" panose="02020603050405020304" pitchFamily="18" charset="0"/>
              </a:rPr>
              <a:t>: </a:t>
            </a:r>
            <a:r>
              <a:rPr lang="en-US" sz="1400" b="1" dirty="0" smtClean="0">
                <a:solidFill>
                  <a:srgbClr val="FFFF00"/>
                </a:solidFill>
                <a:latin typeface="Times New Roman" panose="02020603050405020304" pitchFamily="18" charset="0"/>
                <a:cs typeface="Times New Roman" panose="02020603050405020304" pitchFamily="18" charset="0"/>
              </a:rPr>
              <a:t>‘Cong Hoa',            	                	              city</a:t>
            </a:r>
            <a:r>
              <a:rPr lang="en-US" sz="1400" b="1" dirty="0">
                <a:solidFill>
                  <a:srgbClr val="FFFF00"/>
                </a:solidFill>
                <a:latin typeface="Times New Roman" panose="02020603050405020304" pitchFamily="18" charset="0"/>
                <a:cs typeface="Times New Roman" panose="02020603050405020304" pitchFamily="18" charset="0"/>
              </a:rPr>
              <a:t>: </a:t>
            </a:r>
            <a:r>
              <a:rPr lang="en-US" sz="1400" b="1" dirty="0" smtClean="0">
                <a:solidFill>
                  <a:srgbClr val="FFFF00"/>
                </a:solidFill>
                <a:latin typeface="Times New Roman" panose="02020603050405020304" pitchFamily="18" charset="0"/>
                <a:cs typeface="Times New Roman" panose="02020603050405020304" pitchFamily="18" charset="0"/>
              </a:rPr>
              <a:t>‘HCM‘</a:t>
            </a:r>
          </a:p>
          <a:p>
            <a:r>
              <a:rPr lang="en-US" sz="1400" b="1" dirty="0" smtClean="0">
                <a:solidFill>
                  <a:srgbClr val="FFFF00"/>
                </a:solidFill>
                <a:latin typeface="Times New Roman" panose="02020603050405020304" pitchFamily="18" charset="0"/>
                <a:cs typeface="Times New Roman" panose="02020603050405020304" pitchFamily="18" charset="0"/>
              </a:rPr>
              <a:t>                             } </a:t>
            </a:r>
          </a:p>
          <a:p>
            <a:r>
              <a:rPr lang="en-US" sz="1400" b="1" dirty="0" smtClean="0">
                <a:solidFill>
                  <a:srgbClr val="FFFF00"/>
                </a:solidFill>
                <a:latin typeface="Times New Roman" panose="02020603050405020304" pitchFamily="18" charset="0"/>
                <a:cs typeface="Times New Roman" panose="02020603050405020304" pitchFamily="18" charset="0"/>
              </a:rPr>
              <a:t>}</a:t>
            </a:r>
            <a:endParaRPr lang="en-US" sz="1400" b="1" dirty="0">
              <a:solidFill>
                <a:srgbClr val="FFFF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31662494"/>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defRPr/>
            </a:pPr>
            <a:r>
              <a:rPr lang="en-US" sz="2500" dirty="0" smtClean="0">
                <a:latin typeface="Times New Roman" panose="02020603050405020304" pitchFamily="18" charset="0"/>
                <a:cs typeface="Times New Roman" panose="02020603050405020304" pitchFamily="18" charset="0"/>
              </a:rPr>
              <a:t>Form (9)</a:t>
            </a:r>
            <a:endParaRPr lang="en-US" sz="2500" dirty="0">
              <a:latin typeface="Times New Roman" panose="02020603050405020304" pitchFamily="18" charset="0"/>
              <a:cs typeface="Times New Roman" panose="02020603050405020304" pitchFamily="18" charset="0"/>
            </a:endParaRPr>
          </a:p>
        </p:txBody>
      </p:sp>
      <p:sp>
        <p:nvSpPr>
          <p:cNvPr id="24579" name="Content Placeholder 2"/>
          <p:cNvSpPr>
            <a:spLocks noGrp="1"/>
          </p:cNvSpPr>
          <p:nvPr>
            <p:ph sz="quarter" idx="13"/>
          </p:nvPr>
        </p:nvSpPr>
        <p:spPr>
          <a:xfrm>
            <a:off x="152400" y="819150"/>
            <a:ext cx="8915400" cy="4191000"/>
          </a:xfrm>
        </p:spPr>
        <p:txBody>
          <a:bodyPr/>
          <a:lstStyle/>
          <a:p>
            <a:r>
              <a:rPr lang="en-US" b="1" dirty="0">
                <a:latin typeface="Times New Roman" panose="02020603050405020304" pitchFamily="18" charset="0"/>
                <a:cs typeface="Times New Roman" panose="02020603050405020304" pitchFamily="18" charset="0"/>
              </a:rPr>
              <a:t>Template Driven </a:t>
            </a:r>
            <a:r>
              <a:rPr lang="en-US" b="1" dirty="0" smtClean="0">
                <a:latin typeface="Times New Roman" panose="02020603050405020304" pitchFamily="18" charset="0"/>
                <a:cs typeface="Times New Roman" panose="02020603050405020304" pitchFamily="18" charset="0"/>
              </a:rPr>
              <a:t>Forms</a:t>
            </a:r>
          </a:p>
          <a:p>
            <a:pPr lvl="1"/>
            <a:r>
              <a:rPr lang="en-US" b="1" dirty="0" err="1">
                <a:latin typeface="Times New Roman" panose="02020603050405020304" pitchFamily="18" charset="0"/>
                <a:cs typeface="Times New Roman" panose="02020603050405020304" pitchFamily="18" charset="0"/>
              </a:rPr>
              <a:t>ngModelGroup</a:t>
            </a:r>
            <a:r>
              <a:rPr lang="en-US" b="1" dirty="0">
                <a:latin typeface="Times New Roman" panose="02020603050405020304" pitchFamily="18" charset="0"/>
                <a:cs typeface="Times New Roman" panose="02020603050405020304" pitchFamily="18" charset="0"/>
              </a:rPr>
              <a:t> Directive</a:t>
            </a:r>
          </a:p>
          <a:p>
            <a:pPr lvl="2"/>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ngModelGroup</a:t>
            </a:r>
            <a:r>
              <a:rPr lang="en-US" dirty="0">
                <a:latin typeface="Times New Roman" panose="02020603050405020304" pitchFamily="18" charset="0"/>
                <a:cs typeface="Times New Roman" panose="02020603050405020304" pitchFamily="18" charset="0"/>
              </a:rPr>
              <a:t> enables us to semantically group our form controls</a:t>
            </a:r>
            <a:r>
              <a:rPr lang="en-US" dirty="0" smtClean="0">
                <a:latin typeface="Times New Roman" panose="02020603050405020304" pitchFamily="18" charset="0"/>
                <a:cs typeface="Times New Roman" panose="02020603050405020304" pitchFamily="18" charset="0"/>
              </a:rPr>
              <a:t>.</a:t>
            </a:r>
          </a:p>
          <a:p>
            <a:pPr lvl="2"/>
            <a:endParaRPr lang="en-US" dirty="0"/>
          </a:p>
          <a:p>
            <a:pPr lvl="2"/>
            <a:endParaRPr lang="en-US" dirty="0" smtClean="0"/>
          </a:p>
          <a:p>
            <a:pPr lvl="2"/>
            <a:endParaRPr lang="en-US" dirty="0"/>
          </a:p>
          <a:p>
            <a:pPr lvl="2"/>
            <a:endParaRPr lang="en-US" dirty="0" smtClean="0"/>
          </a:p>
          <a:p>
            <a:pPr lvl="2"/>
            <a:endParaRPr lang="en-US" dirty="0"/>
          </a:p>
          <a:p>
            <a:pPr lvl="2"/>
            <a:endParaRPr lang="en-US" dirty="0" smtClean="0"/>
          </a:p>
          <a:p>
            <a:pPr marL="914400" lvl="2" indent="0">
              <a:buNone/>
            </a:pPr>
            <a:endParaRPr lang="en-US" dirty="0"/>
          </a:p>
          <a:p>
            <a:pPr lvl="2"/>
            <a:endParaRPr lang="en-US" dirty="0" smtClean="0"/>
          </a:p>
          <a:p>
            <a:pPr marL="1143000" lvl="3" indent="-285750">
              <a:buFont typeface="Wingdings" panose="05000000000000000000" pitchFamily="2" charset="2"/>
              <a:buChar char="v"/>
            </a:pPr>
            <a:r>
              <a:rPr lang="en-US" b="1" dirty="0">
                <a:solidFill>
                  <a:srgbClr val="B73B50"/>
                </a:solidFill>
                <a:hlinkClick r:id="rId3"/>
              </a:rPr>
              <a:t>https://plnkr.co/edit/QsRDfg6UpWJKUjvooP94?p=preview</a:t>
            </a:r>
            <a:endParaRPr lang="en-US" dirty="0" smtClean="0"/>
          </a:p>
          <a:p>
            <a:pPr lvl="2"/>
            <a:endParaRPr lang="en-US" dirty="0"/>
          </a:p>
          <a:p>
            <a:pPr lvl="2"/>
            <a:endParaRPr lang="en-US" dirty="0" smtClean="0"/>
          </a:p>
          <a:p>
            <a:pPr marL="914400" lvl="2" indent="0">
              <a:buNone/>
            </a:pPr>
            <a:endParaRPr lang="en-US" dirty="0"/>
          </a:p>
        </p:txBody>
      </p:sp>
      <p:sp>
        <p:nvSpPr>
          <p:cNvPr id="4" name="Rounded Rectangle 3"/>
          <p:cNvSpPr/>
          <p:nvPr/>
        </p:nvSpPr>
        <p:spPr>
          <a:xfrm>
            <a:off x="1295400" y="2038350"/>
            <a:ext cx="4800600" cy="2362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a:solidFill>
                  <a:srgbClr val="FFFF00"/>
                </a:solidFill>
                <a:latin typeface="Times New Roman" panose="02020603050405020304" pitchFamily="18" charset="0"/>
                <a:cs typeface="Times New Roman" panose="02020603050405020304" pitchFamily="18" charset="0"/>
              </a:rPr>
              <a:t>&lt;</a:t>
            </a:r>
            <a:r>
              <a:rPr lang="en-US" sz="1400" b="1" dirty="0" err="1">
                <a:solidFill>
                  <a:srgbClr val="FFFF00"/>
                </a:solidFill>
                <a:latin typeface="Times New Roman" panose="02020603050405020304" pitchFamily="18" charset="0"/>
                <a:cs typeface="Times New Roman" panose="02020603050405020304" pitchFamily="18" charset="0"/>
              </a:rPr>
              <a:t>fieldset</a:t>
            </a:r>
            <a:r>
              <a:rPr lang="en-US" sz="1400" b="1" dirty="0">
                <a:solidFill>
                  <a:srgbClr val="FFFF00"/>
                </a:solidFill>
                <a:latin typeface="Times New Roman" panose="02020603050405020304" pitchFamily="18" charset="0"/>
                <a:cs typeface="Times New Roman" panose="02020603050405020304" pitchFamily="18" charset="0"/>
              </a:rPr>
              <a:t> </a:t>
            </a:r>
            <a:r>
              <a:rPr lang="en-US" sz="1400" b="1" dirty="0" err="1">
                <a:solidFill>
                  <a:srgbClr val="FFFF00"/>
                </a:solidFill>
                <a:latin typeface="Times New Roman" panose="02020603050405020304" pitchFamily="18" charset="0"/>
                <a:cs typeface="Times New Roman" panose="02020603050405020304" pitchFamily="18" charset="0"/>
              </a:rPr>
              <a:t>ngModelGroup</a:t>
            </a:r>
            <a:r>
              <a:rPr lang="en-US" sz="1400" b="1" dirty="0">
                <a:solidFill>
                  <a:srgbClr val="FFFF00"/>
                </a:solidFill>
                <a:latin typeface="Times New Roman" panose="02020603050405020304" pitchFamily="18" charset="0"/>
                <a:cs typeface="Times New Roman" panose="02020603050405020304" pitchFamily="18" charset="0"/>
              </a:rPr>
              <a:t>="name</a:t>
            </a:r>
            <a:r>
              <a:rPr lang="en-US" sz="1400" b="1" dirty="0" smtClean="0">
                <a:solidFill>
                  <a:srgbClr val="FFFF00"/>
                </a:solidFill>
                <a:latin typeface="Times New Roman" panose="02020603050405020304" pitchFamily="18" charset="0"/>
                <a:cs typeface="Times New Roman" panose="02020603050405020304" pitchFamily="18" charset="0"/>
              </a:rPr>
              <a:t>"&gt;</a:t>
            </a:r>
          </a:p>
          <a:p>
            <a:pPr lvl="1"/>
            <a:r>
              <a:rPr lang="en-US" sz="1400" b="1" dirty="0" smtClean="0">
                <a:solidFill>
                  <a:srgbClr val="FFFF00"/>
                </a:solidFill>
                <a:latin typeface="Times New Roman" panose="02020603050405020304" pitchFamily="18" charset="0"/>
                <a:cs typeface="Times New Roman" panose="02020603050405020304" pitchFamily="18" charset="0"/>
              </a:rPr>
              <a:t> </a:t>
            </a:r>
            <a:r>
              <a:rPr lang="en-US" sz="1400" b="1" dirty="0">
                <a:solidFill>
                  <a:srgbClr val="FFFF00"/>
                </a:solidFill>
                <a:latin typeface="Times New Roman" panose="02020603050405020304" pitchFamily="18" charset="0"/>
                <a:cs typeface="Times New Roman" panose="02020603050405020304" pitchFamily="18" charset="0"/>
              </a:rPr>
              <a:t>&lt;label&gt;</a:t>
            </a:r>
            <a:r>
              <a:rPr lang="en-US" sz="1400" b="1" dirty="0" err="1">
                <a:solidFill>
                  <a:srgbClr val="FFFF00"/>
                </a:solidFill>
                <a:latin typeface="Times New Roman" panose="02020603050405020304" pitchFamily="18" charset="0"/>
                <a:cs typeface="Times New Roman" panose="02020603050405020304" pitchFamily="18" charset="0"/>
              </a:rPr>
              <a:t>Firstname</a:t>
            </a:r>
            <a:r>
              <a:rPr lang="en-US" sz="1400" b="1" dirty="0">
                <a:solidFill>
                  <a:srgbClr val="FFFF00"/>
                </a:solidFill>
                <a:latin typeface="Times New Roman" panose="02020603050405020304" pitchFamily="18" charset="0"/>
                <a:cs typeface="Times New Roman" panose="02020603050405020304" pitchFamily="18" charset="0"/>
              </a:rPr>
              <a:t>:&lt;/label</a:t>
            </a:r>
            <a:r>
              <a:rPr lang="en-US" sz="1400" b="1" dirty="0" smtClean="0">
                <a:solidFill>
                  <a:srgbClr val="FFFF00"/>
                </a:solidFill>
                <a:latin typeface="Times New Roman" panose="02020603050405020304" pitchFamily="18" charset="0"/>
                <a:cs typeface="Times New Roman" panose="02020603050405020304" pitchFamily="18" charset="0"/>
              </a:rPr>
              <a:t>&gt;</a:t>
            </a:r>
          </a:p>
          <a:p>
            <a:pPr lvl="1"/>
            <a:r>
              <a:rPr lang="en-US" sz="1400" b="1" dirty="0" smtClean="0">
                <a:solidFill>
                  <a:srgbClr val="FFFF00"/>
                </a:solidFill>
                <a:latin typeface="Times New Roman" panose="02020603050405020304" pitchFamily="18" charset="0"/>
                <a:cs typeface="Times New Roman" panose="02020603050405020304" pitchFamily="18" charset="0"/>
              </a:rPr>
              <a:t> </a:t>
            </a:r>
            <a:r>
              <a:rPr lang="en-US" sz="1400" b="1" dirty="0">
                <a:solidFill>
                  <a:srgbClr val="FFFF00"/>
                </a:solidFill>
                <a:latin typeface="Times New Roman" panose="02020603050405020304" pitchFamily="18" charset="0"/>
                <a:cs typeface="Times New Roman" panose="02020603050405020304" pitchFamily="18" charset="0"/>
              </a:rPr>
              <a:t>&lt;input type="text" name="</a:t>
            </a:r>
            <a:r>
              <a:rPr lang="en-US" sz="1400" b="1" dirty="0" err="1">
                <a:solidFill>
                  <a:srgbClr val="FFFF00"/>
                </a:solidFill>
                <a:latin typeface="Times New Roman" panose="02020603050405020304" pitchFamily="18" charset="0"/>
                <a:cs typeface="Times New Roman" panose="02020603050405020304" pitchFamily="18" charset="0"/>
              </a:rPr>
              <a:t>firstname</a:t>
            </a:r>
            <a:r>
              <a:rPr lang="en-US" sz="1400" b="1" dirty="0">
                <a:solidFill>
                  <a:srgbClr val="FFFF00"/>
                </a:solidFill>
                <a:latin typeface="Times New Roman" panose="02020603050405020304" pitchFamily="18" charset="0"/>
                <a:cs typeface="Times New Roman" panose="02020603050405020304" pitchFamily="18" charset="0"/>
              </a:rPr>
              <a:t>" </a:t>
            </a:r>
            <a:r>
              <a:rPr lang="en-US" sz="1400" b="1" dirty="0" err="1">
                <a:solidFill>
                  <a:srgbClr val="FFFF00"/>
                </a:solidFill>
                <a:latin typeface="Times New Roman" panose="02020603050405020304" pitchFamily="18" charset="0"/>
                <a:cs typeface="Times New Roman" panose="02020603050405020304" pitchFamily="18" charset="0"/>
              </a:rPr>
              <a:t>ngModel</a:t>
            </a:r>
            <a:r>
              <a:rPr lang="en-US" sz="1400" b="1" dirty="0" smtClean="0">
                <a:solidFill>
                  <a:srgbClr val="FFFF00"/>
                </a:solidFill>
                <a:latin typeface="Times New Roman" panose="02020603050405020304" pitchFamily="18" charset="0"/>
                <a:cs typeface="Times New Roman" panose="02020603050405020304" pitchFamily="18" charset="0"/>
              </a:rPr>
              <a:t>&gt;</a:t>
            </a:r>
          </a:p>
          <a:p>
            <a:pPr lvl="1"/>
            <a:r>
              <a:rPr lang="en-US" sz="1400" b="1" dirty="0" smtClean="0">
                <a:solidFill>
                  <a:srgbClr val="FFFF00"/>
                </a:solidFill>
                <a:latin typeface="Times New Roman" panose="02020603050405020304" pitchFamily="18" charset="0"/>
                <a:cs typeface="Times New Roman" panose="02020603050405020304" pitchFamily="18" charset="0"/>
              </a:rPr>
              <a:t>..</a:t>
            </a:r>
          </a:p>
          <a:p>
            <a:r>
              <a:rPr lang="en-US" sz="1400" b="1" dirty="0" smtClean="0">
                <a:solidFill>
                  <a:srgbClr val="FFFF00"/>
                </a:solidFill>
                <a:latin typeface="Times New Roman" panose="02020603050405020304" pitchFamily="18" charset="0"/>
                <a:cs typeface="Times New Roman" panose="02020603050405020304" pitchFamily="18" charset="0"/>
              </a:rPr>
              <a:t> &lt;/</a:t>
            </a:r>
            <a:r>
              <a:rPr lang="en-US" sz="1400" b="1" dirty="0" err="1">
                <a:solidFill>
                  <a:srgbClr val="FFFF00"/>
                </a:solidFill>
                <a:latin typeface="Times New Roman" panose="02020603050405020304" pitchFamily="18" charset="0"/>
                <a:cs typeface="Times New Roman" panose="02020603050405020304" pitchFamily="18" charset="0"/>
              </a:rPr>
              <a:t>fieldset</a:t>
            </a:r>
            <a:r>
              <a:rPr lang="en-US" sz="1400" b="1" dirty="0">
                <a:solidFill>
                  <a:srgbClr val="FFFF00"/>
                </a:solidFill>
                <a:latin typeface="Times New Roman" panose="02020603050405020304" pitchFamily="18" charset="0"/>
                <a:cs typeface="Times New Roman" panose="02020603050405020304" pitchFamily="18" charset="0"/>
              </a:rPr>
              <a:t>&gt; </a:t>
            </a:r>
            <a:endParaRPr lang="en-US" sz="1400" b="1" dirty="0" smtClean="0">
              <a:solidFill>
                <a:srgbClr val="FFFF00"/>
              </a:solidFill>
              <a:latin typeface="Times New Roman" panose="02020603050405020304" pitchFamily="18" charset="0"/>
              <a:cs typeface="Times New Roman" panose="02020603050405020304" pitchFamily="18" charset="0"/>
            </a:endParaRPr>
          </a:p>
          <a:p>
            <a:r>
              <a:rPr lang="en-US" sz="1400" b="1" dirty="0" smtClean="0">
                <a:solidFill>
                  <a:srgbClr val="FFFF00"/>
                </a:solidFill>
                <a:latin typeface="Times New Roman" panose="02020603050405020304" pitchFamily="18" charset="0"/>
                <a:cs typeface="Times New Roman" panose="02020603050405020304" pitchFamily="18" charset="0"/>
              </a:rPr>
              <a:t>&lt;</a:t>
            </a:r>
            <a:r>
              <a:rPr lang="en-US" sz="1400" b="1" dirty="0" err="1">
                <a:solidFill>
                  <a:srgbClr val="FFFF00"/>
                </a:solidFill>
                <a:latin typeface="Times New Roman" panose="02020603050405020304" pitchFamily="18" charset="0"/>
                <a:cs typeface="Times New Roman" panose="02020603050405020304" pitchFamily="18" charset="0"/>
              </a:rPr>
              <a:t>fieldset</a:t>
            </a:r>
            <a:r>
              <a:rPr lang="en-US" sz="1400" b="1" dirty="0">
                <a:solidFill>
                  <a:srgbClr val="FFFF00"/>
                </a:solidFill>
                <a:latin typeface="Times New Roman" panose="02020603050405020304" pitchFamily="18" charset="0"/>
                <a:cs typeface="Times New Roman" panose="02020603050405020304" pitchFamily="18" charset="0"/>
              </a:rPr>
              <a:t> </a:t>
            </a:r>
            <a:r>
              <a:rPr lang="en-US" sz="1400" b="1" dirty="0" err="1">
                <a:solidFill>
                  <a:srgbClr val="FFFF00"/>
                </a:solidFill>
                <a:latin typeface="Times New Roman" panose="02020603050405020304" pitchFamily="18" charset="0"/>
                <a:cs typeface="Times New Roman" panose="02020603050405020304" pitchFamily="18" charset="0"/>
              </a:rPr>
              <a:t>ngModelGroup</a:t>
            </a:r>
            <a:r>
              <a:rPr lang="en-US" sz="1400" b="1" dirty="0">
                <a:solidFill>
                  <a:srgbClr val="FFFF00"/>
                </a:solidFill>
                <a:latin typeface="Times New Roman" panose="02020603050405020304" pitchFamily="18" charset="0"/>
                <a:cs typeface="Times New Roman" panose="02020603050405020304" pitchFamily="18" charset="0"/>
              </a:rPr>
              <a:t>="address"&gt; </a:t>
            </a:r>
            <a:endParaRPr lang="en-US" sz="1400" b="1" dirty="0" smtClean="0">
              <a:solidFill>
                <a:srgbClr val="FFFF00"/>
              </a:solidFill>
              <a:latin typeface="Times New Roman" panose="02020603050405020304" pitchFamily="18" charset="0"/>
              <a:cs typeface="Times New Roman" panose="02020603050405020304" pitchFamily="18" charset="0"/>
            </a:endParaRPr>
          </a:p>
          <a:p>
            <a:r>
              <a:rPr lang="en-US" sz="1400" b="1" dirty="0">
                <a:solidFill>
                  <a:srgbClr val="FFFF00"/>
                </a:solidFill>
                <a:latin typeface="Times New Roman" panose="02020603050405020304" pitchFamily="18" charset="0"/>
                <a:cs typeface="Times New Roman" panose="02020603050405020304" pitchFamily="18" charset="0"/>
              </a:rPr>
              <a:t>	</a:t>
            </a:r>
            <a:r>
              <a:rPr lang="en-US" sz="1400" b="1" dirty="0" smtClean="0">
                <a:solidFill>
                  <a:srgbClr val="FFFF00"/>
                </a:solidFill>
                <a:latin typeface="Times New Roman" panose="02020603050405020304" pitchFamily="18" charset="0"/>
                <a:cs typeface="Times New Roman" panose="02020603050405020304" pitchFamily="18" charset="0"/>
              </a:rPr>
              <a:t>&lt;</a:t>
            </a:r>
            <a:r>
              <a:rPr lang="en-US" sz="1400" b="1" dirty="0">
                <a:solidFill>
                  <a:srgbClr val="FFFF00"/>
                </a:solidFill>
                <a:latin typeface="Times New Roman" panose="02020603050405020304" pitchFamily="18" charset="0"/>
                <a:cs typeface="Times New Roman" panose="02020603050405020304" pitchFamily="18" charset="0"/>
              </a:rPr>
              <a:t>label&gt;Street:&lt;/label&gt; </a:t>
            </a:r>
            <a:endParaRPr lang="en-US" sz="1400" b="1" dirty="0" smtClean="0">
              <a:solidFill>
                <a:srgbClr val="FFFF00"/>
              </a:solidFill>
              <a:latin typeface="Times New Roman" panose="02020603050405020304" pitchFamily="18" charset="0"/>
              <a:cs typeface="Times New Roman" panose="02020603050405020304" pitchFamily="18" charset="0"/>
            </a:endParaRPr>
          </a:p>
          <a:p>
            <a:r>
              <a:rPr lang="en-US" sz="1400" b="1" dirty="0">
                <a:solidFill>
                  <a:srgbClr val="FFFF00"/>
                </a:solidFill>
                <a:latin typeface="Times New Roman" panose="02020603050405020304" pitchFamily="18" charset="0"/>
                <a:cs typeface="Times New Roman" panose="02020603050405020304" pitchFamily="18" charset="0"/>
              </a:rPr>
              <a:t>	</a:t>
            </a:r>
            <a:r>
              <a:rPr lang="en-US" sz="1400" b="1" dirty="0" smtClean="0">
                <a:solidFill>
                  <a:srgbClr val="FFFF00"/>
                </a:solidFill>
                <a:latin typeface="Times New Roman" panose="02020603050405020304" pitchFamily="18" charset="0"/>
                <a:cs typeface="Times New Roman" panose="02020603050405020304" pitchFamily="18" charset="0"/>
              </a:rPr>
              <a:t>&lt;</a:t>
            </a:r>
            <a:r>
              <a:rPr lang="en-US" sz="1400" b="1" dirty="0">
                <a:solidFill>
                  <a:srgbClr val="FFFF00"/>
                </a:solidFill>
                <a:latin typeface="Times New Roman" panose="02020603050405020304" pitchFamily="18" charset="0"/>
                <a:cs typeface="Times New Roman" panose="02020603050405020304" pitchFamily="18" charset="0"/>
              </a:rPr>
              <a:t>input type="text" name="street" </a:t>
            </a:r>
            <a:r>
              <a:rPr lang="en-US" sz="1400" b="1" dirty="0" err="1">
                <a:solidFill>
                  <a:srgbClr val="FFFF00"/>
                </a:solidFill>
                <a:latin typeface="Times New Roman" panose="02020603050405020304" pitchFamily="18" charset="0"/>
                <a:cs typeface="Times New Roman" panose="02020603050405020304" pitchFamily="18" charset="0"/>
              </a:rPr>
              <a:t>ngModel</a:t>
            </a:r>
            <a:r>
              <a:rPr lang="en-US" sz="1400" b="1" dirty="0" smtClean="0">
                <a:solidFill>
                  <a:srgbClr val="FFFF00"/>
                </a:solidFill>
                <a:latin typeface="Times New Roman" panose="02020603050405020304" pitchFamily="18" charset="0"/>
                <a:cs typeface="Times New Roman" panose="02020603050405020304" pitchFamily="18" charset="0"/>
              </a:rPr>
              <a:t>&gt;</a:t>
            </a:r>
          </a:p>
          <a:p>
            <a:r>
              <a:rPr lang="en-US" sz="1400" b="1" dirty="0" smtClean="0">
                <a:solidFill>
                  <a:srgbClr val="FFFF00"/>
                </a:solidFill>
                <a:latin typeface="Times New Roman" panose="02020603050405020304" pitchFamily="18" charset="0"/>
                <a:cs typeface="Times New Roman" panose="02020603050405020304" pitchFamily="18" charset="0"/>
              </a:rPr>
              <a:t>	…</a:t>
            </a:r>
          </a:p>
          <a:p>
            <a:r>
              <a:rPr lang="en-US" sz="1400" b="1" dirty="0" smtClean="0">
                <a:solidFill>
                  <a:srgbClr val="FFFF00"/>
                </a:solidFill>
                <a:latin typeface="Times New Roman" panose="02020603050405020304" pitchFamily="18" charset="0"/>
                <a:cs typeface="Times New Roman" panose="02020603050405020304" pitchFamily="18" charset="0"/>
              </a:rPr>
              <a:t> &lt;/</a:t>
            </a:r>
            <a:r>
              <a:rPr lang="en-US" sz="1400" b="1" dirty="0" err="1">
                <a:solidFill>
                  <a:srgbClr val="FFFF00"/>
                </a:solidFill>
                <a:latin typeface="Times New Roman" panose="02020603050405020304" pitchFamily="18" charset="0"/>
                <a:cs typeface="Times New Roman" panose="02020603050405020304" pitchFamily="18" charset="0"/>
              </a:rPr>
              <a:t>fieldset</a:t>
            </a:r>
            <a:r>
              <a:rPr lang="en-US" sz="1400" b="1" dirty="0">
                <a:solidFill>
                  <a:srgbClr val="FFFF00"/>
                </a:solidFill>
                <a:latin typeface="Times New Roman" panose="02020603050405020304" pitchFamily="18" charset="0"/>
                <a:cs typeface="Times New Roman" panose="02020603050405020304" pitchFamily="18" charset="0"/>
              </a:rPr>
              <a:t>&gt;</a:t>
            </a:r>
          </a:p>
        </p:txBody>
      </p:sp>
    </p:spTree>
    <p:extLst>
      <p:ext uri="{BB962C8B-B14F-4D97-AF65-F5344CB8AC3E}">
        <p14:creationId xmlns:p14="http://schemas.microsoft.com/office/powerpoint/2010/main" val="980249529"/>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defRPr/>
            </a:pPr>
            <a:r>
              <a:rPr lang="en-US" sz="2500" dirty="0" smtClean="0">
                <a:latin typeface="Times New Roman" panose="02020603050405020304" pitchFamily="18" charset="0"/>
                <a:cs typeface="Times New Roman" panose="02020603050405020304" pitchFamily="18" charset="0"/>
              </a:rPr>
              <a:t>Form (10)</a:t>
            </a:r>
            <a:endParaRPr lang="en-US" sz="2500" dirty="0">
              <a:latin typeface="Times New Roman" panose="02020603050405020304" pitchFamily="18" charset="0"/>
              <a:cs typeface="Times New Roman" panose="02020603050405020304" pitchFamily="18" charset="0"/>
            </a:endParaRPr>
          </a:p>
        </p:txBody>
      </p:sp>
      <p:sp>
        <p:nvSpPr>
          <p:cNvPr id="24579" name="Content Placeholder 2"/>
          <p:cNvSpPr>
            <a:spLocks noGrp="1"/>
          </p:cNvSpPr>
          <p:nvPr>
            <p:ph sz="quarter" idx="13"/>
          </p:nvPr>
        </p:nvSpPr>
        <p:spPr>
          <a:xfrm>
            <a:off x="152400" y="819150"/>
            <a:ext cx="8915400" cy="4191000"/>
          </a:xfrm>
        </p:spPr>
        <p:txBody>
          <a:bodyPr/>
          <a:lstStyle/>
          <a:p>
            <a:r>
              <a:rPr lang="en-US" b="1" dirty="0">
                <a:latin typeface="Times New Roman" panose="02020603050405020304" pitchFamily="18" charset="0"/>
                <a:cs typeface="Times New Roman" panose="02020603050405020304" pitchFamily="18" charset="0"/>
              </a:rPr>
              <a:t>Template Driven </a:t>
            </a:r>
            <a:r>
              <a:rPr lang="en-US" b="1" dirty="0" smtClean="0">
                <a:latin typeface="Times New Roman" panose="02020603050405020304" pitchFamily="18" charset="0"/>
                <a:cs typeface="Times New Roman" panose="02020603050405020304" pitchFamily="18" charset="0"/>
              </a:rPr>
              <a:t>Forms</a:t>
            </a:r>
          </a:p>
          <a:p>
            <a:pPr lvl="1"/>
            <a:r>
              <a:rPr lang="en-US" b="1" dirty="0" err="1">
                <a:latin typeface="Times New Roman" panose="02020603050405020304" pitchFamily="18" charset="0"/>
                <a:cs typeface="Times New Roman" panose="02020603050405020304" pitchFamily="18" charset="0"/>
              </a:rPr>
              <a:t>ngModelGroup</a:t>
            </a:r>
            <a:r>
              <a:rPr lang="en-US" b="1" dirty="0">
                <a:latin typeface="Times New Roman" panose="02020603050405020304" pitchFamily="18" charset="0"/>
                <a:cs typeface="Times New Roman" panose="02020603050405020304" pitchFamily="18" charset="0"/>
              </a:rPr>
              <a:t> </a:t>
            </a:r>
            <a:r>
              <a:rPr lang="en-US" b="1" dirty="0" smtClean="0">
                <a:latin typeface="Times New Roman" panose="02020603050405020304" pitchFamily="18" charset="0"/>
                <a:cs typeface="Times New Roman" panose="02020603050405020304" pitchFamily="18" charset="0"/>
              </a:rPr>
              <a:t>Directive</a:t>
            </a:r>
          </a:p>
          <a:p>
            <a:pPr lvl="2"/>
            <a:r>
              <a:rPr lang="en-US" dirty="0">
                <a:latin typeface="Times New Roman" panose="02020603050405020304" pitchFamily="18" charset="0"/>
                <a:cs typeface="Times New Roman" panose="02020603050405020304" pitchFamily="18" charset="0"/>
              </a:rPr>
              <a:t>So far we’ve used </a:t>
            </a:r>
            <a:r>
              <a:rPr lang="en-US" dirty="0" err="1">
                <a:latin typeface="Times New Roman" panose="02020603050405020304" pitchFamily="18" charset="0"/>
                <a:cs typeface="Times New Roman" panose="02020603050405020304" pitchFamily="18" charset="0"/>
              </a:rPr>
              <a:t>ngModel</a:t>
            </a:r>
            <a:r>
              <a:rPr lang="en-US" dirty="0">
                <a:latin typeface="Times New Roman" panose="02020603050405020304" pitchFamily="18" charset="0"/>
                <a:cs typeface="Times New Roman" panose="02020603050405020304" pitchFamily="18" charset="0"/>
              </a:rPr>
              <a:t> as attribute directive without any value, but we might want to use it with an expression to bind an existing domain model to our </a:t>
            </a:r>
            <a:r>
              <a:rPr lang="en-US" dirty="0" smtClean="0">
                <a:latin typeface="Times New Roman" panose="02020603050405020304" pitchFamily="18" charset="0"/>
                <a:cs typeface="Times New Roman" panose="02020603050405020304" pitchFamily="18" charset="0"/>
              </a:rPr>
              <a:t>form. One </a:t>
            </a:r>
            <a:r>
              <a:rPr lang="en-US" dirty="0">
                <a:latin typeface="Times New Roman" panose="02020603050405020304" pitchFamily="18" charset="0"/>
                <a:cs typeface="Times New Roman" panose="02020603050405020304" pitchFamily="18" charset="0"/>
              </a:rPr>
              <a:t>thing we can do is to apply property binding using the brackets syntax, so we can bind an existing value to a form control using one-way binding: </a:t>
            </a:r>
            <a:endParaRPr lang="en-US" dirty="0" smtClean="0">
              <a:latin typeface="Times New Roman" panose="02020603050405020304" pitchFamily="18" charset="0"/>
              <a:cs typeface="Times New Roman" panose="02020603050405020304" pitchFamily="18" charset="0"/>
            </a:endParaRPr>
          </a:p>
          <a:p>
            <a:pPr marL="1600200" lvl="4" indent="-285750">
              <a:buFont typeface="Wingdings" panose="05000000000000000000" pitchFamily="2" charset="2"/>
              <a:buChar char="v"/>
            </a:pPr>
            <a:r>
              <a:rPr lang="en-US" b="1" dirty="0">
                <a:solidFill>
                  <a:srgbClr val="B73B50"/>
                </a:solidFill>
                <a:latin typeface="Times New Roman" panose="02020603050405020304" pitchFamily="18" charset="0"/>
                <a:cs typeface="Times New Roman" panose="02020603050405020304" pitchFamily="18" charset="0"/>
                <a:hlinkClick r:id="rId3"/>
              </a:rPr>
              <a:t>https://plnkr.co/edit/AT1NcLzvQqkeLGazjnK9?p=preview</a:t>
            </a:r>
            <a:endParaRPr lang="en-US" b="1" dirty="0" smtClean="0">
              <a:solidFill>
                <a:srgbClr val="B73B50"/>
              </a:solidFill>
              <a:latin typeface="Times New Roman" panose="02020603050405020304" pitchFamily="18" charset="0"/>
              <a:cs typeface="Times New Roman" panose="02020603050405020304" pitchFamily="18" charset="0"/>
            </a:endParaRPr>
          </a:p>
          <a:p>
            <a:pPr marL="1143000" lvl="3" indent="-285750">
              <a:buFont typeface="Arial" panose="020B0604020202020204" pitchFamily="34" charset="0"/>
              <a:buChar char="•"/>
            </a:pPr>
            <a:r>
              <a:rPr lang="en-US" dirty="0" smtClean="0">
                <a:latin typeface="Times New Roman" panose="02020603050405020304" pitchFamily="18" charset="0"/>
                <a:cs typeface="Times New Roman" panose="02020603050405020304" pitchFamily="18" charset="0"/>
              </a:rPr>
              <a:t>In addition, we can of course use </a:t>
            </a:r>
            <a:r>
              <a:rPr lang="en-US" dirty="0" err="1" smtClean="0">
                <a:latin typeface="Times New Roman" panose="02020603050405020304" pitchFamily="18" charset="0"/>
                <a:cs typeface="Times New Roman" panose="02020603050405020304" pitchFamily="18" charset="0"/>
              </a:rPr>
              <a:t>ngModel</a:t>
            </a:r>
            <a:r>
              <a:rPr lang="en-US" dirty="0" smtClean="0">
                <a:latin typeface="Times New Roman" panose="02020603050405020304" pitchFamily="18" charset="0"/>
                <a:cs typeface="Times New Roman" panose="02020603050405020304" pitchFamily="18" charset="0"/>
              </a:rPr>
              <a:t> and two-way data binding, in case we want to reflect the model values somewhere else in our template:</a:t>
            </a:r>
          </a:p>
          <a:p>
            <a:pPr marL="1600200" lvl="4" indent="-285750">
              <a:buFont typeface="Wingdings" panose="05000000000000000000" pitchFamily="2" charset="2"/>
              <a:buChar char="v"/>
            </a:pPr>
            <a:r>
              <a:rPr lang="en-US" b="1" dirty="0" smtClean="0">
                <a:solidFill>
                  <a:srgbClr val="B73B50"/>
                </a:solidFill>
                <a:latin typeface="Times New Roman" panose="02020603050405020304" pitchFamily="18" charset="0"/>
                <a:cs typeface="Times New Roman" panose="02020603050405020304" pitchFamily="18" charset="0"/>
                <a:hlinkClick r:id="rId4"/>
              </a:rPr>
              <a:t>https</a:t>
            </a:r>
            <a:r>
              <a:rPr lang="en-US" b="1" dirty="0">
                <a:solidFill>
                  <a:srgbClr val="B73B50"/>
                </a:solidFill>
                <a:latin typeface="Times New Roman" panose="02020603050405020304" pitchFamily="18" charset="0"/>
                <a:cs typeface="Times New Roman" panose="02020603050405020304" pitchFamily="18" charset="0"/>
                <a:hlinkClick r:id="rId4"/>
              </a:rPr>
              <a:t>://plnkr.co/edit/SgH34tm9eZWIu89sXp0H</a:t>
            </a:r>
            <a:endParaRPr lang="en-US" dirty="0">
              <a:latin typeface="Times New Roman" panose="02020603050405020304" pitchFamily="18" charset="0"/>
              <a:cs typeface="Times New Roman" panose="02020603050405020304" pitchFamily="18" charset="0"/>
            </a:endParaRPr>
          </a:p>
          <a:p>
            <a:pPr lvl="2"/>
            <a:endParaRPr lang="en-US" dirty="0" smtClean="0"/>
          </a:p>
          <a:p>
            <a:pPr marL="914400" lvl="2" indent="0">
              <a:buNone/>
            </a:pPr>
            <a:endParaRPr lang="en-US" dirty="0"/>
          </a:p>
        </p:txBody>
      </p:sp>
    </p:spTree>
    <p:extLst>
      <p:ext uri="{BB962C8B-B14F-4D97-AF65-F5344CB8AC3E}">
        <p14:creationId xmlns:p14="http://schemas.microsoft.com/office/powerpoint/2010/main" val="3455599791"/>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defRPr/>
            </a:pPr>
            <a:r>
              <a:rPr lang="en-US" sz="2500" dirty="0" smtClean="0">
                <a:latin typeface="Times New Roman" panose="02020603050405020304" pitchFamily="18" charset="0"/>
                <a:cs typeface="Times New Roman" panose="02020603050405020304" pitchFamily="18" charset="0"/>
              </a:rPr>
              <a:t>Form (11)</a:t>
            </a:r>
            <a:endParaRPr lang="en-US" sz="2500" dirty="0">
              <a:latin typeface="Times New Roman" panose="02020603050405020304" pitchFamily="18" charset="0"/>
              <a:cs typeface="Times New Roman" panose="02020603050405020304" pitchFamily="18" charset="0"/>
            </a:endParaRPr>
          </a:p>
        </p:txBody>
      </p:sp>
      <p:sp>
        <p:nvSpPr>
          <p:cNvPr id="24579" name="Content Placeholder 2"/>
          <p:cNvSpPr>
            <a:spLocks noGrp="1"/>
          </p:cNvSpPr>
          <p:nvPr>
            <p:ph sz="quarter" idx="13"/>
          </p:nvPr>
        </p:nvSpPr>
        <p:spPr>
          <a:xfrm>
            <a:off x="152400" y="819150"/>
            <a:ext cx="8915400" cy="4191000"/>
          </a:xfrm>
        </p:spPr>
        <p:txBody>
          <a:bodyPr/>
          <a:lstStyle/>
          <a:p>
            <a:r>
              <a:rPr lang="en-US" b="1" dirty="0" smtClean="0">
                <a:latin typeface="Times New Roman" panose="02020603050405020304" pitchFamily="18" charset="0"/>
                <a:cs typeface="Times New Roman" panose="02020603050405020304" pitchFamily="18" charset="0"/>
              </a:rPr>
              <a:t>Model Driven Forms</a:t>
            </a:r>
          </a:p>
          <a:p>
            <a:pPr lvl="1"/>
            <a:r>
              <a:rPr lang="en-US" dirty="0">
                <a:latin typeface="Times New Roman" panose="02020603050405020304" pitchFamily="18" charset="0"/>
                <a:cs typeface="Times New Roman" panose="02020603050405020304" pitchFamily="18" charset="0"/>
              </a:rPr>
              <a:t>Before we look at why you would want to use model driven forms, what do we mean by model driven forms</a:t>
            </a:r>
            <a:r>
              <a:rPr lang="en-US" dirty="0" smtClean="0">
                <a:latin typeface="Times New Roman" panose="02020603050405020304" pitchFamily="18" charset="0"/>
                <a:cs typeface="Times New Roman" panose="02020603050405020304" pitchFamily="18" charset="0"/>
              </a:rPr>
              <a:t>?</a:t>
            </a:r>
          </a:p>
          <a:p>
            <a:pPr lvl="1"/>
            <a:endParaRPr lang="en-US" b="1" dirty="0" smtClean="0">
              <a:latin typeface="Times New Roman" panose="02020603050405020304" pitchFamily="18" charset="0"/>
              <a:cs typeface="Times New Roman" panose="02020603050405020304" pitchFamily="18" charset="0"/>
            </a:endParaRPr>
          </a:p>
          <a:p>
            <a:pPr lvl="1"/>
            <a:endParaRPr lang="en-US" b="1" dirty="0" smtClean="0">
              <a:latin typeface="Times New Roman" panose="02020603050405020304" pitchFamily="18" charset="0"/>
              <a:cs typeface="Times New Roman" panose="02020603050405020304" pitchFamily="18" charset="0"/>
            </a:endParaRPr>
          </a:p>
          <a:p>
            <a:pPr lvl="2"/>
            <a:endParaRPr lang="en-US" dirty="0"/>
          </a:p>
          <a:p>
            <a:pPr marL="914400" lvl="2" indent="0">
              <a:buNone/>
            </a:pPr>
            <a:endParaRPr lang="en-US" dirty="0" smtClean="0"/>
          </a:p>
          <a:p>
            <a:pPr marL="914400" lvl="2" indent="0">
              <a:buNone/>
            </a:pPr>
            <a:endParaRPr lang="en-US"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6400" y="2038350"/>
            <a:ext cx="4591050" cy="24003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51440164"/>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defRPr/>
            </a:pPr>
            <a:r>
              <a:rPr lang="en-US" sz="2500" dirty="0" smtClean="0">
                <a:latin typeface="Times New Roman" panose="02020603050405020304" pitchFamily="18" charset="0"/>
                <a:cs typeface="Times New Roman" panose="02020603050405020304" pitchFamily="18" charset="0"/>
              </a:rPr>
              <a:t>Form (12)</a:t>
            </a:r>
            <a:endParaRPr lang="en-US" sz="2500" dirty="0">
              <a:latin typeface="Times New Roman" panose="02020603050405020304" pitchFamily="18" charset="0"/>
              <a:cs typeface="Times New Roman" panose="02020603050405020304" pitchFamily="18" charset="0"/>
            </a:endParaRPr>
          </a:p>
        </p:txBody>
      </p:sp>
      <p:sp>
        <p:nvSpPr>
          <p:cNvPr id="24579" name="Content Placeholder 2"/>
          <p:cNvSpPr>
            <a:spLocks noGrp="1"/>
          </p:cNvSpPr>
          <p:nvPr>
            <p:ph sz="quarter" idx="13"/>
          </p:nvPr>
        </p:nvSpPr>
        <p:spPr>
          <a:xfrm>
            <a:off x="152400" y="819150"/>
            <a:ext cx="8915400" cy="4191000"/>
          </a:xfrm>
        </p:spPr>
        <p:txBody>
          <a:bodyPr/>
          <a:lstStyle/>
          <a:p>
            <a:r>
              <a:rPr lang="en-US" b="1" dirty="0" smtClean="0">
                <a:latin typeface="Times New Roman" panose="02020603050405020304" pitchFamily="18" charset="0"/>
                <a:cs typeface="Times New Roman" panose="02020603050405020304" pitchFamily="18" charset="0"/>
              </a:rPr>
              <a:t>Model Driven Forms</a:t>
            </a:r>
          </a:p>
          <a:p>
            <a:pPr lvl="1" fontAlgn="base"/>
            <a:r>
              <a:rPr lang="en-US" b="1" dirty="0">
                <a:latin typeface="Times New Roman" panose="02020603050405020304" pitchFamily="18" charset="0"/>
                <a:cs typeface="Times New Roman" panose="02020603050405020304" pitchFamily="18" charset="0"/>
              </a:rPr>
              <a:t>DOM. </a:t>
            </a:r>
            <a:r>
              <a:rPr lang="en-US" dirty="0">
                <a:latin typeface="Times New Roman" panose="02020603050405020304" pitchFamily="18" charset="0"/>
                <a:cs typeface="Times New Roman" panose="02020603050405020304" pitchFamily="18" charset="0"/>
              </a:rPr>
              <a:t>This is where the form is rendered to!</a:t>
            </a:r>
          </a:p>
          <a:p>
            <a:pPr lvl="1" fontAlgn="base"/>
            <a:r>
              <a:rPr lang="en-US" b="1" dirty="0">
                <a:latin typeface="Times New Roman" panose="02020603050405020304" pitchFamily="18" charset="0"/>
                <a:cs typeface="Times New Roman" panose="02020603050405020304" pitchFamily="18" charset="0"/>
              </a:rPr>
              <a:t>Template. </a:t>
            </a:r>
            <a:r>
              <a:rPr lang="en-US" dirty="0">
                <a:latin typeface="Times New Roman" panose="02020603050405020304" pitchFamily="18" charset="0"/>
                <a:cs typeface="Times New Roman" panose="02020603050405020304" pitchFamily="18" charset="0"/>
              </a:rPr>
              <a:t>This defines how the fields are laid out in the DOM</a:t>
            </a:r>
          </a:p>
          <a:p>
            <a:pPr lvl="1" fontAlgn="base"/>
            <a:r>
              <a:rPr lang="en-US" b="1" dirty="0">
                <a:latin typeface="Times New Roman" panose="02020603050405020304" pitchFamily="18" charset="0"/>
                <a:cs typeface="Times New Roman" panose="02020603050405020304" pitchFamily="18" charset="0"/>
              </a:rPr>
              <a:t>Form Model. </a:t>
            </a:r>
            <a:r>
              <a:rPr lang="en-US" dirty="0">
                <a:latin typeface="Times New Roman" panose="02020603050405020304" pitchFamily="18" charset="0"/>
                <a:cs typeface="Times New Roman" panose="02020603050405020304" pitchFamily="18" charset="0"/>
              </a:rPr>
              <a:t>This defines the fields on the form and some of the associated UI logic such as what the client side validation rules are and what the default values are</a:t>
            </a:r>
          </a:p>
          <a:p>
            <a:pPr lvl="1" fontAlgn="base"/>
            <a:r>
              <a:rPr lang="en-US" b="1" dirty="0">
                <a:latin typeface="Times New Roman" panose="02020603050405020304" pitchFamily="18" charset="0"/>
                <a:cs typeface="Times New Roman" panose="02020603050405020304" pitchFamily="18" charset="0"/>
              </a:rPr>
              <a:t>Domain Model. </a:t>
            </a:r>
            <a:r>
              <a:rPr lang="en-US" dirty="0">
                <a:latin typeface="Times New Roman" panose="02020603050405020304" pitchFamily="18" charset="0"/>
                <a:cs typeface="Times New Roman" panose="02020603050405020304" pitchFamily="18" charset="0"/>
              </a:rPr>
              <a:t>This contains the fields and their </a:t>
            </a:r>
            <a:r>
              <a:rPr lang="en-US" dirty="0" smtClean="0">
                <a:latin typeface="Times New Roman" panose="02020603050405020304" pitchFamily="18" charset="0"/>
                <a:cs typeface="Times New Roman" panose="02020603050405020304" pitchFamily="18" charset="0"/>
              </a:rPr>
              <a:t>values</a:t>
            </a:r>
          </a:p>
          <a:p>
            <a:pPr lvl="1" fontAlgn="base">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In angular 1, the form model was hidden from us – angular creates this for us from the template. In angular 2 we can create the form model </a:t>
            </a:r>
            <a:r>
              <a:rPr lang="en-US" dirty="0" smtClean="0">
                <a:latin typeface="Times New Roman" panose="02020603050405020304" pitchFamily="18" charset="0"/>
                <a:cs typeface="Times New Roman" panose="02020603050405020304" pitchFamily="18" charset="0"/>
              </a:rPr>
              <a:t>using </a:t>
            </a:r>
            <a:r>
              <a:rPr lang="en-US" dirty="0">
                <a:latin typeface="Times New Roman" panose="02020603050405020304" pitchFamily="18" charset="0"/>
                <a:cs typeface="Times New Roman" panose="02020603050405020304" pitchFamily="18" charset="0"/>
              </a:rPr>
              <a:t>the low level APIs for </a:t>
            </a:r>
            <a:r>
              <a:rPr lang="en-US" dirty="0" err="1">
                <a:latin typeface="Times New Roman" panose="02020603050405020304" pitchFamily="18" charset="0"/>
                <a:cs typeface="Times New Roman" panose="02020603050405020304" pitchFamily="18" charset="0"/>
              </a:rPr>
              <a:t>FormGroup</a:t>
            </a:r>
            <a:r>
              <a:rPr lang="en-US" dirty="0">
                <a:latin typeface="Times New Roman" panose="02020603050405020304" pitchFamily="18" charset="0"/>
                <a:cs typeface="Times New Roman" panose="02020603050405020304" pitchFamily="18" charset="0"/>
              </a:rPr>
              <a:t> and </a:t>
            </a:r>
            <a:r>
              <a:rPr lang="en-US" dirty="0" err="1" smtClean="0">
                <a:latin typeface="Times New Roman" panose="02020603050405020304" pitchFamily="18" charset="0"/>
                <a:cs typeface="Times New Roman" panose="02020603050405020304" pitchFamily="18" charset="0"/>
              </a:rPr>
              <a:t>FormControl</a:t>
            </a:r>
            <a:r>
              <a:rPr lang="en-US" dirty="0" smtClean="0">
                <a:latin typeface="Times New Roman" panose="02020603050405020304" pitchFamily="18" charset="0"/>
                <a:cs typeface="Times New Roman" panose="02020603050405020304" pitchFamily="18" charset="0"/>
              </a:rPr>
              <a:t> or </a:t>
            </a:r>
            <a:r>
              <a:rPr lang="en-US" dirty="0">
                <a:latin typeface="Times New Roman" panose="02020603050405020304" pitchFamily="18" charset="0"/>
                <a:cs typeface="Times New Roman" panose="02020603050405020304" pitchFamily="18" charset="0"/>
              </a:rPr>
              <a:t>higher level API </a:t>
            </a:r>
            <a:r>
              <a:rPr lang="en-US" dirty="0" err="1" smtClean="0">
                <a:latin typeface="Times New Roman" panose="02020603050405020304" pitchFamily="18" charset="0"/>
                <a:cs typeface="Times New Roman" panose="02020603050405020304" pitchFamily="18" charset="0"/>
              </a:rPr>
              <a:t>FormBuilder</a:t>
            </a:r>
            <a:endParaRPr lang="en-US" b="1" dirty="0" smtClean="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7090367"/>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defRPr/>
            </a:pPr>
            <a:r>
              <a:rPr lang="en-US" sz="2500" dirty="0" smtClean="0">
                <a:latin typeface="Times New Roman" panose="02020603050405020304" pitchFamily="18" charset="0"/>
                <a:cs typeface="Times New Roman" panose="02020603050405020304" pitchFamily="18" charset="0"/>
              </a:rPr>
              <a:t>Form (13)</a:t>
            </a:r>
            <a:endParaRPr lang="en-US" sz="2500" dirty="0">
              <a:latin typeface="Times New Roman" panose="02020603050405020304" pitchFamily="18" charset="0"/>
              <a:cs typeface="Times New Roman" panose="02020603050405020304" pitchFamily="18" charset="0"/>
            </a:endParaRPr>
          </a:p>
        </p:txBody>
      </p:sp>
      <p:sp>
        <p:nvSpPr>
          <p:cNvPr id="24579" name="Content Placeholder 2"/>
          <p:cNvSpPr>
            <a:spLocks noGrp="1"/>
          </p:cNvSpPr>
          <p:nvPr>
            <p:ph sz="quarter" idx="13"/>
          </p:nvPr>
        </p:nvSpPr>
        <p:spPr>
          <a:xfrm>
            <a:off x="152400" y="819150"/>
            <a:ext cx="8915400" cy="4191000"/>
          </a:xfrm>
        </p:spPr>
        <p:txBody>
          <a:bodyPr/>
          <a:lstStyle/>
          <a:p>
            <a:r>
              <a:rPr lang="en-US" b="1" dirty="0" smtClean="0">
                <a:latin typeface="Times New Roman" panose="02020603050405020304" pitchFamily="18" charset="0"/>
                <a:cs typeface="Times New Roman" panose="02020603050405020304" pitchFamily="18" charset="0"/>
              </a:rPr>
              <a:t>Model Driven Forms</a:t>
            </a:r>
          </a:p>
          <a:p>
            <a:pPr lvl="1" fontAlgn="base"/>
            <a:r>
              <a:rPr lang="en-US" dirty="0">
                <a:latin typeface="Times New Roman" panose="02020603050405020304" pitchFamily="18" charset="0"/>
                <a:cs typeface="Times New Roman" panose="02020603050405020304" pitchFamily="18" charset="0"/>
              </a:rPr>
              <a:t>So, why would we want to do this? This sounds like extra work – if angular 1 did this for us, why would we now want to write that code? There are a number of reasons </a:t>
            </a:r>
            <a:r>
              <a:rPr lang="en-US" dirty="0" smtClean="0">
                <a:latin typeface="Times New Roman" panose="02020603050405020304" pitchFamily="18" charset="0"/>
                <a:cs typeface="Times New Roman" panose="02020603050405020304" pitchFamily="18" charset="0"/>
              </a:rPr>
              <a:t>…</a:t>
            </a:r>
          </a:p>
          <a:p>
            <a:pPr lvl="2" fontAlgn="base"/>
            <a:r>
              <a:rPr lang="en-US" b="1" dirty="0">
                <a:latin typeface="Times New Roman" panose="02020603050405020304" pitchFamily="18" charset="0"/>
                <a:cs typeface="Times New Roman" panose="02020603050405020304" pitchFamily="18" charset="0"/>
              </a:rPr>
              <a:t>Maintainability. </a:t>
            </a:r>
            <a:r>
              <a:rPr lang="en-US" dirty="0">
                <a:latin typeface="Times New Roman" panose="02020603050405020304" pitchFamily="18" charset="0"/>
                <a:cs typeface="Times New Roman" panose="02020603050405020304" pitchFamily="18" charset="0"/>
              </a:rPr>
              <a:t>When fields on the form depend on </a:t>
            </a:r>
            <a:r>
              <a:rPr lang="en-US" dirty="0" smtClean="0">
                <a:latin typeface="Times New Roman" panose="02020603050405020304" pitchFamily="18" charset="0"/>
                <a:cs typeface="Times New Roman" panose="02020603050405020304" pitchFamily="18" charset="0"/>
              </a:rPr>
              <a:t>conditions it </a:t>
            </a:r>
            <a:r>
              <a:rPr lang="en-US" dirty="0">
                <a:latin typeface="Times New Roman" panose="02020603050405020304" pitchFamily="18" charset="0"/>
                <a:cs typeface="Times New Roman" panose="02020603050405020304" pitchFamily="18" charset="0"/>
              </a:rPr>
              <a:t>may be easier to read and debug imperative code for this rather than declarative code in the template</a:t>
            </a:r>
          </a:p>
          <a:p>
            <a:pPr lvl="2" fontAlgn="base"/>
            <a:r>
              <a:rPr lang="en-US" b="1" dirty="0">
                <a:latin typeface="Times New Roman" panose="02020603050405020304" pitchFamily="18" charset="0"/>
                <a:cs typeface="Times New Roman" panose="02020603050405020304" pitchFamily="18" charset="0"/>
              </a:rPr>
              <a:t>More unit testable. </a:t>
            </a:r>
            <a:r>
              <a:rPr lang="en-US" dirty="0">
                <a:latin typeface="Times New Roman" panose="02020603050405020304" pitchFamily="18" charset="0"/>
                <a:cs typeface="Times New Roman" panose="02020603050405020304" pitchFamily="18" charset="0"/>
              </a:rPr>
              <a:t>More of the UI logic can now be abstracted and totally independent of the DOM, which makes unit testing easier</a:t>
            </a:r>
          </a:p>
          <a:p>
            <a:pPr lvl="2" fontAlgn="base"/>
            <a:r>
              <a:rPr lang="en-US" dirty="0">
                <a:latin typeface="Times New Roman" panose="02020603050405020304" pitchFamily="18" charset="0"/>
                <a:cs typeface="Times New Roman" panose="02020603050405020304" pitchFamily="18" charset="0"/>
              </a:rPr>
              <a:t>The Model Driven approach removes validation logic from the template, keeping the templates clean of validation logic.</a:t>
            </a:r>
            <a:endParaRPr lang="en-US" b="1" dirty="0" smtClean="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14460818"/>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defRPr/>
            </a:pPr>
            <a:r>
              <a:rPr lang="en-US" sz="2500" dirty="0" smtClean="0"/>
              <a:t>Form (14)</a:t>
            </a:r>
            <a:endParaRPr lang="en-US" sz="2500" dirty="0"/>
          </a:p>
        </p:txBody>
      </p:sp>
      <p:sp>
        <p:nvSpPr>
          <p:cNvPr id="24579" name="Content Placeholder 2"/>
          <p:cNvSpPr>
            <a:spLocks noGrp="1"/>
          </p:cNvSpPr>
          <p:nvPr>
            <p:ph sz="quarter" idx="13"/>
          </p:nvPr>
        </p:nvSpPr>
        <p:spPr>
          <a:xfrm>
            <a:off x="152400" y="819150"/>
            <a:ext cx="8915400" cy="4191000"/>
          </a:xfrm>
        </p:spPr>
        <p:txBody>
          <a:bodyPr/>
          <a:lstStyle/>
          <a:p>
            <a:r>
              <a:rPr lang="en-US" b="1" dirty="0" smtClean="0">
                <a:latin typeface="Times New Roman" panose="02020603050405020304" pitchFamily="18" charset="0"/>
                <a:cs typeface="Times New Roman" panose="02020603050405020304" pitchFamily="18" charset="0"/>
              </a:rPr>
              <a:t>Model Driven Forms</a:t>
            </a:r>
          </a:p>
          <a:p>
            <a:pPr lvl="1"/>
            <a:r>
              <a:rPr lang="en-US" b="1" dirty="0" smtClean="0">
                <a:latin typeface="Times New Roman" panose="02020603050405020304" pitchFamily="18" charset="0"/>
                <a:cs typeface="Times New Roman" panose="02020603050405020304" pitchFamily="18" charset="0"/>
              </a:rPr>
              <a:t>Low APIs : </a:t>
            </a:r>
            <a:r>
              <a:rPr lang="en-US" b="1" dirty="0" err="1" smtClean="0">
                <a:latin typeface="Times New Roman" panose="02020603050405020304" pitchFamily="18" charset="0"/>
                <a:cs typeface="Times New Roman" panose="02020603050405020304" pitchFamily="18" charset="0"/>
              </a:rPr>
              <a:t>FormGroup</a:t>
            </a:r>
            <a:r>
              <a:rPr lang="en-US" b="1" dirty="0" smtClean="0">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and </a:t>
            </a:r>
            <a:r>
              <a:rPr lang="en-US" b="1" dirty="0" err="1">
                <a:latin typeface="Times New Roman" panose="02020603050405020304" pitchFamily="18" charset="0"/>
                <a:cs typeface="Times New Roman" panose="02020603050405020304" pitchFamily="18" charset="0"/>
              </a:rPr>
              <a:t>FormControl</a:t>
            </a:r>
            <a:endParaRPr lang="en-US" b="1" dirty="0">
              <a:latin typeface="Times New Roman" panose="02020603050405020304" pitchFamily="18" charset="0"/>
              <a:cs typeface="Times New Roman" panose="02020603050405020304" pitchFamily="18" charset="0"/>
            </a:endParaRPr>
          </a:p>
          <a:p>
            <a:pPr marL="914400" lvl="2" indent="0">
              <a:buNone/>
            </a:pPr>
            <a:r>
              <a:rPr lang="en-US" dirty="0">
                <a:latin typeface="Times New Roman" panose="02020603050405020304" pitchFamily="18" charset="0"/>
                <a:cs typeface="Times New Roman" panose="02020603050405020304" pitchFamily="18" charset="0"/>
              </a:rPr>
              <a:t>Let’s start off again with the same form we used in our previous article, a form to register a new user on a platform:</a:t>
            </a:r>
            <a:endParaRPr lang="en-US" dirty="0" smtClean="0">
              <a:latin typeface="Times New Roman" panose="02020603050405020304" pitchFamily="18" charset="0"/>
              <a:cs typeface="Times New Roman" panose="02020603050405020304" pitchFamily="18" charset="0"/>
            </a:endParaRPr>
          </a:p>
          <a:p>
            <a:pPr lvl="2"/>
            <a:endParaRPr lang="en-US" dirty="0"/>
          </a:p>
          <a:p>
            <a:pPr lvl="2"/>
            <a:endParaRPr lang="en-US" dirty="0" smtClean="0"/>
          </a:p>
          <a:p>
            <a:pPr marL="914400" lvl="2" indent="0">
              <a:buNone/>
            </a:pPr>
            <a:endParaRPr lang="en-US" dirty="0"/>
          </a:p>
        </p:txBody>
      </p:sp>
      <p:sp>
        <p:nvSpPr>
          <p:cNvPr id="4" name="Rounded Rectangle 3"/>
          <p:cNvSpPr/>
          <p:nvPr/>
        </p:nvSpPr>
        <p:spPr>
          <a:xfrm>
            <a:off x="1583267" y="2298700"/>
            <a:ext cx="3505200" cy="26860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b="1" dirty="0" smtClean="0">
                <a:solidFill>
                  <a:srgbClr val="FFFF00"/>
                </a:solidFill>
                <a:latin typeface="Times New Roman" panose="02020603050405020304" pitchFamily="18" charset="0"/>
                <a:cs typeface="Times New Roman" panose="02020603050405020304" pitchFamily="18" charset="0"/>
              </a:rPr>
              <a:t>&lt;</a:t>
            </a:r>
            <a:r>
              <a:rPr lang="en-US" sz="1100" b="1" dirty="0">
                <a:solidFill>
                  <a:srgbClr val="FFFF00"/>
                </a:solidFill>
                <a:latin typeface="Times New Roman" panose="02020603050405020304" pitchFamily="18" charset="0"/>
                <a:cs typeface="Times New Roman" panose="02020603050405020304" pitchFamily="18" charset="0"/>
              </a:rPr>
              <a:t>form&gt;</a:t>
            </a:r>
          </a:p>
          <a:p>
            <a:pPr lvl="1"/>
            <a:r>
              <a:rPr lang="en-US" sz="1050" b="1" dirty="0">
                <a:solidFill>
                  <a:srgbClr val="FFFF00"/>
                </a:solidFill>
                <a:latin typeface="Times New Roman" panose="02020603050405020304" pitchFamily="18" charset="0"/>
                <a:cs typeface="Times New Roman" panose="02020603050405020304" pitchFamily="18" charset="0"/>
              </a:rPr>
              <a:t>  &lt;label&gt;</a:t>
            </a:r>
            <a:r>
              <a:rPr lang="en-US" sz="1050" b="1" dirty="0" err="1">
                <a:solidFill>
                  <a:srgbClr val="FFFF00"/>
                </a:solidFill>
                <a:latin typeface="Times New Roman" panose="02020603050405020304" pitchFamily="18" charset="0"/>
                <a:cs typeface="Times New Roman" panose="02020603050405020304" pitchFamily="18" charset="0"/>
              </a:rPr>
              <a:t>Firstname</a:t>
            </a:r>
            <a:r>
              <a:rPr lang="en-US" sz="1050" b="1" dirty="0">
                <a:solidFill>
                  <a:srgbClr val="FFFF00"/>
                </a:solidFill>
                <a:latin typeface="Times New Roman" panose="02020603050405020304" pitchFamily="18" charset="0"/>
                <a:cs typeface="Times New Roman" panose="02020603050405020304" pitchFamily="18" charset="0"/>
              </a:rPr>
              <a:t>:&lt;/label&gt;</a:t>
            </a:r>
          </a:p>
          <a:p>
            <a:pPr lvl="1"/>
            <a:r>
              <a:rPr lang="en-US" sz="1050" b="1" dirty="0">
                <a:solidFill>
                  <a:srgbClr val="FFFF00"/>
                </a:solidFill>
                <a:latin typeface="Times New Roman" panose="02020603050405020304" pitchFamily="18" charset="0"/>
                <a:cs typeface="Times New Roman" panose="02020603050405020304" pitchFamily="18" charset="0"/>
              </a:rPr>
              <a:t>  &lt;input type="text"&gt;</a:t>
            </a:r>
          </a:p>
          <a:p>
            <a:pPr lvl="1"/>
            <a:endParaRPr lang="en-US" sz="1050" b="1" dirty="0">
              <a:solidFill>
                <a:srgbClr val="FFFF00"/>
              </a:solidFill>
              <a:latin typeface="Times New Roman" panose="02020603050405020304" pitchFamily="18" charset="0"/>
              <a:cs typeface="Times New Roman" panose="02020603050405020304" pitchFamily="18" charset="0"/>
            </a:endParaRPr>
          </a:p>
          <a:p>
            <a:pPr lvl="1"/>
            <a:r>
              <a:rPr lang="en-US" sz="1050" b="1" dirty="0">
                <a:solidFill>
                  <a:srgbClr val="FFFF00"/>
                </a:solidFill>
                <a:latin typeface="Times New Roman" panose="02020603050405020304" pitchFamily="18" charset="0"/>
                <a:cs typeface="Times New Roman" panose="02020603050405020304" pitchFamily="18" charset="0"/>
              </a:rPr>
              <a:t>  &lt;label&gt;</a:t>
            </a:r>
            <a:r>
              <a:rPr lang="en-US" sz="1050" b="1" dirty="0" err="1">
                <a:solidFill>
                  <a:srgbClr val="FFFF00"/>
                </a:solidFill>
                <a:latin typeface="Times New Roman" panose="02020603050405020304" pitchFamily="18" charset="0"/>
                <a:cs typeface="Times New Roman" panose="02020603050405020304" pitchFamily="18" charset="0"/>
              </a:rPr>
              <a:t>Lastname</a:t>
            </a:r>
            <a:r>
              <a:rPr lang="en-US" sz="1050" b="1" dirty="0">
                <a:solidFill>
                  <a:srgbClr val="FFFF00"/>
                </a:solidFill>
                <a:latin typeface="Times New Roman" panose="02020603050405020304" pitchFamily="18" charset="0"/>
                <a:cs typeface="Times New Roman" panose="02020603050405020304" pitchFamily="18" charset="0"/>
              </a:rPr>
              <a:t>:&lt;/label&gt;</a:t>
            </a:r>
          </a:p>
          <a:p>
            <a:pPr lvl="1"/>
            <a:r>
              <a:rPr lang="en-US" sz="1050" b="1" dirty="0">
                <a:solidFill>
                  <a:srgbClr val="FFFF00"/>
                </a:solidFill>
                <a:latin typeface="Times New Roman" panose="02020603050405020304" pitchFamily="18" charset="0"/>
                <a:cs typeface="Times New Roman" panose="02020603050405020304" pitchFamily="18" charset="0"/>
              </a:rPr>
              <a:t>  &lt;input type="text"&gt;</a:t>
            </a:r>
          </a:p>
          <a:p>
            <a:pPr lvl="1"/>
            <a:endParaRPr lang="en-US" sz="1050" b="1" dirty="0">
              <a:solidFill>
                <a:srgbClr val="FFFF00"/>
              </a:solidFill>
              <a:latin typeface="Times New Roman" panose="02020603050405020304" pitchFamily="18" charset="0"/>
              <a:cs typeface="Times New Roman" panose="02020603050405020304" pitchFamily="18" charset="0"/>
            </a:endParaRPr>
          </a:p>
          <a:p>
            <a:pPr lvl="1"/>
            <a:r>
              <a:rPr lang="en-US" sz="1050" b="1" dirty="0">
                <a:solidFill>
                  <a:srgbClr val="FFFF00"/>
                </a:solidFill>
                <a:latin typeface="Times New Roman" panose="02020603050405020304" pitchFamily="18" charset="0"/>
                <a:cs typeface="Times New Roman" panose="02020603050405020304" pitchFamily="18" charset="0"/>
              </a:rPr>
              <a:t>  &lt;label&gt;Street:&lt;/label&gt;</a:t>
            </a:r>
          </a:p>
          <a:p>
            <a:pPr lvl="1"/>
            <a:r>
              <a:rPr lang="en-US" sz="1050" b="1" dirty="0">
                <a:solidFill>
                  <a:srgbClr val="FFFF00"/>
                </a:solidFill>
                <a:latin typeface="Times New Roman" panose="02020603050405020304" pitchFamily="18" charset="0"/>
                <a:cs typeface="Times New Roman" panose="02020603050405020304" pitchFamily="18" charset="0"/>
              </a:rPr>
              <a:t>  &lt;input type="text"&gt;</a:t>
            </a:r>
          </a:p>
          <a:p>
            <a:pPr lvl="1"/>
            <a:endParaRPr lang="en-US" sz="1050" b="1" dirty="0">
              <a:solidFill>
                <a:srgbClr val="FFFF00"/>
              </a:solidFill>
              <a:latin typeface="Times New Roman" panose="02020603050405020304" pitchFamily="18" charset="0"/>
              <a:cs typeface="Times New Roman" panose="02020603050405020304" pitchFamily="18" charset="0"/>
            </a:endParaRPr>
          </a:p>
          <a:p>
            <a:pPr lvl="1"/>
            <a:r>
              <a:rPr lang="en-US" sz="1050" b="1" dirty="0">
                <a:solidFill>
                  <a:srgbClr val="FFFF00"/>
                </a:solidFill>
                <a:latin typeface="Times New Roman" panose="02020603050405020304" pitchFamily="18" charset="0"/>
                <a:cs typeface="Times New Roman" panose="02020603050405020304" pitchFamily="18" charset="0"/>
              </a:rPr>
              <a:t>  &lt;label&gt;City:&lt;/label&gt;</a:t>
            </a:r>
          </a:p>
          <a:p>
            <a:pPr lvl="1"/>
            <a:r>
              <a:rPr lang="en-US" sz="1050" b="1" dirty="0">
                <a:solidFill>
                  <a:srgbClr val="FFFF00"/>
                </a:solidFill>
                <a:latin typeface="Times New Roman" panose="02020603050405020304" pitchFamily="18" charset="0"/>
                <a:cs typeface="Times New Roman" panose="02020603050405020304" pitchFamily="18" charset="0"/>
              </a:rPr>
              <a:t>  &lt;input type="text"&gt;</a:t>
            </a:r>
          </a:p>
          <a:p>
            <a:pPr lvl="1"/>
            <a:endParaRPr lang="en-US" sz="1050" b="1" dirty="0">
              <a:solidFill>
                <a:srgbClr val="FFFF00"/>
              </a:solidFill>
              <a:latin typeface="Times New Roman" panose="02020603050405020304" pitchFamily="18" charset="0"/>
              <a:cs typeface="Times New Roman" panose="02020603050405020304" pitchFamily="18" charset="0"/>
            </a:endParaRPr>
          </a:p>
          <a:p>
            <a:pPr lvl="1"/>
            <a:r>
              <a:rPr lang="en-US" sz="1050" b="1" dirty="0">
                <a:solidFill>
                  <a:srgbClr val="FFFF00"/>
                </a:solidFill>
                <a:latin typeface="Times New Roman" panose="02020603050405020304" pitchFamily="18" charset="0"/>
                <a:cs typeface="Times New Roman" panose="02020603050405020304" pitchFamily="18" charset="0"/>
              </a:rPr>
              <a:t>  &lt;button type="submit"&gt;Submit&lt;/button&gt;</a:t>
            </a:r>
          </a:p>
          <a:p>
            <a:r>
              <a:rPr lang="en-US" sz="1050" b="1" dirty="0">
                <a:solidFill>
                  <a:srgbClr val="FFFF00"/>
                </a:solidFill>
                <a:latin typeface="Times New Roman" panose="02020603050405020304" pitchFamily="18" charset="0"/>
                <a:cs typeface="Times New Roman" panose="02020603050405020304" pitchFamily="18" charset="0"/>
              </a:rPr>
              <a:t>&lt;/form&gt;</a:t>
            </a:r>
          </a:p>
        </p:txBody>
      </p:sp>
    </p:spTree>
    <p:extLst>
      <p:ext uri="{BB962C8B-B14F-4D97-AF65-F5344CB8AC3E}">
        <p14:creationId xmlns:p14="http://schemas.microsoft.com/office/powerpoint/2010/main" val="268989417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defRPr/>
            </a:pPr>
            <a:r>
              <a:rPr lang="en-US" sz="2500" dirty="0" smtClean="0">
                <a:latin typeface="Times New Roman" panose="02020603050405020304" pitchFamily="18" charset="0"/>
                <a:cs typeface="Times New Roman" panose="02020603050405020304" pitchFamily="18" charset="0"/>
              </a:rPr>
              <a:t>Angular </a:t>
            </a:r>
            <a:r>
              <a:rPr lang="en-US" altLang="en-US" sz="2400" dirty="0" smtClean="0">
                <a:latin typeface="Times New Roman" panose="02020603050405020304" pitchFamily="18" charset="0"/>
                <a:cs typeface="Times New Roman" panose="02020603050405020304" pitchFamily="18" charset="0"/>
              </a:rPr>
              <a:t>Compiler </a:t>
            </a:r>
            <a:r>
              <a:rPr lang="en-US" altLang="en-US" sz="2400" dirty="0" smtClean="0">
                <a:latin typeface="Times New Roman" panose="02020603050405020304" pitchFamily="18" charset="0"/>
                <a:cs typeface="Times New Roman" panose="02020603050405020304" pitchFamily="18" charset="0"/>
              </a:rPr>
              <a:t>(2)</a:t>
            </a:r>
            <a:endParaRPr lang="en-US" sz="2500" dirty="0">
              <a:latin typeface="Times New Roman" panose="02020603050405020304" pitchFamily="18" charset="0"/>
              <a:cs typeface="Times New Roman" panose="02020603050405020304" pitchFamily="18" charset="0"/>
            </a:endParaRPr>
          </a:p>
        </p:txBody>
      </p:sp>
      <p:sp>
        <p:nvSpPr>
          <p:cNvPr id="24579" name="Content Placeholder 2"/>
          <p:cNvSpPr>
            <a:spLocks noGrp="1"/>
          </p:cNvSpPr>
          <p:nvPr>
            <p:ph sz="quarter" idx="13"/>
          </p:nvPr>
        </p:nvSpPr>
        <p:spPr/>
        <p:txBody>
          <a:bodyPr/>
          <a:lstStyle/>
          <a:p>
            <a:r>
              <a:rPr lang="en-US" dirty="0"/>
              <a:t> </a:t>
            </a:r>
            <a:r>
              <a:rPr lang="en-US" b="1" dirty="0">
                <a:latin typeface="Times New Roman" panose="02020603050405020304" pitchFamily="18" charset="0"/>
                <a:cs typeface="Times New Roman" panose="02020603050405020304" pitchFamily="18" charset="0"/>
              </a:rPr>
              <a:t>Just-in-Time (</a:t>
            </a:r>
            <a:r>
              <a:rPr lang="en-US" b="1" dirty="0" err="1">
                <a:latin typeface="Times New Roman" panose="02020603050405020304" pitchFamily="18" charset="0"/>
                <a:cs typeface="Times New Roman" panose="02020603050405020304" pitchFamily="18" charset="0"/>
              </a:rPr>
              <a:t>JiT</a:t>
            </a:r>
            <a:r>
              <a:rPr lang="en-US" b="1" dirty="0">
                <a:latin typeface="Times New Roman" panose="02020603050405020304" pitchFamily="18" charset="0"/>
                <a:cs typeface="Times New Roman" panose="02020603050405020304" pitchFamily="18" charset="0"/>
              </a:rPr>
              <a:t>)</a:t>
            </a:r>
            <a:r>
              <a:rPr lang="en-US" dirty="0">
                <a:latin typeface="Times New Roman" panose="02020603050405020304" pitchFamily="18" charset="0"/>
                <a:cs typeface="Times New Roman" panose="02020603050405020304" pitchFamily="18" charset="0"/>
              </a:rPr>
              <a:t> </a:t>
            </a:r>
            <a:endParaRPr lang="en-US" dirty="0" smtClean="0">
              <a:latin typeface="Times New Roman" panose="02020603050405020304" pitchFamily="18" charset="0"/>
              <a:cs typeface="Times New Roman" panose="02020603050405020304" pitchFamily="18" charset="0"/>
            </a:endParaRPr>
          </a:p>
          <a:p>
            <a:pPr lvl="1"/>
            <a:r>
              <a:rPr lang="en-US" dirty="0" smtClean="0">
                <a:latin typeface="Times New Roman" panose="02020603050405020304" pitchFamily="18" charset="0"/>
                <a:cs typeface="Times New Roman" panose="02020603050405020304" pitchFamily="18" charset="0"/>
              </a:rPr>
              <a:t>We compile </a:t>
            </a:r>
            <a:r>
              <a:rPr lang="en-US" dirty="0">
                <a:latin typeface="Times New Roman" panose="02020603050405020304" pitchFamily="18" charset="0"/>
                <a:cs typeface="Times New Roman" panose="02020603050405020304" pitchFamily="18" charset="0"/>
              </a:rPr>
              <a:t>the app in the browser, at runtime, as the application loads</a:t>
            </a:r>
            <a:r>
              <a:rPr lang="en-US" dirty="0" smtClean="0">
                <a:latin typeface="Times New Roman" panose="02020603050405020304" pitchFamily="18" charset="0"/>
                <a:cs typeface="Times New Roman" panose="02020603050405020304" pitchFamily="18" charset="0"/>
              </a:rPr>
              <a:t>.</a:t>
            </a:r>
          </a:p>
          <a:p>
            <a:pPr lvl="2"/>
            <a:endParaRPr lang="en-US" altLang="en-US" b="1" dirty="0"/>
          </a:p>
          <a:p>
            <a:pPr lvl="1"/>
            <a:endParaRPr lang="en-US" altLang="en-US" dirty="0" smtClean="0"/>
          </a:p>
          <a:p>
            <a:pPr marL="457200" lvl="1" indent="0">
              <a:buNone/>
            </a:pPr>
            <a:endParaRPr lang="en-US" altLang="en-US" dirty="0" smtClean="0"/>
          </a:p>
        </p:txBody>
      </p:sp>
      <p:pic>
        <p:nvPicPr>
          <p:cNvPr id="409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19200" y="1657350"/>
            <a:ext cx="3581400" cy="2918736"/>
          </a:xfrm>
          <a:prstGeom prst="roundRect">
            <a:avLst>
              <a:gd name="adj" fmla="val 16667"/>
            </a:avLst>
          </a:prstGeom>
          <a:ln/>
        </p:spPr>
        <p:style>
          <a:lnRef idx="1">
            <a:schemeClr val="accent2"/>
          </a:lnRef>
          <a:fillRef idx="2">
            <a:schemeClr val="accent2"/>
          </a:fillRef>
          <a:effectRef idx="1">
            <a:schemeClr val="accent2"/>
          </a:effectRef>
          <a:fontRef idx="minor">
            <a:schemeClr val="dk1"/>
          </a:fontRef>
        </p:style>
      </p:pic>
    </p:spTree>
    <p:extLst>
      <p:ext uri="{BB962C8B-B14F-4D97-AF65-F5344CB8AC3E}">
        <p14:creationId xmlns:p14="http://schemas.microsoft.com/office/powerpoint/2010/main" val="1499075318"/>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defRPr/>
            </a:pPr>
            <a:r>
              <a:rPr lang="en-US" sz="2500" dirty="0" smtClean="0">
                <a:latin typeface="Times New Roman" panose="02020603050405020304" pitchFamily="18" charset="0"/>
                <a:cs typeface="Times New Roman" panose="02020603050405020304" pitchFamily="18" charset="0"/>
              </a:rPr>
              <a:t>Form (15)</a:t>
            </a:r>
            <a:endParaRPr lang="en-US" sz="2500" dirty="0">
              <a:latin typeface="Times New Roman" panose="02020603050405020304" pitchFamily="18" charset="0"/>
              <a:cs typeface="Times New Roman" panose="02020603050405020304" pitchFamily="18" charset="0"/>
            </a:endParaRPr>
          </a:p>
        </p:txBody>
      </p:sp>
      <p:sp>
        <p:nvSpPr>
          <p:cNvPr id="24579" name="Content Placeholder 2"/>
          <p:cNvSpPr>
            <a:spLocks noGrp="1"/>
          </p:cNvSpPr>
          <p:nvPr>
            <p:ph sz="quarter" idx="13"/>
          </p:nvPr>
        </p:nvSpPr>
        <p:spPr>
          <a:xfrm>
            <a:off x="152400" y="819150"/>
            <a:ext cx="8915400" cy="4191000"/>
          </a:xfrm>
        </p:spPr>
        <p:txBody>
          <a:bodyPr/>
          <a:lstStyle/>
          <a:p>
            <a:r>
              <a:rPr lang="en-US" b="1" dirty="0" smtClean="0">
                <a:latin typeface="Times New Roman" panose="02020603050405020304" pitchFamily="18" charset="0"/>
                <a:cs typeface="Times New Roman" panose="02020603050405020304" pitchFamily="18" charset="0"/>
              </a:rPr>
              <a:t>Model Driven Forms</a:t>
            </a:r>
          </a:p>
          <a:p>
            <a:pPr lvl="1"/>
            <a:r>
              <a:rPr lang="en-US" b="1" dirty="0" err="1">
                <a:latin typeface="Times New Roman" panose="02020603050405020304" pitchFamily="18" charset="0"/>
                <a:cs typeface="Times New Roman" panose="02020603050405020304" pitchFamily="18" charset="0"/>
              </a:rPr>
              <a:t>F</a:t>
            </a:r>
            <a:r>
              <a:rPr lang="en-US" b="1" dirty="0" err="1" smtClean="0">
                <a:latin typeface="Times New Roman" panose="02020603050405020304" pitchFamily="18" charset="0"/>
                <a:cs typeface="Times New Roman" panose="02020603050405020304" pitchFamily="18" charset="0"/>
              </a:rPr>
              <a:t>ormGroup</a:t>
            </a:r>
            <a:r>
              <a:rPr lang="en-US" b="1" dirty="0" smtClean="0">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formGroupName</a:t>
            </a:r>
            <a:r>
              <a:rPr lang="en-US" b="1" dirty="0" smtClean="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f</a:t>
            </a:r>
            <a:r>
              <a:rPr lang="en-US" b="1" dirty="0" err="1" smtClean="0">
                <a:latin typeface="Times New Roman" panose="02020603050405020304" pitchFamily="18" charset="0"/>
                <a:cs typeface="Times New Roman" panose="02020603050405020304" pitchFamily="18" charset="0"/>
              </a:rPr>
              <a:t>ormControl</a:t>
            </a:r>
            <a:r>
              <a:rPr lang="en-US" b="1" dirty="0" smtClean="0">
                <a:latin typeface="Times New Roman" panose="02020603050405020304" pitchFamily="18" charset="0"/>
                <a:cs typeface="Times New Roman" panose="02020603050405020304" pitchFamily="18" charset="0"/>
              </a:rPr>
              <a:t> </a:t>
            </a:r>
            <a:r>
              <a:rPr lang="en-US" b="1" dirty="0" smtClean="0">
                <a:latin typeface="Times New Roman" panose="02020603050405020304" pitchFamily="18" charset="0"/>
                <a:cs typeface="Times New Roman" panose="02020603050405020304" pitchFamily="18" charset="0"/>
              </a:rPr>
              <a:t>,</a:t>
            </a:r>
            <a:r>
              <a:rPr lang="en-US" b="1" dirty="0">
                <a:latin typeface="Times New Roman" panose="02020603050405020304" pitchFamily="18" charset="0"/>
                <a:cs typeface="Times New Roman" panose="02020603050405020304" pitchFamily="18" charset="0"/>
              </a:rPr>
              <a:t> </a:t>
            </a:r>
            <a:r>
              <a:rPr lang="en-US" b="1" dirty="0" smtClean="0">
                <a:latin typeface="Times New Roman" panose="02020603050405020304" pitchFamily="18" charset="0"/>
                <a:cs typeface="Times New Roman" panose="02020603050405020304" pitchFamily="18" charset="0"/>
              </a:rPr>
              <a:t>and </a:t>
            </a:r>
            <a:r>
              <a:rPr lang="en-US" b="1" dirty="0" err="1" smtClean="0">
                <a:latin typeface="Times New Roman" panose="02020603050405020304" pitchFamily="18" charset="0"/>
                <a:cs typeface="Times New Roman" panose="02020603050405020304" pitchFamily="18" charset="0"/>
              </a:rPr>
              <a:t>formControlName</a:t>
            </a:r>
            <a:endParaRPr lang="en-US" b="1" dirty="0">
              <a:latin typeface="Times New Roman" panose="02020603050405020304" pitchFamily="18" charset="0"/>
              <a:cs typeface="Times New Roman" panose="02020603050405020304" pitchFamily="18" charset="0"/>
            </a:endParaRPr>
          </a:p>
          <a:p>
            <a:pPr lvl="2"/>
            <a:r>
              <a:rPr lang="en-US" dirty="0">
                <a:latin typeface="Times New Roman" panose="02020603050405020304" pitchFamily="18" charset="0"/>
                <a:cs typeface="Times New Roman" panose="02020603050405020304" pitchFamily="18" charset="0"/>
              </a:rPr>
              <a:t> Now, to make this form model-driven, what we need to do is to create a form model that represents that DOM structure in our component. One way to do that is to use the low level APIs for </a:t>
            </a:r>
            <a:r>
              <a:rPr lang="en-US" dirty="0" err="1">
                <a:latin typeface="Times New Roman" panose="02020603050405020304" pitchFamily="18" charset="0"/>
                <a:cs typeface="Times New Roman" panose="02020603050405020304" pitchFamily="18" charset="0"/>
              </a:rPr>
              <a:t>FormGroup</a:t>
            </a:r>
            <a:r>
              <a:rPr lang="en-US" dirty="0">
                <a:latin typeface="Times New Roman" panose="02020603050405020304" pitchFamily="18" charset="0"/>
                <a:cs typeface="Times New Roman" panose="02020603050405020304" pitchFamily="18" charset="0"/>
              </a:rPr>
              <a:t> and </a:t>
            </a:r>
            <a:r>
              <a:rPr lang="en-US" dirty="0" err="1">
                <a:latin typeface="Times New Roman" panose="02020603050405020304" pitchFamily="18" charset="0"/>
                <a:cs typeface="Times New Roman" panose="02020603050405020304" pitchFamily="18" charset="0"/>
              </a:rPr>
              <a:t>FormControl</a:t>
            </a:r>
            <a:r>
              <a:rPr lang="en-US" dirty="0" smtClean="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FormGroup</a:t>
            </a:r>
            <a:r>
              <a:rPr lang="en-US" dirty="0">
                <a:latin typeface="Times New Roman" panose="02020603050405020304" pitchFamily="18" charset="0"/>
                <a:cs typeface="Times New Roman" panose="02020603050405020304" pitchFamily="18" charset="0"/>
              </a:rPr>
              <a:t> always represents a set of </a:t>
            </a:r>
            <a:r>
              <a:rPr lang="en-US" dirty="0" err="1">
                <a:latin typeface="Times New Roman" panose="02020603050405020304" pitchFamily="18" charset="0"/>
                <a:cs typeface="Times New Roman" panose="02020603050405020304" pitchFamily="18" charset="0"/>
              </a:rPr>
              <a:t>FormControls</a:t>
            </a:r>
            <a:r>
              <a:rPr lang="en-US" dirty="0" smtClean="0">
                <a:latin typeface="Times New Roman" panose="02020603050405020304" pitchFamily="18" charset="0"/>
                <a:cs typeface="Times New Roman" panose="02020603050405020304" pitchFamily="18" charset="0"/>
              </a:rPr>
              <a:t>.</a:t>
            </a:r>
          </a:p>
          <a:p>
            <a:pPr lvl="2"/>
            <a:r>
              <a:rPr lang="en-US" dirty="0">
                <a:latin typeface="Times New Roman" panose="02020603050405020304" pitchFamily="18" charset="0"/>
                <a:cs typeface="Times New Roman" panose="02020603050405020304" pitchFamily="18" charset="0"/>
              </a:rPr>
              <a:t>To bind forms we use </a:t>
            </a:r>
            <a:r>
              <a:rPr lang="en-US" dirty="0" err="1">
                <a:latin typeface="Times New Roman" panose="02020603050405020304" pitchFamily="18" charset="0"/>
                <a:cs typeface="Times New Roman" panose="02020603050405020304" pitchFamily="18" charset="0"/>
              </a:rPr>
              <a:t>formGroup</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formGroupName</a:t>
            </a:r>
            <a:r>
              <a:rPr lang="en-US" dirty="0">
                <a:latin typeface="Times New Roman" panose="02020603050405020304" pitchFamily="18" charset="0"/>
                <a:cs typeface="Times New Roman" panose="02020603050405020304" pitchFamily="18" charset="0"/>
              </a:rPr>
              <a:t> and </a:t>
            </a:r>
            <a:r>
              <a:rPr lang="en-US" dirty="0" err="1" smtClean="0">
                <a:latin typeface="Times New Roman" panose="02020603050405020304" pitchFamily="18" charset="0"/>
                <a:cs typeface="Times New Roman" panose="02020603050405020304" pitchFamily="18" charset="0"/>
              </a:rPr>
              <a:t>formControlName</a:t>
            </a:r>
            <a:endParaRPr lang="en-US" dirty="0" smtClean="0">
              <a:latin typeface="Times New Roman" panose="02020603050405020304" pitchFamily="18" charset="0"/>
              <a:cs typeface="Times New Roman" panose="02020603050405020304" pitchFamily="18" charset="0"/>
            </a:endParaRPr>
          </a:p>
          <a:p>
            <a:pPr marL="1143000" lvl="3" indent="-285750">
              <a:buFont typeface="Wingdings" panose="05000000000000000000" pitchFamily="2" charset="2"/>
              <a:buChar char="v"/>
            </a:pPr>
            <a:r>
              <a:rPr lang="en-US" b="1" dirty="0">
                <a:solidFill>
                  <a:srgbClr val="B73B50"/>
                </a:solidFill>
                <a:latin typeface="Times New Roman" panose="02020603050405020304" pitchFamily="18" charset="0"/>
                <a:cs typeface="Times New Roman" panose="02020603050405020304" pitchFamily="18" charset="0"/>
                <a:hlinkClick r:id="rId3"/>
              </a:rPr>
              <a:t>https://plnkr.co/edit/ghcgXUs4txe3mGlz0XTF</a:t>
            </a:r>
            <a:endParaRPr lang="en-US" b="1" dirty="0" smtClean="0">
              <a:solidFill>
                <a:srgbClr val="B73B50"/>
              </a:solidFill>
              <a:latin typeface="Times New Roman" panose="02020603050405020304" pitchFamily="18" charset="0"/>
              <a:cs typeface="Times New Roman" panose="02020603050405020304" pitchFamily="18" charset="0"/>
            </a:endParaRPr>
          </a:p>
          <a:p>
            <a:pPr marL="1143000" lvl="3" indent="-285750">
              <a:buFont typeface="Wingdings" panose="05000000000000000000" pitchFamily="2" charset="2"/>
              <a:buChar char="v"/>
            </a:pPr>
            <a:r>
              <a:rPr lang="en-US" b="1" dirty="0">
                <a:solidFill>
                  <a:srgbClr val="B73B50"/>
                </a:solidFill>
                <a:latin typeface="Times New Roman" panose="02020603050405020304" pitchFamily="18" charset="0"/>
                <a:cs typeface="Times New Roman" panose="02020603050405020304" pitchFamily="18" charset="0"/>
                <a:hlinkClick r:id="rId4"/>
              </a:rPr>
              <a:t>https://plnkr.co/edit/waDkfbf97ywKfmnoFGD7?p=preview</a:t>
            </a:r>
            <a:endParaRPr lang="en-US" dirty="0"/>
          </a:p>
        </p:txBody>
      </p:sp>
    </p:spTree>
    <p:extLst>
      <p:ext uri="{BB962C8B-B14F-4D97-AF65-F5344CB8AC3E}">
        <p14:creationId xmlns:p14="http://schemas.microsoft.com/office/powerpoint/2010/main" val="432659958"/>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defRPr/>
            </a:pPr>
            <a:r>
              <a:rPr lang="en-US" sz="2500" dirty="0" smtClean="0">
                <a:latin typeface="Times New Roman" panose="02020603050405020304" pitchFamily="18" charset="0"/>
                <a:cs typeface="Times New Roman" panose="02020603050405020304" pitchFamily="18" charset="0"/>
              </a:rPr>
              <a:t>Form (16)</a:t>
            </a:r>
            <a:endParaRPr lang="en-US" sz="2500" dirty="0">
              <a:latin typeface="Times New Roman" panose="02020603050405020304" pitchFamily="18" charset="0"/>
              <a:cs typeface="Times New Roman" panose="02020603050405020304" pitchFamily="18" charset="0"/>
            </a:endParaRPr>
          </a:p>
        </p:txBody>
      </p:sp>
      <p:sp>
        <p:nvSpPr>
          <p:cNvPr id="24579" name="Content Placeholder 2"/>
          <p:cNvSpPr>
            <a:spLocks noGrp="1"/>
          </p:cNvSpPr>
          <p:nvPr>
            <p:ph sz="quarter" idx="13"/>
          </p:nvPr>
        </p:nvSpPr>
        <p:spPr>
          <a:xfrm>
            <a:off x="152400" y="819150"/>
            <a:ext cx="8915400" cy="4191000"/>
          </a:xfrm>
        </p:spPr>
        <p:txBody>
          <a:bodyPr/>
          <a:lstStyle/>
          <a:p>
            <a:r>
              <a:rPr lang="en-US" b="1" dirty="0" smtClean="0">
                <a:latin typeface="Times New Roman" panose="02020603050405020304" pitchFamily="18" charset="0"/>
                <a:cs typeface="Times New Roman" panose="02020603050405020304" pitchFamily="18" charset="0"/>
              </a:rPr>
              <a:t>Model Driven Forms</a:t>
            </a:r>
          </a:p>
          <a:p>
            <a:pPr lvl="1"/>
            <a:r>
              <a:rPr lang="en-US" b="1" dirty="0" err="1">
                <a:latin typeface="Times New Roman" panose="02020603050405020304" pitchFamily="18" charset="0"/>
                <a:cs typeface="Times New Roman" panose="02020603050405020304" pitchFamily="18" charset="0"/>
              </a:rPr>
              <a:t>FormBuilder</a:t>
            </a:r>
            <a:endParaRPr lang="en-US" b="1" dirty="0">
              <a:latin typeface="Times New Roman" panose="02020603050405020304" pitchFamily="18" charset="0"/>
              <a:cs typeface="Times New Roman" panose="02020603050405020304" pitchFamily="18" charset="0"/>
            </a:endParaRPr>
          </a:p>
          <a:p>
            <a:pPr lvl="2"/>
            <a:r>
              <a:rPr lang="en-US" dirty="0" smtClean="0">
                <a:latin typeface="Times New Roman" panose="02020603050405020304" pitchFamily="18" charset="0"/>
                <a:cs typeface="Times New Roman" panose="02020603050405020304" pitchFamily="18" charset="0"/>
              </a:rPr>
              <a:t>By using </a:t>
            </a:r>
            <a:r>
              <a:rPr lang="en-US" b="1" dirty="0" err="1">
                <a:latin typeface="Times New Roman" panose="02020603050405020304" pitchFamily="18" charset="0"/>
                <a:cs typeface="Times New Roman" panose="02020603050405020304" pitchFamily="18" charset="0"/>
              </a:rPr>
              <a:t>FormGroup</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FormControl</a:t>
            </a:r>
            <a:r>
              <a:rPr lang="en-US" b="1"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  the creation of our form model looks quite wordy as we have to call new </a:t>
            </a:r>
            <a:r>
              <a:rPr lang="en-US" dirty="0" err="1">
                <a:latin typeface="Times New Roman" panose="02020603050405020304" pitchFamily="18" charset="0"/>
                <a:cs typeface="Times New Roman" panose="02020603050405020304" pitchFamily="18" charset="0"/>
              </a:rPr>
              <a:t>FormGroup</a:t>
            </a:r>
            <a:r>
              <a:rPr lang="en-US" dirty="0">
                <a:latin typeface="Times New Roman" panose="02020603050405020304" pitchFamily="18" charset="0"/>
                <a:cs typeface="Times New Roman" panose="02020603050405020304" pitchFamily="18" charset="0"/>
              </a:rPr>
              <a:t>() and new </a:t>
            </a:r>
            <a:r>
              <a:rPr lang="en-US" dirty="0" err="1">
                <a:latin typeface="Times New Roman" panose="02020603050405020304" pitchFamily="18" charset="0"/>
                <a:cs typeface="Times New Roman" panose="02020603050405020304" pitchFamily="18" charset="0"/>
              </a:rPr>
              <a:t>FormControl</a:t>
            </a:r>
            <a:r>
              <a:rPr lang="en-US" dirty="0">
                <a:latin typeface="Times New Roman" panose="02020603050405020304" pitchFamily="18" charset="0"/>
                <a:cs typeface="Times New Roman" panose="02020603050405020304" pitchFamily="18" charset="0"/>
              </a:rPr>
              <a:t> several times to construct the model. </a:t>
            </a:r>
            <a:r>
              <a:rPr lang="en-US" dirty="0" smtClean="0">
                <a:latin typeface="Times New Roman" panose="02020603050405020304" pitchFamily="18" charset="0"/>
                <a:cs typeface="Times New Roman" panose="02020603050405020304" pitchFamily="18" charset="0"/>
              </a:rPr>
              <a:t>So we </a:t>
            </a:r>
            <a:r>
              <a:rPr lang="en-US" dirty="0">
                <a:latin typeface="Times New Roman" panose="02020603050405020304" pitchFamily="18" charset="0"/>
                <a:cs typeface="Times New Roman" panose="02020603050405020304" pitchFamily="18" charset="0"/>
              </a:rPr>
              <a:t>can use a higher level API that makes this task a bit more pleasant</a:t>
            </a:r>
            <a:r>
              <a:rPr lang="en-US" dirty="0" smtClean="0">
                <a:latin typeface="Times New Roman" panose="02020603050405020304" pitchFamily="18" charset="0"/>
                <a:cs typeface="Times New Roman" panose="02020603050405020304" pitchFamily="18" charset="0"/>
              </a:rPr>
              <a:t>. It’s </a:t>
            </a:r>
            <a:r>
              <a:rPr lang="en-US" dirty="0" err="1" smtClean="0">
                <a:latin typeface="Times New Roman" panose="02020603050405020304" pitchFamily="18" charset="0"/>
                <a:cs typeface="Times New Roman" panose="02020603050405020304" pitchFamily="18" charset="0"/>
              </a:rPr>
              <a:t>FormBuilder</a:t>
            </a:r>
            <a:endParaRPr lang="en-US" dirty="0" smtClean="0">
              <a:latin typeface="Times New Roman" panose="02020603050405020304" pitchFamily="18" charset="0"/>
              <a:cs typeface="Times New Roman" panose="02020603050405020304" pitchFamily="18" charset="0"/>
            </a:endParaRPr>
          </a:p>
          <a:p>
            <a:pPr lvl="2"/>
            <a:r>
              <a:rPr lang="en-US" dirty="0" err="1">
                <a:latin typeface="Times New Roman" panose="02020603050405020304" pitchFamily="18" charset="0"/>
                <a:cs typeface="Times New Roman" panose="02020603050405020304" pitchFamily="18" charset="0"/>
              </a:rPr>
              <a:t>FormBuilder</a:t>
            </a:r>
            <a:r>
              <a:rPr lang="en-US" dirty="0">
                <a:latin typeface="Times New Roman" panose="02020603050405020304" pitchFamily="18" charset="0"/>
                <a:cs typeface="Times New Roman" panose="02020603050405020304" pitchFamily="18" charset="0"/>
              </a:rPr>
              <a:t> is like a factory that creates </a:t>
            </a:r>
            <a:r>
              <a:rPr lang="en-US" dirty="0" err="1">
                <a:latin typeface="Times New Roman" panose="02020603050405020304" pitchFamily="18" charset="0"/>
                <a:cs typeface="Times New Roman" panose="02020603050405020304" pitchFamily="18" charset="0"/>
              </a:rPr>
              <a:t>FormGroup’s</a:t>
            </a:r>
            <a:r>
              <a:rPr lang="en-US" dirty="0">
                <a:latin typeface="Times New Roman" panose="02020603050405020304" pitchFamily="18" charset="0"/>
                <a:cs typeface="Times New Roman" panose="02020603050405020304" pitchFamily="18" charset="0"/>
              </a:rPr>
              <a:t> and </a:t>
            </a:r>
            <a:r>
              <a:rPr lang="en-US" dirty="0" err="1">
                <a:latin typeface="Times New Roman" panose="02020603050405020304" pitchFamily="18" charset="0"/>
                <a:cs typeface="Times New Roman" panose="02020603050405020304" pitchFamily="18" charset="0"/>
              </a:rPr>
              <a:t>FormControl’s</a:t>
            </a:r>
            <a:r>
              <a:rPr lang="en-US" dirty="0">
                <a:latin typeface="Times New Roman" panose="02020603050405020304" pitchFamily="18" charset="0"/>
                <a:cs typeface="Times New Roman" panose="02020603050405020304" pitchFamily="18" charset="0"/>
              </a:rPr>
              <a:t> for us. All we need to do is to import it and us its .group() </a:t>
            </a:r>
            <a:r>
              <a:rPr lang="en-US" dirty="0" smtClean="0">
                <a:latin typeface="Times New Roman" panose="02020603050405020304" pitchFamily="18" charset="0"/>
                <a:cs typeface="Times New Roman" panose="02020603050405020304" pitchFamily="18" charset="0"/>
              </a:rPr>
              <a:t>method</a:t>
            </a:r>
          </a:p>
          <a:p>
            <a:pPr lvl="2"/>
            <a:endParaRPr lang="en-US" dirty="0">
              <a:latin typeface="Times New Roman" panose="02020603050405020304" pitchFamily="18" charset="0"/>
              <a:cs typeface="Times New Roman" panose="02020603050405020304" pitchFamily="18" charset="0"/>
            </a:endParaRPr>
          </a:p>
          <a:p>
            <a:pPr marL="1143000" lvl="3" indent="-285750">
              <a:buFont typeface="Wingdings" panose="05000000000000000000" pitchFamily="2" charset="2"/>
              <a:buChar char="v"/>
            </a:pPr>
            <a:r>
              <a:rPr lang="en-US" b="1" dirty="0">
                <a:solidFill>
                  <a:srgbClr val="B73B50"/>
                </a:solidFill>
                <a:latin typeface="Times New Roman" panose="02020603050405020304" pitchFamily="18" charset="0"/>
                <a:cs typeface="Times New Roman" panose="02020603050405020304" pitchFamily="18" charset="0"/>
                <a:hlinkClick r:id="rId3"/>
              </a:rPr>
              <a:t>https://plnkr.co/edit/fxtII7AOzzYKtN0gXrEj?p=preview</a:t>
            </a:r>
            <a:endParaRPr lang="en-US" b="1" dirty="0">
              <a:solidFill>
                <a:srgbClr val="B73B5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7541097"/>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defRPr/>
            </a:pPr>
            <a:r>
              <a:rPr lang="en-US" sz="2500" dirty="0" smtClean="0">
                <a:latin typeface="Times New Roman" panose="02020603050405020304" pitchFamily="18" charset="0"/>
                <a:cs typeface="Times New Roman" panose="02020603050405020304" pitchFamily="18" charset="0"/>
              </a:rPr>
              <a:t>Form- Validation (1)</a:t>
            </a:r>
            <a:endParaRPr lang="en-US" sz="2500" dirty="0">
              <a:latin typeface="Times New Roman" panose="02020603050405020304" pitchFamily="18" charset="0"/>
              <a:cs typeface="Times New Roman" panose="02020603050405020304" pitchFamily="18" charset="0"/>
            </a:endParaRPr>
          </a:p>
        </p:txBody>
      </p:sp>
      <p:sp>
        <p:nvSpPr>
          <p:cNvPr id="24579" name="Content Placeholder 2"/>
          <p:cNvSpPr>
            <a:spLocks noGrp="1"/>
          </p:cNvSpPr>
          <p:nvPr>
            <p:ph sz="quarter" idx="13"/>
          </p:nvPr>
        </p:nvSpPr>
        <p:spPr>
          <a:xfrm>
            <a:off x="152400" y="819150"/>
            <a:ext cx="8915400" cy="4191000"/>
          </a:xfrm>
        </p:spPr>
        <p:txBody>
          <a:bodyPr/>
          <a:lstStyle/>
          <a:p>
            <a:r>
              <a:rPr lang="en-US" b="1" dirty="0">
                <a:latin typeface="Times New Roman" panose="02020603050405020304" pitchFamily="18" charset="0"/>
                <a:cs typeface="Times New Roman" panose="02020603050405020304" pitchFamily="18" charset="0"/>
              </a:rPr>
              <a:t>Built-in </a:t>
            </a:r>
            <a:r>
              <a:rPr lang="en-US" b="1" dirty="0" smtClean="0">
                <a:latin typeface="Times New Roman" panose="02020603050405020304" pitchFamily="18" charset="0"/>
                <a:cs typeface="Times New Roman" panose="02020603050405020304" pitchFamily="18" charset="0"/>
              </a:rPr>
              <a:t>Validators</a:t>
            </a:r>
          </a:p>
          <a:p>
            <a:pPr lvl="1"/>
            <a:r>
              <a:rPr lang="en-US" b="1" dirty="0">
                <a:latin typeface="Times New Roman" panose="02020603050405020304" pitchFamily="18" charset="0"/>
                <a:cs typeface="Times New Roman" panose="02020603050405020304" pitchFamily="18" charset="0"/>
              </a:rPr>
              <a:t>required</a:t>
            </a:r>
            <a:r>
              <a:rPr lang="en-US" dirty="0">
                <a:latin typeface="Times New Roman" panose="02020603050405020304" pitchFamily="18" charset="0"/>
                <a:cs typeface="Times New Roman" panose="02020603050405020304" pitchFamily="18" charset="0"/>
              </a:rPr>
              <a:t> - Requires a form control to have a non-empty value</a:t>
            </a:r>
          </a:p>
          <a:p>
            <a:pPr lvl="1"/>
            <a:r>
              <a:rPr lang="en-US" b="1" dirty="0" err="1">
                <a:latin typeface="Times New Roman" panose="02020603050405020304" pitchFamily="18" charset="0"/>
                <a:cs typeface="Times New Roman" panose="02020603050405020304" pitchFamily="18" charset="0"/>
              </a:rPr>
              <a:t>minlength</a:t>
            </a:r>
            <a:r>
              <a:rPr lang="en-US" dirty="0">
                <a:latin typeface="Times New Roman" panose="02020603050405020304" pitchFamily="18" charset="0"/>
                <a:cs typeface="Times New Roman" panose="02020603050405020304" pitchFamily="18" charset="0"/>
              </a:rPr>
              <a:t> - Requires a form control to have a value of a minimum length</a:t>
            </a:r>
          </a:p>
          <a:p>
            <a:pPr lvl="1"/>
            <a:r>
              <a:rPr lang="en-US" b="1" dirty="0" err="1">
                <a:latin typeface="Times New Roman" panose="02020603050405020304" pitchFamily="18" charset="0"/>
                <a:cs typeface="Times New Roman" panose="02020603050405020304" pitchFamily="18" charset="0"/>
              </a:rPr>
              <a:t>maxlength</a:t>
            </a:r>
            <a:r>
              <a:rPr lang="en-US" dirty="0">
                <a:latin typeface="Times New Roman" panose="02020603050405020304" pitchFamily="18" charset="0"/>
                <a:cs typeface="Times New Roman" panose="02020603050405020304" pitchFamily="18" charset="0"/>
              </a:rPr>
              <a:t> - Requires a form control to have a value of a maximum length</a:t>
            </a:r>
          </a:p>
          <a:p>
            <a:pPr lvl="1"/>
            <a:r>
              <a:rPr lang="en-US" b="1" dirty="0">
                <a:latin typeface="Times New Roman" panose="02020603050405020304" pitchFamily="18" charset="0"/>
                <a:cs typeface="Times New Roman" panose="02020603050405020304" pitchFamily="18" charset="0"/>
              </a:rPr>
              <a:t>pattern</a:t>
            </a:r>
            <a:r>
              <a:rPr lang="en-US" dirty="0">
                <a:latin typeface="Times New Roman" panose="02020603050405020304" pitchFamily="18" charset="0"/>
                <a:cs typeface="Times New Roman" panose="02020603050405020304" pitchFamily="18" charset="0"/>
              </a:rPr>
              <a:t> - Requires a form control’s value to match a given </a:t>
            </a:r>
            <a:r>
              <a:rPr lang="en-US" dirty="0" smtClean="0">
                <a:latin typeface="Times New Roman" panose="02020603050405020304" pitchFamily="18" charset="0"/>
                <a:cs typeface="Times New Roman" panose="02020603050405020304" pitchFamily="18" charset="0"/>
              </a:rPr>
              <a:t>regex</a:t>
            </a:r>
          </a:p>
          <a:p>
            <a:pPr lvl="1">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Example apply Built-in validator for template driven form </a:t>
            </a:r>
            <a:endParaRPr lang="en-US" dirty="0" smtClean="0">
              <a:latin typeface="Times New Roman" panose="02020603050405020304" pitchFamily="18" charset="0"/>
              <a:cs typeface="Times New Roman" panose="02020603050405020304" pitchFamily="18" charset="0"/>
            </a:endParaRPr>
          </a:p>
          <a:p>
            <a:pPr marL="1143000" lvl="3" indent="-285750">
              <a:buFont typeface="Wingdings" panose="05000000000000000000" pitchFamily="2" charset="2"/>
              <a:buChar char="v"/>
            </a:pPr>
            <a:r>
              <a:rPr lang="en-US" b="1" dirty="0">
                <a:solidFill>
                  <a:srgbClr val="B73B50"/>
                </a:solidFill>
                <a:latin typeface="Times New Roman" panose="02020603050405020304" pitchFamily="18" charset="0"/>
                <a:cs typeface="Times New Roman" panose="02020603050405020304" pitchFamily="18" charset="0"/>
                <a:hlinkClick r:id="rId3"/>
              </a:rPr>
              <a:t>https://plnkr.co/edit/nFsrHa8HNZsfebxz6QUH?p=info</a:t>
            </a:r>
            <a:endParaRPr lang="en-US" b="1" dirty="0" smtClean="0">
              <a:solidFill>
                <a:srgbClr val="B73B50"/>
              </a:solidFill>
              <a:latin typeface="Times New Roman" panose="02020603050405020304" pitchFamily="18" charset="0"/>
              <a:cs typeface="Times New Roman" panose="02020603050405020304" pitchFamily="18" charset="0"/>
            </a:endParaRPr>
          </a:p>
          <a:p>
            <a:pPr marL="742950" lvl="2" indent="-342900">
              <a:buFont typeface="Wingdings" panose="05000000000000000000" pitchFamily="2" charset="2"/>
              <a:buChar char="Ø"/>
            </a:pPr>
            <a:r>
              <a:rPr lang="en-US" sz="2000" dirty="0" smtClean="0">
                <a:latin typeface="Times New Roman" panose="02020603050405020304" pitchFamily="18" charset="0"/>
                <a:cs typeface="Times New Roman" panose="02020603050405020304" pitchFamily="18" charset="0"/>
              </a:rPr>
              <a:t>Example apply Built-in validator for model driven form </a:t>
            </a:r>
          </a:p>
          <a:p>
            <a:pPr marL="1143000" lvl="3" indent="-285750">
              <a:buFont typeface="Wingdings" panose="05000000000000000000" pitchFamily="2" charset="2"/>
              <a:buChar char="v"/>
            </a:pPr>
            <a:r>
              <a:rPr lang="en-US" b="1" dirty="0">
                <a:solidFill>
                  <a:srgbClr val="B73B50"/>
                </a:solidFill>
                <a:latin typeface="Times New Roman" panose="02020603050405020304" pitchFamily="18" charset="0"/>
                <a:cs typeface="Times New Roman" panose="02020603050405020304" pitchFamily="18" charset="0"/>
                <a:hlinkClick r:id="rId4"/>
              </a:rPr>
              <a:t>https://plnkr.co/edit/yk6FxNDtAU3mxzEBMfy6?p=info</a:t>
            </a:r>
            <a:endParaRPr lang="en-US" b="1" dirty="0" smtClean="0">
              <a:solidFill>
                <a:srgbClr val="B73B50"/>
              </a:solidFill>
              <a:latin typeface="Times New Roman" panose="02020603050405020304" pitchFamily="18" charset="0"/>
              <a:cs typeface="Times New Roman" panose="02020603050405020304" pitchFamily="18" charset="0"/>
            </a:endParaRPr>
          </a:p>
          <a:p>
            <a:pPr marL="1143000" lvl="3" indent="-285750">
              <a:buFont typeface="Wingdings" panose="05000000000000000000" pitchFamily="2" charset="2"/>
              <a:buChar char="v"/>
            </a:pPr>
            <a:r>
              <a:rPr lang="en-US" b="1" dirty="0">
                <a:solidFill>
                  <a:srgbClr val="B73B50"/>
                </a:solidFill>
                <a:latin typeface="Times New Roman" panose="02020603050405020304" pitchFamily="18" charset="0"/>
                <a:cs typeface="Times New Roman" panose="02020603050405020304" pitchFamily="18" charset="0"/>
                <a:hlinkClick r:id="rId5"/>
              </a:rPr>
              <a:t>https://plnkr.co/edit/rh48EpYgw73LVQcsralV?p=preview</a:t>
            </a:r>
            <a:endParaRPr lang="en-US" b="1" dirty="0">
              <a:solidFill>
                <a:srgbClr val="B73B5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451346"/>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defRPr/>
            </a:pPr>
            <a:r>
              <a:rPr lang="en-US" sz="2500" dirty="0" smtClean="0">
                <a:latin typeface="Times New Roman" panose="02020603050405020304" pitchFamily="18" charset="0"/>
                <a:cs typeface="Times New Roman" panose="02020603050405020304" pitchFamily="18" charset="0"/>
              </a:rPr>
              <a:t>Form- Validation (2)</a:t>
            </a:r>
            <a:endParaRPr lang="en-US" sz="2500" dirty="0">
              <a:latin typeface="Times New Roman" panose="02020603050405020304" pitchFamily="18" charset="0"/>
              <a:cs typeface="Times New Roman" panose="02020603050405020304" pitchFamily="18" charset="0"/>
            </a:endParaRPr>
          </a:p>
        </p:txBody>
      </p:sp>
      <p:sp>
        <p:nvSpPr>
          <p:cNvPr id="24579" name="Content Placeholder 2"/>
          <p:cNvSpPr>
            <a:spLocks noGrp="1"/>
          </p:cNvSpPr>
          <p:nvPr>
            <p:ph sz="quarter" idx="13"/>
          </p:nvPr>
        </p:nvSpPr>
        <p:spPr>
          <a:xfrm>
            <a:off x="152400" y="819150"/>
            <a:ext cx="8915400" cy="4191000"/>
          </a:xfrm>
        </p:spPr>
        <p:txBody>
          <a:bodyPr/>
          <a:lstStyle/>
          <a:p>
            <a:r>
              <a:rPr lang="en-US" b="1" dirty="0" smtClean="0">
                <a:latin typeface="Times New Roman" panose="02020603050405020304" pitchFamily="18" charset="0"/>
                <a:cs typeface="Times New Roman" panose="02020603050405020304" pitchFamily="18" charset="0"/>
              </a:rPr>
              <a:t>Building </a:t>
            </a:r>
            <a:r>
              <a:rPr lang="en-US" b="1" dirty="0">
                <a:latin typeface="Times New Roman" panose="02020603050405020304" pitchFamily="18" charset="0"/>
                <a:cs typeface="Times New Roman" panose="02020603050405020304" pitchFamily="18" charset="0"/>
              </a:rPr>
              <a:t>a custom </a:t>
            </a:r>
            <a:r>
              <a:rPr lang="en-US" b="1" dirty="0" smtClean="0">
                <a:latin typeface="Times New Roman" panose="02020603050405020304" pitchFamily="18" charset="0"/>
                <a:cs typeface="Times New Roman" panose="02020603050405020304" pitchFamily="18" charset="0"/>
              </a:rPr>
              <a:t>validator for model driven form</a:t>
            </a:r>
          </a:p>
          <a:p>
            <a:pPr lvl="1"/>
            <a:r>
              <a:rPr lang="en-US" dirty="0">
                <a:latin typeface="Times New Roman" panose="02020603050405020304" pitchFamily="18" charset="0"/>
                <a:cs typeface="Times New Roman" panose="02020603050405020304" pitchFamily="18" charset="0"/>
              </a:rPr>
              <a:t>In it’s simplest form, a validator is really just a function that takes a Control and returns either null when it’s valid, or and error object if it’s not. </a:t>
            </a:r>
            <a:endParaRPr lang="en-US" dirty="0" smtClean="0">
              <a:latin typeface="Times New Roman" panose="02020603050405020304" pitchFamily="18" charset="0"/>
              <a:cs typeface="Times New Roman" panose="02020603050405020304" pitchFamily="18" charset="0"/>
            </a:endParaRPr>
          </a:p>
          <a:p>
            <a:pPr marL="1143000" lvl="3" indent="-285750">
              <a:buFont typeface="Wingdings" panose="05000000000000000000" pitchFamily="2" charset="2"/>
              <a:buChar char="v"/>
            </a:pPr>
            <a:r>
              <a:rPr lang="en-US" b="1" dirty="0">
                <a:solidFill>
                  <a:srgbClr val="B73B50"/>
                </a:solidFill>
                <a:latin typeface="Times New Roman" panose="02020603050405020304" pitchFamily="18" charset="0"/>
                <a:cs typeface="Times New Roman" panose="02020603050405020304" pitchFamily="18" charset="0"/>
                <a:hlinkClick r:id="rId3"/>
              </a:rPr>
              <a:t>https://plnkr.co/edit/Du7qHfNnq0czdkf9gXna?p=preview</a:t>
            </a:r>
            <a:endParaRPr lang="en-US" b="1" dirty="0" smtClean="0">
              <a:solidFill>
                <a:srgbClr val="B73B50"/>
              </a:solidFill>
              <a:latin typeface="Times New Roman" panose="02020603050405020304" pitchFamily="18" charset="0"/>
              <a:cs typeface="Times New Roman" panose="02020603050405020304" pitchFamily="18" charset="0"/>
            </a:endParaRPr>
          </a:p>
          <a:p>
            <a:pPr marL="342900" lvl="3" indent="-342900">
              <a:buFont typeface="Arial" pitchFamily="34" charset="0"/>
              <a:buChar char="•"/>
            </a:pPr>
            <a:r>
              <a:rPr lang="en-US" sz="2400" b="1" dirty="0" smtClean="0">
                <a:latin typeface="Times New Roman" panose="02020603050405020304" pitchFamily="18" charset="0"/>
                <a:cs typeface="Times New Roman" panose="02020603050405020304" pitchFamily="18" charset="0"/>
              </a:rPr>
              <a:t>Building custom validator directives</a:t>
            </a:r>
          </a:p>
          <a:p>
            <a:pPr marL="800100" lvl="4" indent="-342900">
              <a:buFont typeface="Arial" pitchFamily="34" charset="0"/>
              <a:buChar char="•"/>
            </a:pPr>
            <a:r>
              <a:rPr lang="en-US" sz="2400" dirty="0" smtClean="0">
                <a:latin typeface="Times New Roman" panose="02020603050405020304" pitchFamily="18" charset="0"/>
                <a:cs typeface="Times New Roman" panose="02020603050405020304" pitchFamily="18" charset="0"/>
              </a:rPr>
              <a:t>Now </a:t>
            </a:r>
            <a:r>
              <a:rPr lang="en-US" sz="2400" dirty="0">
                <a:latin typeface="Times New Roman" panose="02020603050405020304" pitchFamily="18" charset="0"/>
                <a:cs typeface="Times New Roman" panose="02020603050405020304" pitchFamily="18" charset="0"/>
              </a:rPr>
              <a:t>that we’re able to add our custom validator to our form controls imperatively when building model-driven forms, we might also enable our validator to be used in template driven forms. In other words: We need a directive. </a:t>
            </a:r>
            <a:endParaRPr lang="en-US" sz="2400" b="1" dirty="0">
              <a:latin typeface="Times New Roman" panose="02020603050405020304" pitchFamily="18" charset="0"/>
              <a:cs typeface="Times New Roman" panose="02020603050405020304" pitchFamily="18" charset="0"/>
            </a:endParaRPr>
          </a:p>
          <a:p>
            <a:pPr marL="1143000" lvl="3" indent="-285750">
              <a:buFont typeface="Wingdings" panose="05000000000000000000" pitchFamily="2" charset="2"/>
              <a:buChar char="v"/>
            </a:pPr>
            <a:r>
              <a:rPr lang="en-US" b="1" dirty="0">
                <a:solidFill>
                  <a:srgbClr val="B73B50"/>
                </a:solidFill>
                <a:latin typeface="Times New Roman" panose="02020603050405020304" pitchFamily="18" charset="0"/>
                <a:cs typeface="Times New Roman" panose="02020603050405020304" pitchFamily="18" charset="0"/>
                <a:hlinkClick r:id="rId4"/>
              </a:rPr>
              <a:t>https://plnkr.co/edit/SoRO2vbVA1vUWeTXoJ7n?p=preview</a:t>
            </a:r>
            <a:endParaRPr lang="en-US" b="1" dirty="0">
              <a:solidFill>
                <a:srgbClr val="B73B5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90876334"/>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defRPr/>
            </a:pPr>
            <a:r>
              <a:rPr lang="en-US" sz="2500" dirty="0" smtClean="0">
                <a:latin typeface="Times New Roman" panose="02020603050405020304" pitchFamily="18" charset="0"/>
                <a:cs typeface="Times New Roman" panose="02020603050405020304" pitchFamily="18" charset="0"/>
              </a:rPr>
              <a:t>Form- Validation (4)</a:t>
            </a:r>
            <a:endParaRPr lang="en-US" sz="2500" dirty="0">
              <a:latin typeface="Times New Roman" panose="02020603050405020304" pitchFamily="18" charset="0"/>
              <a:cs typeface="Times New Roman" panose="02020603050405020304" pitchFamily="18" charset="0"/>
            </a:endParaRPr>
          </a:p>
        </p:txBody>
      </p:sp>
      <p:sp>
        <p:nvSpPr>
          <p:cNvPr id="24579" name="Content Placeholder 2"/>
          <p:cNvSpPr>
            <a:spLocks noGrp="1"/>
          </p:cNvSpPr>
          <p:nvPr>
            <p:ph sz="quarter" idx="13"/>
          </p:nvPr>
        </p:nvSpPr>
        <p:spPr>
          <a:xfrm>
            <a:off x="152400" y="819150"/>
            <a:ext cx="8915400" cy="4191000"/>
          </a:xfrm>
        </p:spPr>
        <p:txBody>
          <a:bodyPr/>
          <a:lstStyle/>
          <a:p>
            <a:r>
              <a:rPr lang="en-US" b="1" dirty="0" smtClean="0">
                <a:latin typeface="Times New Roman" panose="02020603050405020304" pitchFamily="18" charset="0"/>
                <a:cs typeface="Times New Roman" panose="02020603050405020304" pitchFamily="18" charset="0"/>
              </a:rPr>
              <a:t>Error Message</a:t>
            </a:r>
          </a:p>
          <a:p>
            <a:pPr lvl="1"/>
            <a:r>
              <a:rPr lang="en-US" dirty="0">
                <a:latin typeface="Times New Roman" panose="02020603050405020304" pitchFamily="18" charset="0"/>
                <a:cs typeface="Times New Roman" panose="02020603050405020304" pitchFamily="18" charset="0"/>
              </a:rPr>
              <a:t>The easy way we can access the validity state of a form control like </a:t>
            </a:r>
            <a:r>
              <a:rPr lang="en-US" dirty="0" smtClean="0">
                <a:latin typeface="Times New Roman" panose="02020603050405020304" pitchFamily="18" charset="0"/>
                <a:cs typeface="Times New Roman" panose="02020603050405020304" pitchFamily="18" charset="0"/>
              </a:rPr>
              <a:t>this to display error message</a:t>
            </a:r>
            <a:endParaRPr lang="en-US" dirty="0">
              <a:latin typeface="Times New Roman" panose="02020603050405020304" pitchFamily="18" charset="0"/>
              <a:cs typeface="Times New Roman" panose="02020603050405020304" pitchFamily="18" charset="0"/>
            </a:endParaRPr>
          </a:p>
          <a:p>
            <a:pPr marL="857250" lvl="2" indent="0">
              <a:buNone/>
            </a:pPr>
            <a:r>
              <a:rPr lang="en-US" dirty="0" smtClean="0">
                <a:latin typeface="Times New Roman" panose="02020603050405020304" pitchFamily="18" charset="0"/>
                <a:cs typeface="Times New Roman" panose="02020603050405020304" pitchFamily="18" charset="0"/>
              </a:rPr>
              <a:t>&lt;</a:t>
            </a:r>
            <a:r>
              <a:rPr lang="en-US" dirty="0">
                <a:latin typeface="Times New Roman" panose="02020603050405020304" pitchFamily="18" charset="0"/>
                <a:cs typeface="Times New Roman" panose="02020603050405020304" pitchFamily="18" charset="0"/>
              </a:rPr>
              <a:t>p *</a:t>
            </a:r>
            <a:r>
              <a:rPr lang="en-US" dirty="0" err="1">
                <a:latin typeface="Times New Roman" panose="02020603050405020304" pitchFamily="18" charset="0"/>
                <a:cs typeface="Times New Roman" panose="02020603050405020304" pitchFamily="18" charset="0"/>
              </a:rPr>
              <a:t>ngIf</a:t>
            </a:r>
            <a:r>
              <a:rPr lang="en-US" dirty="0" smtClean="0">
                <a:latin typeface="Times New Roman" panose="02020603050405020304" pitchFamily="18" charset="0"/>
                <a:cs typeface="Times New Roman" panose="02020603050405020304" pitchFamily="18" charset="0"/>
              </a:rPr>
              <a:t>=“</a:t>
            </a:r>
            <a:r>
              <a:rPr lang="en-US" dirty="0" err="1" smtClean="0">
                <a:latin typeface="Times New Roman" panose="02020603050405020304" pitchFamily="18" charset="0"/>
                <a:cs typeface="Times New Roman" panose="02020603050405020304" pitchFamily="18" charset="0"/>
              </a:rPr>
              <a:t>myForm.controls.firstname.errors.required</a:t>
            </a:r>
            <a:r>
              <a:rPr lang="en-US" dirty="0" smtClean="0">
                <a:latin typeface="Times New Roman" panose="02020603050405020304" pitchFamily="18" charset="0"/>
                <a:cs typeface="Times New Roman" panose="02020603050405020304" pitchFamily="18" charset="0"/>
              </a:rPr>
              <a:t>"&gt;</a:t>
            </a:r>
            <a:r>
              <a:rPr lang="en-US" dirty="0">
                <a:latin typeface="Times New Roman" panose="02020603050405020304" pitchFamily="18" charset="0"/>
                <a:cs typeface="Times New Roman" panose="02020603050405020304" pitchFamily="18" charset="0"/>
              </a:rPr>
              <a:t>This field is required!&lt;/p</a:t>
            </a:r>
            <a:r>
              <a:rPr lang="en-US" dirty="0" smtClean="0">
                <a:latin typeface="Times New Roman" panose="02020603050405020304" pitchFamily="18" charset="0"/>
                <a:cs typeface="Times New Roman" panose="02020603050405020304" pitchFamily="18" charset="0"/>
              </a:rPr>
              <a:t>&gt;</a:t>
            </a:r>
          </a:p>
          <a:p>
            <a:pPr marL="1143000" lvl="3" indent="-285750">
              <a:buFont typeface="Wingdings" panose="05000000000000000000" pitchFamily="2" charset="2"/>
              <a:buChar char="v"/>
            </a:pPr>
            <a:r>
              <a:rPr lang="en-US" b="1" dirty="0">
                <a:solidFill>
                  <a:srgbClr val="B73B50"/>
                </a:solidFill>
                <a:latin typeface="Times New Roman" panose="02020603050405020304" pitchFamily="18" charset="0"/>
                <a:cs typeface="Times New Roman" panose="02020603050405020304" pitchFamily="18" charset="0"/>
                <a:hlinkClick r:id="rId3"/>
              </a:rPr>
              <a:t>https://plnkr.co/edit/cfGDlq48AYL5M3m0S5uG?p=info</a:t>
            </a:r>
            <a:endParaRPr lang="en-US" b="1" dirty="0">
              <a:solidFill>
                <a:srgbClr val="B73B50"/>
              </a:solidFill>
              <a:latin typeface="Times New Roman" panose="02020603050405020304" pitchFamily="18" charset="0"/>
              <a:cs typeface="Times New Roman" panose="02020603050405020304" pitchFamily="18" charset="0"/>
            </a:endParaRPr>
          </a:p>
          <a:p>
            <a:pPr lvl="1"/>
            <a:r>
              <a:rPr lang="en-US" dirty="0" smtClean="0">
                <a:latin typeface="Times New Roman" panose="02020603050405020304" pitchFamily="18" charset="0"/>
                <a:cs typeface="Times New Roman" panose="02020603050405020304" pitchFamily="18" charset="0"/>
              </a:rPr>
              <a:t> Or we can build </a:t>
            </a:r>
            <a:r>
              <a:rPr lang="en-US" dirty="0">
                <a:latin typeface="Times New Roman" panose="02020603050405020304" pitchFamily="18" charset="0"/>
                <a:cs typeface="Times New Roman" panose="02020603050405020304" pitchFamily="18" charset="0"/>
              </a:rPr>
              <a:t>a custom messages </a:t>
            </a:r>
            <a:r>
              <a:rPr lang="en-US" dirty="0" smtClean="0">
                <a:latin typeface="Times New Roman" panose="02020603050405020304" pitchFamily="18" charset="0"/>
                <a:cs typeface="Times New Roman" panose="02020603050405020304" pitchFamily="18" charset="0"/>
              </a:rPr>
              <a:t>component similar </a:t>
            </a:r>
            <a:r>
              <a:rPr lang="en-US" dirty="0">
                <a:latin typeface="Times New Roman" panose="02020603050405020304" pitchFamily="18" charset="0"/>
                <a:cs typeface="Times New Roman" panose="02020603050405020304" pitchFamily="18" charset="0"/>
              </a:rPr>
              <a:t>to ng1’s </a:t>
            </a:r>
            <a:r>
              <a:rPr lang="en-US" dirty="0" err="1">
                <a:latin typeface="Times New Roman" panose="02020603050405020304" pitchFamily="18" charset="0"/>
                <a:cs typeface="Times New Roman" panose="02020603050405020304" pitchFamily="18" charset="0"/>
              </a:rPr>
              <a:t>ngMessages</a:t>
            </a:r>
            <a:r>
              <a:rPr lang="en-US" dirty="0">
                <a:latin typeface="Times New Roman" panose="02020603050405020304" pitchFamily="18" charset="0"/>
                <a:cs typeface="Times New Roman" panose="02020603050405020304" pitchFamily="18" charset="0"/>
              </a:rPr>
              <a:t>.</a:t>
            </a:r>
            <a:endParaRPr lang="en-US" b="1" dirty="0">
              <a:latin typeface="Times New Roman" panose="02020603050405020304" pitchFamily="18" charset="0"/>
              <a:cs typeface="Times New Roman" panose="02020603050405020304" pitchFamily="18" charset="0"/>
            </a:endParaRPr>
          </a:p>
          <a:p>
            <a:pPr marL="1143000" lvl="3" indent="-285750">
              <a:buFont typeface="Wingdings" panose="05000000000000000000" pitchFamily="2" charset="2"/>
              <a:buChar char="v"/>
            </a:pPr>
            <a:r>
              <a:rPr lang="en-US" b="1" dirty="0">
                <a:solidFill>
                  <a:srgbClr val="B73B50"/>
                </a:solidFill>
                <a:latin typeface="Times New Roman" panose="02020603050405020304" pitchFamily="18" charset="0"/>
                <a:cs typeface="Times New Roman" panose="02020603050405020304" pitchFamily="18" charset="0"/>
                <a:hlinkClick r:id="rId4"/>
              </a:rPr>
              <a:t>https://plnkr.co/edit/nVAxH5pQ89iiOEl94HQY?p=preview</a:t>
            </a:r>
            <a:endParaRPr lang="en-US" b="1" dirty="0">
              <a:solidFill>
                <a:srgbClr val="B73B5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52442876"/>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defRPr/>
            </a:pPr>
            <a:r>
              <a:rPr lang="en-US" sz="2500" dirty="0" smtClean="0">
                <a:latin typeface="Times New Roman" panose="02020603050405020304" pitchFamily="18" charset="0"/>
                <a:cs typeface="Times New Roman" panose="02020603050405020304" pitchFamily="18" charset="0"/>
              </a:rPr>
              <a:t>Router-Basic (1)</a:t>
            </a:r>
            <a:endParaRPr lang="en-US" sz="2500" dirty="0">
              <a:latin typeface="Times New Roman" panose="02020603050405020304" pitchFamily="18" charset="0"/>
              <a:cs typeface="Times New Roman" panose="02020603050405020304" pitchFamily="18" charset="0"/>
            </a:endParaRPr>
          </a:p>
        </p:txBody>
      </p:sp>
      <p:sp>
        <p:nvSpPr>
          <p:cNvPr id="24579" name="Content Placeholder 2"/>
          <p:cNvSpPr>
            <a:spLocks noGrp="1"/>
          </p:cNvSpPr>
          <p:nvPr>
            <p:ph sz="quarter" idx="13"/>
          </p:nvPr>
        </p:nvSpPr>
        <p:spPr>
          <a:xfrm>
            <a:off x="152400" y="819150"/>
            <a:ext cx="8915400" cy="4191000"/>
          </a:xfrm>
        </p:spPr>
        <p:txBody>
          <a:bodyPr/>
          <a:lstStyle/>
          <a:p>
            <a:r>
              <a:rPr lang="en-US" b="1" i="1" dirty="0">
                <a:latin typeface="Times New Roman" panose="02020603050405020304" pitchFamily="18" charset="0"/>
                <a:cs typeface="Times New Roman" panose="02020603050405020304" pitchFamily="18" charset="0"/>
              </a:rPr>
              <a:t>&lt;base </a:t>
            </a:r>
            <a:r>
              <a:rPr lang="en-US" b="1" i="1" dirty="0" err="1">
                <a:latin typeface="Times New Roman" panose="02020603050405020304" pitchFamily="18" charset="0"/>
                <a:cs typeface="Times New Roman" panose="02020603050405020304" pitchFamily="18" charset="0"/>
              </a:rPr>
              <a:t>href</a:t>
            </a:r>
            <a:r>
              <a:rPr lang="en-US" b="1" i="1" dirty="0">
                <a:latin typeface="Times New Roman" panose="02020603050405020304" pitchFamily="18" charset="0"/>
                <a:cs typeface="Times New Roman" panose="02020603050405020304" pitchFamily="18" charset="0"/>
              </a:rPr>
              <a:t>&gt;</a:t>
            </a:r>
            <a:endParaRPr lang="en-US" b="1" dirty="0">
              <a:latin typeface="Times New Roman" panose="02020603050405020304" pitchFamily="18" charset="0"/>
              <a:cs typeface="Times New Roman" panose="02020603050405020304" pitchFamily="18" charset="0"/>
            </a:endParaRPr>
          </a:p>
          <a:p>
            <a:pPr lvl="1"/>
            <a:r>
              <a:rPr lang="en-US" dirty="0" smtClean="0">
                <a:latin typeface="Times New Roman" panose="02020603050405020304" pitchFamily="18" charset="0"/>
                <a:cs typeface="Times New Roman" panose="02020603050405020304" pitchFamily="18" charset="0"/>
              </a:rPr>
              <a:t>The </a:t>
            </a:r>
            <a:r>
              <a:rPr lang="en-US" dirty="0">
                <a:latin typeface="Times New Roman" panose="02020603050405020304" pitchFamily="18" charset="0"/>
                <a:cs typeface="Times New Roman" panose="02020603050405020304" pitchFamily="18" charset="0"/>
              </a:rPr>
              <a:t>Component Router uses the browser's </a:t>
            </a:r>
            <a:r>
              <a:rPr lang="en-US" dirty="0" err="1">
                <a:latin typeface="Times New Roman" panose="02020603050405020304" pitchFamily="18" charset="0"/>
                <a:cs typeface="Times New Roman" panose="02020603050405020304" pitchFamily="18" charset="0"/>
                <a:hlinkClick r:id="rId3"/>
              </a:rPr>
              <a:t>history.pushState</a:t>
            </a:r>
            <a:r>
              <a:rPr lang="en-US" dirty="0">
                <a:latin typeface="Times New Roman" panose="02020603050405020304" pitchFamily="18" charset="0"/>
                <a:cs typeface="Times New Roman" panose="02020603050405020304" pitchFamily="18" charset="0"/>
              </a:rPr>
              <a:t> for navigation</a:t>
            </a:r>
            <a:r>
              <a:rPr lang="en-US" dirty="0" smtClean="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We must </a:t>
            </a:r>
            <a:r>
              <a:rPr lang="en-US" b="1" dirty="0">
                <a:latin typeface="Times New Roman" panose="02020603050405020304" pitchFamily="18" charset="0"/>
                <a:cs typeface="Times New Roman" panose="02020603050405020304" pitchFamily="18" charset="0"/>
              </a:rPr>
              <a:t>add a </a:t>
            </a:r>
            <a:r>
              <a:rPr lang="en-US" b="1" dirty="0">
                <a:latin typeface="Times New Roman" panose="02020603050405020304" pitchFamily="18" charset="0"/>
                <a:cs typeface="Times New Roman" panose="02020603050405020304" pitchFamily="18" charset="0"/>
                <a:hlinkClick r:id="rId4"/>
              </a:rPr>
              <a:t>&lt;base </a:t>
            </a:r>
            <a:r>
              <a:rPr lang="en-US" b="1" dirty="0" err="1">
                <a:latin typeface="Times New Roman" panose="02020603050405020304" pitchFamily="18" charset="0"/>
                <a:cs typeface="Times New Roman" panose="02020603050405020304" pitchFamily="18" charset="0"/>
                <a:hlinkClick r:id="rId4"/>
              </a:rPr>
              <a:t>href</a:t>
            </a:r>
            <a:r>
              <a:rPr lang="en-US" b="1" dirty="0">
                <a:latin typeface="Times New Roman" panose="02020603050405020304" pitchFamily="18" charset="0"/>
                <a:cs typeface="Times New Roman" panose="02020603050405020304" pitchFamily="18" charset="0"/>
                <a:hlinkClick r:id="rId4"/>
              </a:rPr>
              <a:t>&gt; element</a:t>
            </a:r>
            <a:r>
              <a:rPr lang="en-US" b="1" dirty="0">
                <a:latin typeface="Times New Roman" panose="02020603050405020304" pitchFamily="18" charset="0"/>
                <a:cs typeface="Times New Roman" panose="02020603050405020304" pitchFamily="18" charset="0"/>
              </a:rPr>
              <a:t> tag</a:t>
            </a:r>
            <a:r>
              <a:rPr lang="en-US" dirty="0">
                <a:latin typeface="Times New Roman" panose="02020603050405020304" pitchFamily="18" charset="0"/>
                <a:cs typeface="Times New Roman" panose="02020603050405020304" pitchFamily="18" charset="0"/>
              </a:rPr>
              <a:t> to the index.html to make </a:t>
            </a:r>
            <a:r>
              <a:rPr lang="en-US" dirty="0" err="1">
                <a:latin typeface="Times New Roman" panose="02020603050405020304" pitchFamily="18" charset="0"/>
                <a:cs typeface="Times New Roman" panose="02020603050405020304" pitchFamily="18" charset="0"/>
              </a:rPr>
              <a:t>pushState</a:t>
            </a:r>
            <a:r>
              <a:rPr lang="en-US" dirty="0">
                <a:latin typeface="Times New Roman" panose="02020603050405020304" pitchFamily="18" charset="0"/>
                <a:cs typeface="Times New Roman" panose="02020603050405020304" pitchFamily="18" charset="0"/>
              </a:rPr>
              <a:t> routing </a:t>
            </a:r>
            <a:r>
              <a:rPr lang="en-US" dirty="0" err="1" smtClean="0">
                <a:latin typeface="Times New Roman" panose="02020603050405020304" pitchFamily="18" charset="0"/>
                <a:cs typeface="Times New Roman" panose="02020603050405020304" pitchFamily="18" charset="0"/>
              </a:rPr>
              <a:t>work.Add</a:t>
            </a:r>
            <a:r>
              <a:rPr lang="en-US" dirty="0" smtClean="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the base element just after the &lt;head&gt; tag</a:t>
            </a:r>
            <a:r>
              <a:rPr lang="en-US" dirty="0" smtClean="0">
                <a:latin typeface="Times New Roman" panose="02020603050405020304" pitchFamily="18" charset="0"/>
                <a:cs typeface="Times New Roman" panose="02020603050405020304" pitchFamily="18" charset="0"/>
              </a:rPr>
              <a:t>. </a:t>
            </a:r>
          </a:p>
          <a:p>
            <a:pPr marL="914400" lvl="2" indent="0">
              <a:buNone/>
            </a:pPr>
            <a:r>
              <a:rPr lang="en-US" dirty="0">
                <a:latin typeface="Times New Roman" panose="02020603050405020304" pitchFamily="18" charset="0"/>
                <a:cs typeface="Times New Roman" panose="02020603050405020304" pitchFamily="18" charset="0"/>
              </a:rPr>
              <a:t>&lt;base </a:t>
            </a:r>
            <a:r>
              <a:rPr lang="en-US" dirty="0" err="1">
                <a:latin typeface="Times New Roman" panose="02020603050405020304" pitchFamily="18" charset="0"/>
                <a:cs typeface="Times New Roman" panose="02020603050405020304" pitchFamily="18" charset="0"/>
              </a:rPr>
              <a:t>href</a:t>
            </a:r>
            <a:r>
              <a:rPr lang="en-US" dirty="0" smtClean="0">
                <a:latin typeface="Times New Roman" panose="02020603050405020304" pitchFamily="18" charset="0"/>
                <a:cs typeface="Times New Roman" panose="02020603050405020304" pitchFamily="18" charset="0"/>
              </a:rPr>
              <a:t>="/"&gt;</a:t>
            </a:r>
          </a:p>
          <a:p>
            <a:pPr marL="342900" lvl="2" indent="-342900"/>
            <a:r>
              <a:rPr lang="en-US" sz="2400" b="1" i="1" dirty="0">
                <a:latin typeface="Times New Roman" panose="02020603050405020304" pitchFamily="18" charset="0"/>
                <a:cs typeface="Times New Roman" panose="02020603050405020304" pitchFamily="18" charset="0"/>
              </a:rPr>
              <a:t>Configure the routes for the </a:t>
            </a:r>
            <a:r>
              <a:rPr lang="en-US" sz="2400" b="1" i="1" dirty="0" smtClean="0">
                <a:latin typeface="Times New Roman" panose="02020603050405020304" pitchFamily="18" charset="0"/>
                <a:cs typeface="Times New Roman" panose="02020603050405020304" pitchFamily="18" charset="0"/>
              </a:rPr>
              <a:t>Router (**)</a:t>
            </a:r>
          </a:p>
          <a:p>
            <a:pPr marL="800100" lvl="3" indent="-342900"/>
            <a:r>
              <a:rPr lang="en-US" sz="2000" b="1" dirty="0">
                <a:solidFill>
                  <a:srgbClr val="00B0F0"/>
                </a:solidFill>
                <a:latin typeface="Times New Roman" panose="02020603050405020304" pitchFamily="18" charset="0"/>
                <a:cs typeface="Times New Roman" panose="02020603050405020304" pitchFamily="18" charset="0"/>
              </a:rPr>
              <a:t>Routes</a:t>
            </a:r>
            <a:r>
              <a:rPr lang="en-US" sz="2000" dirty="0">
                <a:latin typeface="Times New Roman" panose="02020603050405020304" pitchFamily="18" charset="0"/>
                <a:cs typeface="Times New Roman" panose="02020603050405020304" pitchFamily="18" charset="0"/>
              </a:rPr>
              <a:t>  : The </a:t>
            </a:r>
            <a:r>
              <a:rPr lang="en-US" sz="2000" b="1" dirty="0">
                <a:solidFill>
                  <a:srgbClr val="00B0F0"/>
                </a:solidFill>
                <a:latin typeface="Times New Roman" panose="02020603050405020304" pitchFamily="18" charset="0"/>
                <a:cs typeface="Times New Roman" panose="02020603050405020304" pitchFamily="18" charset="0"/>
              </a:rPr>
              <a:t> Routes</a:t>
            </a:r>
            <a:r>
              <a:rPr lang="en-US" sz="2000" dirty="0">
                <a:latin typeface="Times New Roman" panose="02020603050405020304" pitchFamily="18" charset="0"/>
                <a:cs typeface="Times New Roman" panose="02020603050405020304" pitchFamily="18" charset="0"/>
              </a:rPr>
              <a:t>  is an array of route definitions.</a:t>
            </a:r>
          </a:p>
          <a:p>
            <a:pPr marL="457200" lvl="3" indent="0">
              <a:buNone/>
            </a:pPr>
            <a:r>
              <a:rPr lang="en-US" sz="2000" dirty="0">
                <a:latin typeface="Times New Roman" panose="02020603050405020304" pitchFamily="18" charset="0"/>
                <a:cs typeface="Times New Roman" panose="02020603050405020304" pitchFamily="18" charset="0"/>
              </a:rPr>
              <a:t>	Each </a:t>
            </a:r>
            <a:r>
              <a:rPr lang="en-US" sz="2000" dirty="0" smtClean="0">
                <a:latin typeface="Times New Roman" panose="02020603050405020304" pitchFamily="18" charset="0"/>
                <a:cs typeface="Times New Roman" panose="02020603050405020304" pitchFamily="18" charset="0"/>
              </a:rPr>
              <a:t>Route </a:t>
            </a:r>
            <a:r>
              <a:rPr lang="en-US" sz="2000" dirty="0">
                <a:latin typeface="Times New Roman" panose="02020603050405020304" pitchFamily="18" charset="0"/>
                <a:cs typeface="Times New Roman" panose="02020603050405020304" pitchFamily="18" charset="0"/>
              </a:rPr>
              <a:t>definition has two parts</a:t>
            </a:r>
            <a:r>
              <a:rPr lang="en-US" sz="2000" dirty="0" smtClean="0">
                <a:latin typeface="Times New Roman" panose="02020603050405020304" pitchFamily="18" charset="0"/>
                <a:cs typeface="Times New Roman" panose="02020603050405020304" pitchFamily="18" charset="0"/>
              </a:rPr>
              <a:t>:</a:t>
            </a:r>
          </a:p>
          <a:p>
            <a:pPr lvl="2"/>
            <a:r>
              <a:rPr lang="en-US" b="1" dirty="0" smtClean="0">
                <a:latin typeface="Times New Roman" panose="02020603050405020304" pitchFamily="18" charset="0"/>
                <a:cs typeface="Times New Roman" panose="02020603050405020304" pitchFamily="18" charset="0"/>
              </a:rPr>
              <a:t>path</a:t>
            </a:r>
            <a:r>
              <a:rPr lang="en-US" dirty="0">
                <a:latin typeface="Times New Roman" panose="02020603050405020304" pitchFamily="18" charset="0"/>
                <a:cs typeface="Times New Roman" panose="02020603050405020304" pitchFamily="18" charset="0"/>
              </a:rPr>
              <a:t>: the router matches this route's path to the URL in the browser address bar </a:t>
            </a:r>
            <a:endParaRPr lang="en-US" dirty="0" smtClean="0">
              <a:latin typeface="Times New Roman" panose="02020603050405020304" pitchFamily="18" charset="0"/>
              <a:cs typeface="Times New Roman" panose="02020603050405020304" pitchFamily="18" charset="0"/>
            </a:endParaRPr>
          </a:p>
          <a:p>
            <a:pPr lvl="2"/>
            <a:r>
              <a:rPr lang="en-US" b="1" dirty="0" smtClean="0">
                <a:latin typeface="Times New Roman" panose="02020603050405020304" pitchFamily="18" charset="0"/>
                <a:cs typeface="Times New Roman" panose="02020603050405020304" pitchFamily="18" charset="0"/>
              </a:rPr>
              <a:t>component</a:t>
            </a:r>
            <a:r>
              <a:rPr lang="en-US" dirty="0">
                <a:latin typeface="Times New Roman" panose="02020603050405020304" pitchFamily="18" charset="0"/>
                <a:cs typeface="Times New Roman" panose="02020603050405020304" pitchFamily="18" charset="0"/>
              </a:rPr>
              <a:t>: the component that the router should create when navigating to this </a:t>
            </a:r>
            <a:r>
              <a:rPr lang="en-US" dirty="0" smtClean="0">
                <a:latin typeface="Times New Roman" panose="02020603050405020304" pitchFamily="18" charset="0"/>
                <a:cs typeface="Times New Roman" panose="02020603050405020304" pitchFamily="18" charset="0"/>
              </a:rPr>
              <a:t>route</a:t>
            </a:r>
            <a:endParaRPr lang="en-US" sz="2000" dirty="0">
              <a:latin typeface="Times New Roman" panose="02020603050405020304" pitchFamily="18" charset="0"/>
              <a:cs typeface="Times New Roman" panose="02020603050405020304" pitchFamily="18" charset="0"/>
            </a:endParaRPr>
          </a:p>
          <a:p>
            <a:pPr marL="914400" lvl="2" indent="0">
              <a:buNone/>
            </a:pPr>
            <a:endParaRPr lang="en-US" b="1" dirty="0" smtClean="0"/>
          </a:p>
          <a:p>
            <a:endParaRPr lang="en-US" b="1" dirty="0">
              <a:solidFill>
                <a:schemeClr val="accent6">
                  <a:lumMod val="50000"/>
                </a:schemeClr>
              </a:solidFill>
            </a:endParaRPr>
          </a:p>
          <a:p>
            <a:pPr lvl="1"/>
            <a:endParaRPr lang="en-US" dirty="0"/>
          </a:p>
        </p:txBody>
      </p:sp>
    </p:spTree>
    <p:extLst>
      <p:ext uri="{BB962C8B-B14F-4D97-AF65-F5344CB8AC3E}">
        <p14:creationId xmlns:p14="http://schemas.microsoft.com/office/powerpoint/2010/main" val="3491707236"/>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defRPr/>
            </a:pPr>
            <a:r>
              <a:rPr lang="en-US" sz="2500" dirty="0" smtClean="0">
                <a:latin typeface="Times New Roman" panose="02020603050405020304" pitchFamily="18" charset="0"/>
                <a:cs typeface="Times New Roman" panose="02020603050405020304" pitchFamily="18" charset="0"/>
              </a:rPr>
              <a:t>Router-Basic (</a:t>
            </a:r>
            <a:r>
              <a:rPr lang="en-US" sz="2500" dirty="0">
                <a:latin typeface="Times New Roman" panose="02020603050405020304" pitchFamily="18" charset="0"/>
                <a:cs typeface="Times New Roman" panose="02020603050405020304" pitchFamily="18" charset="0"/>
              </a:rPr>
              <a:t>2</a:t>
            </a:r>
            <a:r>
              <a:rPr lang="en-US" sz="2500" dirty="0" smtClean="0">
                <a:latin typeface="Times New Roman" panose="02020603050405020304" pitchFamily="18" charset="0"/>
                <a:cs typeface="Times New Roman" panose="02020603050405020304" pitchFamily="18" charset="0"/>
              </a:rPr>
              <a:t>)</a:t>
            </a:r>
            <a:endParaRPr lang="en-US" sz="2500" dirty="0">
              <a:latin typeface="Times New Roman" panose="02020603050405020304" pitchFamily="18" charset="0"/>
              <a:cs typeface="Times New Roman" panose="02020603050405020304" pitchFamily="18" charset="0"/>
            </a:endParaRPr>
          </a:p>
        </p:txBody>
      </p:sp>
      <p:sp>
        <p:nvSpPr>
          <p:cNvPr id="24579" name="Content Placeholder 2"/>
          <p:cNvSpPr>
            <a:spLocks noGrp="1"/>
          </p:cNvSpPr>
          <p:nvPr>
            <p:ph sz="quarter" idx="13"/>
          </p:nvPr>
        </p:nvSpPr>
        <p:spPr>
          <a:xfrm>
            <a:off x="152400" y="819150"/>
            <a:ext cx="8915400" cy="4191000"/>
          </a:xfrm>
        </p:spPr>
        <p:txBody>
          <a:bodyPr/>
          <a:lstStyle/>
          <a:p>
            <a:pPr marL="342900" lvl="2" indent="-342900"/>
            <a:r>
              <a:rPr lang="en-US" sz="2400" b="1" i="1" dirty="0" smtClean="0">
                <a:latin typeface="Times New Roman" panose="02020603050405020304" pitchFamily="18" charset="0"/>
                <a:cs typeface="Times New Roman" panose="02020603050405020304" pitchFamily="18" charset="0"/>
              </a:rPr>
              <a:t>Configure </a:t>
            </a:r>
            <a:r>
              <a:rPr lang="en-US" sz="2400" b="1" i="1" dirty="0">
                <a:latin typeface="Times New Roman" panose="02020603050405020304" pitchFamily="18" charset="0"/>
                <a:cs typeface="Times New Roman" panose="02020603050405020304" pitchFamily="18" charset="0"/>
              </a:rPr>
              <a:t>the routes for the </a:t>
            </a:r>
            <a:r>
              <a:rPr lang="en-US" sz="2400" b="1" i="1" dirty="0" smtClean="0">
                <a:latin typeface="Times New Roman" panose="02020603050405020304" pitchFamily="18" charset="0"/>
                <a:cs typeface="Times New Roman" panose="02020603050405020304" pitchFamily="18" charset="0"/>
              </a:rPr>
              <a:t>Router</a:t>
            </a:r>
          </a:p>
          <a:p>
            <a:pPr marL="342900" lvl="2" indent="-342900"/>
            <a:endParaRPr lang="en-US" sz="2400" b="1" i="1" dirty="0">
              <a:latin typeface="Times New Roman" panose="02020603050405020304" pitchFamily="18" charset="0"/>
              <a:cs typeface="Times New Roman" panose="02020603050405020304" pitchFamily="18" charset="0"/>
            </a:endParaRPr>
          </a:p>
          <a:p>
            <a:pPr marL="342900" lvl="2" indent="-342900"/>
            <a:endParaRPr lang="en-US" sz="2400" b="1" i="1" dirty="0" smtClean="0">
              <a:latin typeface="Times New Roman" panose="02020603050405020304" pitchFamily="18" charset="0"/>
              <a:cs typeface="Times New Roman" panose="02020603050405020304" pitchFamily="18" charset="0"/>
            </a:endParaRPr>
          </a:p>
          <a:p>
            <a:pPr marL="342900" lvl="2" indent="-342900"/>
            <a:endParaRPr lang="en-US" sz="2400" b="1" i="1" dirty="0">
              <a:latin typeface="Times New Roman" panose="02020603050405020304" pitchFamily="18" charset="0"/>
              <a:cs typeface="Times New Roman" panose="02020603050405020304" pitchFamily="18" charset="0"/>
            </a:endParaRPr>
          </a:p>
          <a:p>
            <a:pPr marL="0" lvl="2" indent="0">
              <a:buNone/>
            </a:pPr>
            <a:endParaRPr lang="en-US" sz="2400" b="1" i="1" dirty="0">
              <a:latin typeface="Times New Roman" panose="02020603050405020304" pitchFamily="18" charset="0"/>
              <a:cs typeface="Times New Roman" panose="02020603050405020304" pitchFamily="18" charset="0"/>
            </a:endParaRPr>
          </a:p>
          <a:p>
            <a:pPr marL="342900" lvl="2" indent="-342900"/>
            <a:r>
              <a:rPr lang="en-US" sz="2400" b="1" dirty="0">
                <a:latin typeface="Times New Roman" panose="02020603050405020304" pitchFamily="18" charset="0"/>
                <a:cs typeface="Times New Roman" panose="02020603050405020304" pitchFamily="18" charset="0"/>
              </a:rPr>
              <a:t>Register routing in the root </a:t>
            </a:r>
            <a:r>
              <a:rPr lang="en-US" sz="2400" b="1" dirty="0" err="1">
                <a:latin typeface="Times New Roman" panose="02020603050405020304" pitchFamily="18" charset="0"/>
                <a:cs typeface="Times New Roman" panose="02020603050405020304" pitchFamily="18" charset="0"/>
              </a:rPr>
              <a:t>NgModule</a:t>
            </a:r>
            <a:endParaRPr lang="en-US" sz="2400" b="1" dirty="0">
              <a:latin typeface="Times New Roman" panose="02020603050405020304" pitchFamily="18" charset="0"/>
              <a:cs typeface="Times New Roman" panose="02020603050405020304" pitchFamily="18" charset="0"/>
            </a:endParaRPr>
          </a:p>
          <a:p>
            <a:pPr marL="342900" lvl="2" indent="-342900"/>
            <a:endParaRPr lang="en-US" sz="2400" b="1" i="1" dirty="0" smtClean="0">
              <a:latin typeface="Times New Roman" panose="02020603050405020304" pitchFamily="18" charset="0"/>
              <a:cs typeface="Times New Roman" panose="02020603050405020304" pitchFamily="18" charset="0"/>
            </a:endParaRPr>
          </a:p>
          <a:p>
            <a:pPr marL="0" lvl="2" indent="0">
              <a:buNone/>
            </a:pPr>
            <a:endParaRPr lang="en-US" sz="2400" b="1" i="1" dirty="0"/>
          </a:p>
          <a:p>
            <a:pPr marL="342900" lvl="2" indent="-342900"/>
            <a:endParaRPr lang="en-US" sz="2400" b="1" i="1" dirty="0"/>
          </a:p>
          <a:p>
            <a:pPr marL="342900" lvl="2" indent="-342900"/>
            <a:endParaRPr lang="en-US" sz="2400" b="1" i="1" dirty="0" smtClean="0"/>
          </a:p>
          <a:p>
            <a:pPr marL="342900" lvl="2" indent="-342900"/>
            <a:endParaRPr lang="en-US" sz="2400" b="1" i="1" dirty="0"/>
          </a:p>
          <a:p>
            <a:pPr marL="342900" lvl="2" indent="-342900"/>
            <a:endParaRPr lang="en-US" sz="2400" b="1" i="1" dirty="0" smtClean="0"/>
          </a:p>
          <a:p>
            <a:pPr marL="0" lvl="2" indent="0">
              <a:buNone/>
            </a:pPr>
            <a:endParaRPr lang="en-US" sz="2400" b="1" i="1" dirty="0"/>
          </a:p>
          <a:p>
            <a:pPr marL="0" lvl="2" indent="0">
              <a:buNone/>
            </a:pPr>
            <a:endParaRPr lang="en-US" sz="2400" b="1" i="1" dirty="0" smtClean="0"/>
          </a:p>
          <a:p>
            <a:pPr marL="342900" lvl="2" indent="-342900"/>
            <a:endParaRPr lang="en-US" sz="2400" b="1" i="1" dirty="0" smtClean="0"/>
          </a:p>
          <a:p>
            <a:pPr marL="914400" lvl="2" indent="0">
              <a:buNone/>
            </a:pPr>
            <a:endParaRPr lang="en-US" b="1" dirty="0" smtClean="0"/>
          </a:p>
          <a:p>
            <a:endParaRPr lang="en-US" b="1" dirty="0">
              <a:solidFill>
                <a:schemeClr val="accent6">
                  <a:lumMod val="50000"/>
                </a:schemeClr>
              </a:solidFill>
            </a:endParaRPr>
          </a:p>
          <a:p>
            <a:pPr lvl="1"/>
            <a:endParaRPr lang="en-US" dirty="0"/>
          </a:p>
        </p:txBody>
      </p:sp>
      <p:sp>
        <p:nvSpPr>
          <p:cNvPr id="8" name="Rounded Rectangle 7"/>
          <p:cNvSpPr/>
          <p:nvPr/>
        </p:nvSpPr>
        <p:spPr>
          <a:xfrm>
            <a:off x="685800" y="1352550"/>
            <a:ext cx="6705600" cy="1524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b="1" dirty="0" smtClean="0">
              <a:solidFill>
                <a:srgbClr val="FFFF00"/>
              </a:solidFill>
            </a:endParaRPr>
          </a:p>
          <a:p>
            <a:r>
              <a:rPr lang="en-US" b="1" dirty="0" smtClean="0">
                <a:solidFill>
                  <a:srgbClr val="FFFF00"/>
                </a:solidFill>
                <a:latin typeface="Times New Roman" panose="02020603050405020304" pitchFamily="18" charset="0"/>
                <a:cs typeface="Times New Roman" panose="02020603050405020304" pitchFamily="18" charset="0"/>
              </a:rPr>
              <a:t>import {</a:t>
            </a:r>
            <a:r>
              <a:rPr lang="en-US" b="1" dirty="0">
                <a:solidFill>
                  <a:srgbClr val="FFFF00"/>
                </a:solidFill>
                <a:latin typeface="Times New Roman" panose="02020603050405020304" pitchFamily="18" charset="0"/>
                <a:cs typeface="Times New Roman" panose="02020603050405020304" pitchFamily="18" charset="0"/>
              </a:rPr>
              <a:t>Routes, </a:t>
            </a:r>
            <a:r>
              <a:rPr lang="en-US" b="1" dirty="0" err="1">
                <a:solidFill>
                  <a:srgbClr val="FFFF00"/>
                </a:solidFill>
                <a:latin typeface="Times New Roman" panose="02020603050405020304" pitchFamily="18" charset="0"/>
                <a:cs typeface="Times New Roman" panose="02020603050405020304" pitchFamily="18" charset="0"/>
              </a:rPr>
              <a:t>RouterModule</a:t>
            </a:r>
            <a:r>
              <a:rPr lang="en-US" b="1" dirty="0">
                <a:solidFill>
                  <a:srgbClr val="FFFF00"/>
                </a:solidFill>
                <a:latin typeface="Times New Roman" panose="02020603050405020304" pitchFamily="18" charset="0"/>
                <a:cs typeface="Times New Roman" panose="02020603050405020304" pitchFamily="18" charset="0"/>
              </a:rPr>
              <a:t> } from '@angular/router</a:t>
            </a:r>
            <a:r>
              <a:rPr lang="en-US" b="1" dirty="0" smtClean="0">
                <a:solidFill>
                  <a:srgbClr val="FFFF00"/>
                </a:solidFill>
                <a:latin typeface="Times New Roman" panose="02020603050405020304" pitchFamily="18" charset="0"/>
                <a:cs typeface="Times New Roman" panose="02020603050405020304" pitchFamily="18" charset="0"/>
              </a:rPr>
              <a:t>';</a:t>
            </a:r>
            <a:endParaRPr lang="en-US" b="1" dirty="0">
              <a:solidFill>
                <a:srgbClr val="FFFF00"/>
              </a:solidFill>
              <a:latin typeface="Times New Roman" panose="02020603050405020304" pitchFamily="18" charset="0"/>
              <a:cs typeface="Times New Roman" panose="02020603050405020304" pitchFamily="18" charset="0"/>
            </a:endParaRPr>
          </a:p>
          <a:p>
            <a:r>
              <a:rPr lang="en-US" b="1" dirty="0" smtClean="0">
                <a:solidFill>
                  <a:srgbClr val="FFFF00"/>
                </a:solidFill>
                <a:latin typeface="Times New Roman" panose="02020603050405020304" pitchFamily="18" charset="0"/>
                <a:cs typeface="Times New Roman" panose="02020603050405020304" pitchFamily="18" charset="0"/>
              </a:rPr>
              <a:t>Export </a:t>
            </a:r>
            <a:r>
              <a:rPr lang="en-US" b="1" dirty="0" err="1" smtClean="0">
                <a:solidFill>
                  <a:srgbClr val="FFFF00"/>
                </a:solidFill>
                <a:latin typeface="Times New Roman" panose="02020603050405020304" pitchFamily="18" charset="0"/>
                <a:cs typeface="Times New Roman" panose="02020603050405020304" pitchFamily="18" charset="0"/>
              </a:rPr>
              <a:t>const</a:t>
            </a:r>
            <a:r>
              <a:rPr lang="en-US" b="1" dirty="0" smtClean="0">
                <a:solidFill>
                  <a:srgbClr val="FFFF00"/>
                </a:solidFill>
                <a:latin typeface="Times New Roman" panose="02020603050405020304" pitchFamily="18" charset="0"/>
                <a:cs typeface="Times New Roman" panose="02020603050405020304" pitchFamily="18" charset="0"/>
              </a:rPr>
              <a:t> routes</a:t>
            </a:r>
            <a:r>
              <a:rPr lang="en-US" b="1" dirty="0">
                <a:solidFill>
                  <a:srgbClr val="FFFF00"/>
                </a:solidFill>
                <a:latin typeface="Times New Roman" panose="02020603050405020304" pitchFamily="18" charset="0"/>
                <a:cs typeface="Times New Roman" panose="02020603050405020304" pitchFamily="18" charset="0"/>
              </a:rPr>
              <a:t>: Routes</a:t>
            </a:r>
            <a:r>
              <a:rPr lang="en-US" dirty="0">
                <a:latin typeface="Times New Roman" panose="02020603050405020304" pitchFamily="18" charset="0"/>
                <a:cs typeface="Times New Roman" panose="02020603050405020304" pitchFamily="18" charset="0"/>
              </a:rPr>
              <a:t> </a:t>
            </a:r>
            <a:r>
              <a:rPr lang="en-US" b="1" dirty="0" smtClean="0">
                <a:solidFill>
                  <a:srgbClr val="FFFF00"/>
                </a:solidFill>
                <a:latin typeface="Times New Roman" panose="02020603050405020304" pitchFamily="18" charset="0"/>
                <a:cs typeface="Times New Roman" panose="02020603050405020304" pitchFamily="18" charset="0"/>
              </a:rPr>
              <a:t>= </a:t>
            </a:r>
            <a:r>
              <a:rPr lang="en-US" b="1" dirty="0">
                <a:solidFill>
                  <a:srgbClr val="FFFF00"/>
                </a:solidFill>
                <a:latin typeface="Times New Roman" panose="02020603050405020304" pitchFamily="18" charset="0"/>
                <a:cs typeface="Times New Roman" panose="02020603050405020304" pitchFamily="18" charset="0"/>
              </a:rPr>
              <a:t>[</a:t>
            </a:r>
          </a:p>
          <a:p>
            <a:pPr lvl="1"/>
            <a:r>
              <a:rPr lang="en-US" b="1" dirty="0">
                <a:solidFill>
                  <a:srgbClr val="FFFF00"/>
                </a:solidFill>
                <a:latin typeface="Times New Roman" panose="02020603050405020304" pitchFamily="18" charset="0"/>
                <a:cs typeface="Times New Roman" panose="02020603050405020304" pitchFamily="18" charset="0"/>
              </a:rPr>
              <a:t>  { path: </a:t>
            </a:r>
            <a:r>
              <a:rPr lang="en-US" b="1" dirty="0" smtClean="0">
                <a:solidFill>
                  <a:srgbClr val="FFFF00"/>
                </a:solidFill>
                <a:latin typeface="Times New Roman" panose="02020603050405020304" pitchFamily="18" charset="0"/>
                <a:cs typeface="Times New Roman" panose="02020603050405020304" pitchFamily="18" charset="0"/>
              </a:rPr>
              <a:t>‘ home', </a:t>
            </a:r>
            <a:r>
              <a:rPr lang="en-US" b="1" dirty="0">
                <a:solidFill>
                  <a:srgbClr val="FFFF00"/>
                </a:solidFill>
                <a:latin typeface="Times New Roman" panose="02020603050405020304" pitchFamily="18" charset="0"/>
                <a:cs typeface="Times New Roman" panose="02020603050405020304" pitchFamily="18" charset="0"/>
              </a:rPr>
              <a:t>component: </a:t>
            </a:r>
            <a:r>
              <a:rPr lang="en-US" b="1" dirty="0" err="1">
                <a:solidFill>
                  <a:srgbClr val="FFFF00"/>
                </a:solidFill>
                <a:latin typeface="Times New Roman" panose="02020603050405020304" pitchFamily="18" charset="0"/>
                <a:cs typeface="Times New Roman" panose="02020603050405020304" pitchFamily="18" charset="0"/>
              </a:rPr>
              <a:t>HomeComponent</a:t>
            </a:r>
            <a:r>
              <a:rPr lang="en-US" b="1" dirty="0">
                <a:solidFill>
                  <a:srgbClr val="FFFF00"/>
                </a:solidFill>
                <a:latin typeface="Times New Roman" panose="02020603050405020304" pitchFamily="18" charset="0"/>
                <a:cs typeface="Times New Roman" panose="02020603050405020304" pitchFamily="18" charset="0"/>
              </a:rPr>
              <a:t> }</a:t>
            </a:r>
          </a:p>
          <a:p>
            <a:pPr lvl="1"/>
            <a:r>
              <a:rPr lang="en-US" b="1" dirty="0">
                <a:solidFill>
                  <a:srgbClr val="FFFF00"/>
                </a:solidFill>
                <a:latin typeface="Times New Roman" panose="02020603050405020304" pitchFamily="18" charset="0"/>
                <a:cs typeface="Times New Roman" panose="02020603050405020304" pitchFamily="18" charset="0"/>
              </a:rPr>
              <a:t>  { path: 'about', component: </a:t>
            </a:r>
            <a:r>
              <a:rPr lang="en-US" b="1" dirty="0" err="1">
                <a:solidFill>
                  <a:srgbClr val="FFFF00"/>
                </a:solidFill>
                <a:latin typeface="Times New Roman" panose="02020603050405020304" pitchFamily="18" charset="0"/>
                <a:cs typeface="Times New Roman" panose="02020603050405020304" pitchFamily="18" charset="0"/>
              </a:rPr>
              <a:t>AboutComponent</a:t>
            </a:r>
            <a:r>
              <a:rPr lang="en-US" b="1" dirty="0">
                <a:solidFill>
                  <a:srgbClr val="FFFF00"/>
                </a:solidFill>
                <a:latin typeface="Times New Roman" panose="02020603050405020304" pitchFamily="18" charset="0"/>
                <a:cs typeface="Times New Roman" panose="02020603050405020304" pitchFamily="18" charset="0"/>
              </a:rPr>
              <a:t> }</a:t>
            </a:r>
          </a:p>
          <a:p>
            <a:r>
              <a:rPr lang="en-US" b="1" dirty="0">
                <a:solidFill>
                  <a:srgbClr val="FFFF00"/>
                </a:solidFill>
                <a:latin typeface="Times New Roman" panose="02020603050405020304" pitchFamily="18" charset="0"/>
                <a:cs typeface="Times New Roman" panose="02020603050405020304" pitchFamily="18" charset="0"/>
              </a:rPr>
              <a:t>];</a:t>
            </a:r>
          </a:p>
          <a:p>
            <a:pPr algn="ctr"/>
            <a:endParaRPr lang="en-US" dirty="0"/>
          </a:p>
        </p:txBody>
      </p:sp>
      <p:sp>
        <p:nvSpPr>
          <p:cNvPr id="5" name="Rounded Rectangle 4"/>
          <p:cNvSpPr/>
          <p:nvPr/>
        </p:nvSpPr>
        <p:spPr>
          <a:xfrm>
            <a:off x="710665" y="3562350"/>
            <a:ext cx="6172200"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b="1" dirty="0">
              <a:solidFill>
                <a:srgbClr val="FFFF00"/>
              </a:solidFill>
            </a:endParaRPr>
          </a:p>
          <a:p>
            <a:r>
              <a:rPr lang="en-US" b="1" dirty="0" smtClean="0">
                <a:solidFill>
                  <a:srgbClr val="FFFF00"/>
                </a:solidFill>
                <a:latin typeface="Times New Roman" panose="02020603050405020304" pitchFamily="18" charset="0"/>
                <a:cs typeface="Times New Roman" panose="02020603050405020304" pitchFamily="18" charset="0"/>
              </a:rPr>
              <a:t>export </a:t>
            </a:r>
            <a:r>
              <a:rPr lang="en-US" b="1" dirty="0" err="1">
                <a:solidFill>
                  <a:srgbClr val="FFFF00"/>
                </a:solidFill>
                <a:latin typeface="Times New Roman" panose="02020603050405020304" pitchFamily="18" charset="0"/>
                <a:cs typeface="Times New Roman" panose="02020603050405020304" pitchFamily="18" charset="0"/>
              </a:rPr>
              <a:t>const</a:t>
            </a:r>
            <a:r>
              <a:rPr lang="en-US" b="1" dirty="0">
                <a:solidFill>
                  <a:srgbClr val="FFFF00"/>
                </a:solidFill>
                <a:latin typeface="Times New Roman" panose="02020603050405020304" pitchFamily="18" charset="0"/>
                <a:cs typeface="Times New Roman" panose="02020603050405020304" pitchFamily="18" charset="0"/>
              </a:rPr>
              <a:t> routing = </a:t>
            </a:r>
            <a:r>
              <a:rPr lang="en-US" b="1" dirty="0" err="1">
                <a:solidFill>
                  <a:srgbClr val="FFFF00"/>
                </a:solidFill>
                <a:latin typeface="Times New Roman" panose="02020603050405020304" pitchFamily="18" charset="0"/>
                <a:cs typeface="Times New Roman" panose="02020603050405020304" pitchFamily="18" charset="0"/>
              </a:rPr>
              <a:t>RouterModule.forRoot</a:t>
            </a:r>
            <a:r>
              <a:rPr lang="en-US" b="1" dirty="0">
                <a:solidFill>
                  <a:srgbClr val="FFFF00"/>
                </a:solidFill>
                <a:latin typeface="Times New Roman" panose="02020603050405020304" pitchFamily="18" charset="0"/>
                <a:cs typeface="Times New Roman" panose="02020603050405020304" pitchFamily="18" charset="0"/>
              </a:rPr>
              <a:t>(</a:t>
            </a:r>
            <a:r>
              <a:rPr lang="en-US" b="1" dirty="0" err="1">
                <a:solidFill>
                  <a:srgbClr val="FFFF00"/>
                </a:solidFill>
                <a:latin typeface="Times New Roman" panose="02020603050405020304" pitchFamily="18" charset="0"/>
                <a:cs typeface="Times New Roman" panose="02020603050405020304" pitchFamily="18" charset="0"/>
              </a:rPr>
              <a:t>appRoutes</a:t>
            </a:r>
            <a:r>
              <a:rPr lang="en-US" b="1" dirty="0">
                <a:solidFill>
                  <a:srgbClr val="FFFF00"/>
                </a:solidFill>
                <a:latin typeface="Times New Roman" panose="02020603050405020304" pitchFamily="18" charset="0"/>
                <a:cs typeface="Times New Roman" panose="02020603050405020304" pitchFamily="18" charset="0"/>
              </a:rPr>
              <a:t>);</a:t>
            </a:r>
          </a:p>
          <a:p>
            <a:endParaRPr lang="en-US" b="1" dirty="0">
              <a:solidFill>
                <a:srgbClr val="FFFF00"/>
              </a:solidFill>
            </a:endParaRPr>
          </a:p>
        </p:txBody>
      </p:sp>
    </p:spTree>
    <p:extLst>
      <p:ext uri="{BB962C8B-B14F-4D97-AF65-F5344CB8AC3E}">
        <p14:creationId xmlns:p14="http://schemas.microsoft.com/office/powerpoint/2010/main" val="220961511"/>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defRPr/>
            </a:pPr>
            <a:r>
              <a:rPr lang="en-US" sz="2500" dirty="0" smtClean="0">
                <a:latin typeface="Times New Roman" panose="02020603050405020304" pitchFamily="18" charset="0"/>
                <a:cs typeface="Times New Roman" panose="02020603050405020304" pitchFamily="18" charset="0"/>
              </a:rPr>
              <a:t>Router-Basic (</a:t>
            </a:r>
            <a:r>
              <a:rPr lang="en-US" sz="2500" dirty="0">
                <a:latin typeface="Times New Roman" panose="02020603050405020304" pitchFamily="18" charset="0"/>
                <a:cs typeface="Times New Roman" panose="02020603050405020304" pitchFamily="18" charset="0"/>
              </a:rPr>
              <a:t>3</a:t>
            </a:r>
            <a:r>
              <a:rPr lang="en-US" sz="2500" dirty="0" smtClean="0">
                <a:latin typeface="Times New Roman" panose="02020603050405020304" pitchFamily="18" charset="0"/>
                <a:cs typeface="Times New Roman" panose="02020603050405020304" pitchFamily="18" charset="0"/>
              </a:rPr>
              <a:t>)</a:t>
            </a:r>
            <a:endParaRPr lang="en-US" sz="2500" dirty="0">
              <a:latin typeface="Times New Roman" panose="02020603050405020304" pitchFamily="18" charset="0"/>
              <a:cs typeface="Times New Roman" panose="02020603050405020304" pitchFamily="18" charset="0"/>
            </a:endParaRPr>
          </a:p>
        </p:txBody>
      </p:sp>
      <p:sp>
        <p:nvSpPr>
          <p:cNvPr id="24579" name="Content Placeholder 2"/>
          <p:cNvSpPr>
            <a:spLocks noGrp="1"/>
          </p:cNvSpPr>
          <p:nvPr>
            <p:ph sz="quarter" idx="13"/>
          </p:nvPr>
        </p:nvSpPr>
        <p:spPr>
          <a:xfrm>
            <a:off x="152400" y="819150"/>
            <a:ext cx="8915400" cy="4191000"/>
          </a:xfrm>
        </p:spPr>
        <p:txBody>
          <a:bodyPr/>
          <a:lstStyle/>
          <a:p>
            <a:r>
              <a:rPr lang="en-US" b="1" dirty="0" err="1" smtClean="0">
                <a:latin typeface="Times New Roman" panose="02020603050405020304" pitchFamily="18" charset="0"/>
                <a:cs typeface="Times New Roman" panose="02020603050405020304" pitchFamily="18" charset="0"/>
              </a:rPr>
              <a:t>RouterLink</a:t>
            </a:r>
            <a:endParaRPr lang="en-US" b="1" dirty="0" smtClean="0">
              <a:latin typeface="Times New Roman" panose="02020603050405020304" pitchFamily="18" charset="0"/>
              <a:cs typeface="Times New Roman" panose="02020603050405020304" pitchFamily="18" charset="0"/>
            </a:endParaRPr>
          </a:p>
          <a:p>
            <a:pPr lvl="1"/>
            <a:r>
              <a:rPr lang="en-US" sz="1800" dirty="0">
                <a:latin typeface="Times New Roman" panose="02020603050405020304" pitchFamily="18" charset="0"/>
                <a:cs typeface="Times New Roman" panose="02020603050405020304" pitchFamily="18" charset="0"/>
              </a:rPr>
              <a:t>The directive for binding a clickable HTML element to a route. </a:t>
            </a:r>
            <a:r>
              <a:rPr lang="en-US" sz="1800" dirty="0" err="1">
                <a:latin typeface="Times New Roman" panose="02020603050405020304" pitchFamily="18" charset="0"/>
                <a:cs typeface="Times New Roman" panose="02020603050405020304" pitchFamily="18" charset="0"/>
              </a:rPr>
              <a:t>RouterLink</a:t>
            </a:r>
            <a:r>
              <a:rPr lang="en-US" sz="1800" dirty="0">
                <a:latin typeface="Times New Roman" panose="02020603050405020304" pitchFamily="18" charset="0"/>
                <a:cs typeface="Times New Roman" panose="02020603050405020304" pitchFamily="18" charset="0"/>
              </a:rPr>
              <a:t> takes care of generating an </a:t>
            </a:r>
            <a:r>
              <a:rPr lang="en-US" sz="1800" dirty="0" err="1">
                <a:latin typeface="Times New Roman" panose="02020603050405020304" pitchFamily="18" charset="0"/>
                <a:cs typeface="Times New Roman" panose="02020603050405020304" pitchFamily="18" charset="0"/>
              </a:rPr>
              <a:t>href</a:t>
            </a:r>
            <a:r>
              <a:rPr lang="en-US" sz="1800" dirty="0">
                <a:latin typeface="Times New Roman" panose="02020603050405020304" pitchFamily="18" charset="0"/>
                <a:cs typeface="Times New Roman" panose="02020603050405020304" pitchFamily="18" charset="0"/>
              </a:rPr>
              <a:t> attribute for us that the browser needs to make linking to other sites work</a:t>
            </a:r>
            <a:r>
              <a:rPr lang="en-US" sz="1800" dirty="0" smtClean="0">
                <a:latin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cs typeface="Times New Roman" panose="02020603050405020304" pitchFamily="18" charset="0"/>
              </a:rPr>
              <a:t> Clicking an anchor tag with a </a:t>
            </a:r>
            <a:r>
              <a:rPr lang="en-US" sz="1800" dirty="0" err="1">
                <a:latin typeface="Times New Roman" panose="02020603050405020304" pitchFamily="18" charset="0"/>
                <a:cs typeface="Times New Roman" panose="02020603050405020304" pitchFamily="18" charset="0"/>
              </a:rPr>
              <a:t>routerLink</a:t>
            </a:r>
            <a:r>
              <a:rPr lang="en-US" sz="1800" dirty="0">
                <a:latin typeface="Times New Roman" panose="02020603050405020304" pitchFamily="18" charset="0"/>
                <a:cs typeface="Times New Roman" panose="02020603050405020304" pitchFamily="18" charset="0"/>
              </a:rPr>
              <a:t> directive that is bound to a </a:t>
            </a:r>
            <a:r>
              <a:rPr lang="en-US" sz="1800" i="1" dirty="0">
                <a:latin typeface="Times New Roman" panose="02020603050405020304" pitchFamily="18" charset="0"/>
                <a:cs typeface="Times New Roman" panose="02020603050405020304" pitchFamily="18" charset="0"/>
              </a:rPr>
              <a:t>string</a:t>
            </a:r>
            <a:r>
              <a:rPr lang="en-US" sz="1800" dirty="0">
                <a:latin typeface="Times New Roman" panose="02020603050405020304" pitchFamily="18" charset="0"/>
                <a:cs typeface="Times New Roman" panose="02020603050405020304" pitchFamily="18" charset="0"/>
              </a:rPr>
              <a:t> or a </a:t>
            </a:r>
            <a:r>
              <a:rPr lang="en-US" sz="1800" i="1" dirty="0">
                <a:latin typeface="Times New Roman" panose="02020603050405020304" pitchFamily="18" charset="0"/>
                <a:cs typeface="Times New Roman" panose="02020603050405020304" pitchFamily="18" charset="0"/>
              </a:rPr>
              <a:t>Link Parameters Array</a:t>
            </a:r>
            <a:r>
              <a:rPr lang="en-US" sz="1800" dirty="0">
                <a:latin typeface="Times New Roman" panose="02020603050405020304" pitchFamily="18" charset="0"/>
                <a:cs typeface="Times New Roman" panose="02020603050405020304" pitchFamily="18" charset="0"/>
              </a:rPr>
              <a:t> triggers a navigation</a:t>
            </a:r>
            <a:r>
              <a:rPr lang="en-US" dirty="0" smtClean="0">
                <a:latin typeface="Times New Roman" panose="02020603050405020304" pitchFamily="18" charset="0"/>
                <a:cs typeface="Times New Roman" panose="02020603050405020304" pitchFamily="18" charset="0"/>
              </a:rPr>
              <a:t>.</a:t>
            </a:r>
          </a:p>
          <a:p>
            <a:r>
              <a:rPr lang="en-US" b="1" dirty="0" err="1" smtClean="0">
                <a:latin typeface="Times New Roman" panose="02020603050405020304" pitchFamily="18" charset="0"/>
                <a:cs typeface="Times New Roman" panose="02020603050405020304" pitchFamily="18" charset="0"/>
              </a:rPr>
              <a:t>RouterOutlet</a:t>
            </a:r>
            <a:endParaRPr lang="en-US" b="1" dirty="0">
              <a:latin typeface="Times New Roman" panose="02020603050405020304" pitchFamily="18" charset="0"/>
              <a:cs typeface="Times New Roman" panose="02020603050405020304" pitchFamily="18" charset="0"/>
            </a:endParaRPr>
          </a:p>
          <a:p>
            <a:pPr lvl="1"/>
            <a:r>
              <a:rPr lang="en-US" sz="1800" dirty="0">
                <a:latin typeface="Times New Roman" panose="02020603050405020304" pitchFamily="18" charset="0"/>
                <a:cs typeface="Times New Roman" panose="02020603050405020304" pitchFamily="18" charset="0"/>
              </a:rPr>
              <a:t>The directive (&lt;router-outlet&gt;)  to tell Angular where to load the component we route </a:t>
            </a:r>
            <a:r>
              <a:rPr lang="en-US" sz="1800" dirty="0" smtClean="0">
                <a:latin typeface="Times New Roman" panose="02020603050405020304" pitchFamily="18" charset="0"/>
                <a:cs typeface="Times New Roman" panose="02020603050405020304" pitchFamily="18" charset="0"/>
              </a:rPr>
              <a:t>to</a:t>
            </a:r>
          </a:p>
          <a:p>
            <a:r>
              <a:rPr lang="en-US" b="1" dirty="0" err="1" smtClean="0">
                <a:latin typeface="Times New Roman" panose="02020603050405020304" pitchFamily="18" charset="0"/>
                <a:cs typeface="Times New Roman" panose="02020603050405020304" pitchFamily="18" charset="0"/>
              </a:rPr>
              <a:t>RouterLinkActive</a:t>
            </a:r>
            <a:endParaRPr lang="en-US" b="1" dirty="0" smtClean="0">
              <a:latin typeface="Times New Roman" panose="02020603050405020304" pitchFamily="18" charset="0"/>
              <a:cs typeface="Times New Roman" panose="02020603050405020304" pitchFamily="18" charset="0"/>
            </a:endParaRPr>
          </a:p>
          <a:p>
            <a:pPr lvl="1"/>
            <a:r>
              <a:rPr lang="en-US" sz="1800" dirty="0">
                <a:latin typeface="Times New Roman" panose="02020603050405020304" pitchFamily="18" charset="0"/>
                <a:cs typeface="Times New Roman" panose="02020603050405020304" pitchFamily="18" charset="0"/>
              </a:rPr>
              <a:t>The directive for adding/removing classes from an HTML element when an associated </a:t>
            </a:r>
            <a:r>
              <a:rPr lang="en-US" sz="1800" dirty="0" err="1">
                <a:latin typeface="Times New Roman" panose="02020603050405020304" pitchFamily="18" charset="0"/>
                <a:cs typeface="Times New Roman" panose="02020603050405020304" pitchFamily="18" charset="0"/>
              </a:rPr>
              <a:t>routerLink</a:t>
            </a:r>
            <a:r>
              <a:rPr lang="en-US" sz="1800" dirty="0">
                <a:latin typeface="Times New Roman" panose="02020603050405020304" pitchFamily="18" charset="0"/>
                <a:cs typeface="Times New Roman" panose="02020603050405020304" pitchFamily="18" charset="0"/>
              </a:rPr>
              <a:t> contained on or inside the element becomes active/inactive.</a:t>
            </a:r>
            <a:endParaRPr lang="en-US" sz="1800" b="1" dirty="0">
              <a:latin typeface="Times New Roman" panose="02020603050405020304" pitchFamily="18" charset="0"/>
              <a:cs typeface="Times New Roman" panose="02020603050405020304" pitchFamily="18" charset="0"/>
            </a:endParaRPr>
          </a:p>
          <a:p>
            <a:pPr marL="0" indent="-400050">
              <a:buFont typeface="Wingdings" panose="05000000000000000000" pitchFamily="2" charset="2"/>
              <a:buChar char="v"/>
            </a:pPr>
            <a:r>
              <a:rPr lang="en-US" sz="1800" b="1" dirty="0">
                <a:solidFill>
                  <a:srgbClr val="B73B50"/>
                </a:solidFill>
                <a:latin typeface="Times New Roman" panose="02020603050405020304" pitchFamily="18" charset="0"/>
                <a:cs typeface="Times New Roman" panose="02020603050405020304" pitchFamily="18" charset="0"/>
                <a:hlinkClick r:id="rId3"/>
              </a:rPr>
              <a:t>https://plnkr.co/edit/MPAALPHfTEwOKsp1mTJQ</a:t>
            </a:r>
            <a:endParaRPr lang="en-US" sz="1800" b="1" dirty="0">
              <a:solidFill>
                <a:srgbClr val="B73B50"/>
              </a:solidFill>
              <a:latin typeface="Times New Roman" panose="02020603050405020304" pitchFamily="18" charset="0"/>
              <a:cs typeface="Times New Roman" panose="02020603050405020304" pitchFamily="18" charset="0"/>
            </a:endParaRPr>
          </a:p>
          <a:p>
            <a:pPr marL="457200" lvl="1" indent="0">
              <a:buNone/>
            </a:pPr>
            <a:endParaRPr lang="en-US" sz="2400" b="1" i="1" dirty="0"/>
          </a:p>
          <a:p>
            <a:pPr marL="457200" lvl="1" indent="0">
              <a:buNone/>
            </a:pPr>
            <a:endParaRPr lang="en-US" sz="2400" b="1" i="1" dirty="0"/>
          </a:p>
          <a:p>
            <a:pPr marL="914400" lvl="2" indent="0">
              <a:buNone/>
            </a:pPr>
            <a:endParaRPr lang="en-US" b="1" dirty="0" smtClean="0"/>
          </a:p>
          <a:p>
            <a:endParaRPr lang="en-US" b="1" dirty="0">
              <a:solidFill>
                <a:schemeClr val="accent6">
                  <a:lumMod val="50000"/>
                </a:schemeClr>
              </a:solidFill>
            </a:endParaRPr>
          </a:p>
          <a:p>
            <a:pPr lvl="1"/>
            <a:endParaRPr lang="en-US" dirty="0"/>
          </a:p>
        </p:txBody>
      </p:sp>
    </p:spTree>
    <p:extLst>
      <p:ext uri="{BB962C8B-B14F-4D97-AF65-F5344CB8AC3E}">
        <p14:creationId xmlns:p14="http://schemas.microsoft.com/office/powerpoint/2010/main" val="41690638"/>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defRPr/>
            </a:pPr>
            <a:r>
              <a:rPr lang="en-US" sz="2500" dirty="0">
                <a:latin typeface="Times New Roman" panose="02020603050405020304" pitchFamily="18" charset="0"/>
                <a:cs typeface="Times New Roman" panose="02020603050405020304" pitchFamily="18" charset="0"/>
              </a:rPr>
              <a:t>Router-Nested Child Routes (1)</a:t>
            </a:r>
            <a:r>
              <a:rPr lang="en-US" sz="2400" b="0" dirty="0"/>
              <a:t/>
            </a:r>
            <a:br>
              <a:rPr lang="en-US" sz="2400" b="0" dirty="0"/>
            </a:br>
            <a:endParaRPr lang="en-US" sz="2500" dirty="0"/>
          </a:p>
        </p:txBody>
      </p:sp>
      <p:sp>
        <p:nvSpPr>
          <p:cNvPr id="24579" name="Content Placeholder 2"/>
          <p:cNvSpPr>
            <a:spLocks noGrp="1"/>
          </p:cNvSpPr>
          <p:nvPr>
            <p:ph sz="quarter" idx="13"/>
          </p:nvPr>
        </p:nvSpPr>
        <p:spPr>
          <a:xfrm>
            <a:off x="152400" y="819150"/>
            <a:ext cx="8915400" cy="4191000"/>
          </a:xfrm>
        </p:spPr>
        <p:txBody>
          <a:bodyPr/>
          <a:lstStyle/>
          <a:p>
            <a:r>
              <a:rPr lang="en-US" dirty="0">
                <a:latin typeface="Times New Roman" panose="02020603050405020304" pitchFamily="18" charset="0"/>
                <a:cs typeface="Times New Roman" panose="02020603050405020304" pitchFamily="18" charset="0"/>
              </a:rPr>
              <a:t>Child/Nested routing is a powerful new feature in the new Angular 2 router. We can think of our application as a tree structure, components nested in more components. We can think the same way with our routes and URLs.</a:t>
            </a:r>
            <a:endParaRPr lang="en-US" sz="2400" b="1" i="1" dirty="0" smtClean="0">
              <a:latin typeface="Times New Roman" panose="02020603050405020304" pitchFamily="18" charset="0"/>
              <a:cs typeface="Times New Roman" panose="02020603050405020304" pitchFamily="18" charset="0"/>
            </a:endParaRPr>
          </a:p>
          <a:p>
            <a:pPr marL="457200" lvl="1" indent="0">
              <a:buNone/>
            </a:pPr>
            <a:endParaRPr lang="en-US" sz="2400" b="1" i="1" dirty="0" smtClean="0"/>
          </a:p>
          <a:p>
            <a:pPr marL="457200" lvl="1" indent="0">
              <a:buNone/>
            </a:pPr>
            <a:endParaRPr lang="en-US" sz="2400" b="1" i="1" dirty="0" smtClean="0"/>
          </a:p>
          <a:p>
            <a:pPr marL="0" lvl="2" indent="0">
              <a:buNone/>
            </a:pPr>
            <a:endParaRPr lang="en-US" sz="2400" b="1" i="1" dirty="0"/>
          </a:p>
          <a:p>
            <a:pPr marL="914400" lvl="4" indent="0">
              <a:buNone/>
            </a:pPr>
            <a:endParaRPr lang="en-US" sz="2200" b="1" i="1" dirty="0" smtClean="0"/>
          </a:p>
          <a:p>
            <a:pPr marL="342900" lvl="2" indent="-342900"/>
            <a:endParaRPr lang="en-US" sz="2400" b="1" i="1" dirty="0" smtClean="0"/>
          </a:p>
          <a:p>
            <a:pPr marL="342900" lvl="2" indent="-342900"/>
            <a:endParaRPr lang="en-US" sz="2400" b="1" i="1" dirty="0" smtClean="0"/>
          </a:p>
          <a:p>
            <a:pPr marL="914400" lvl="2" indent="0">
              <a:buNone/>
            </a:pPr>
            <a:endParaRPr lang="en-US" b="1" dirty="0" smtClean="0"/>
          </a:p>
          <a:p>
            <a:endParaRPr lang="en-US" b="1" dirty="0">
              <a:solidFill>
                <a:schemeClr val="accent6">
                  <a:lumMod val="50000"/>
                </a:schemeClr>
              </a:solidFill>
            </a:endParaRPr>
          </a:p>
          <a:p>
            <a:pPr lvl="1"/>
            <a:endParaRPr lang="en-US"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2495550"/>
            <a:ext cx="4381500" cy="24384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77245820"/>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defRPr/>
            </a:pPr>
            <a:r>
              <a:rPr lang="en-US" sz="2500" dirty="0">
                <a:latin typeface="Times New Roman" panose="02020603050405020304" pitchFamily="18" charset="0"/>
                <a:cs typeface="Times New Roman" panose="02020603050405020304" pitchFamily="18" charset="0"/>
              </a:rPr>
              <a:t>Router-Nested Child Routes </a:t>
            </a:r>
            <a:r>
              <a:rPr lang="en-US" sz="2500" dirty="0" smtClean="0">
                <a:latin typeface="Times New Roman" panose="02020603050405020304" pitchFamily="18" charset="0"/>
                <a:cs typeface="Times New Roman" panose="02020603050405020304" pitchFamily="18" charset="0"/>
              </a:rPr>
              <a:t>(2)</a:t>
            </a:r>
            <a:r>
              <a:rPr lang="en-US" sz="2400" b="0" dirty="0">
                <a:latin typeface="Times New Roman" panose="02020603050405020304" pitchFamily="18" charset="0"/>
                <a:cs typeface="Times New Roman" panose="02020603050405020304" pitchFamily="18" charset="0"/>
              </a:rPr>
              <a:t/>
            </a:r>
            <a:br>
              <a:rPr lang="en-US" sz="2400" b="0" dirty="0">
                <a:latin typeface="Times New Roman" panose="02020603050405020304" pitchFamily="18" charset="0"/>
                <a:cs typeface="Times New Roman" panose="02020603050405020304" pitchFamily="18" charset="0"/>
              </a:rPr>
            </a:br>
            <a:endParaRPr lang="en-US" sz="2500" dirty="0">
              <a:latin typeface="Times New Roman" panose="02020603050405020304" pitchFamily="18" charset="0"/>
              <a:cs typeface="Times New Roman" panose="02020603050405020304" pitchFamily="18" charset="0"/>
            </a:endParaRPr>
          </a:p>
        </p:txBody>
      </p:sp>
      <p:sp>
        <p:nvSpPr>
          <p:cNvPr id="24579" name="Content Placeholder 2"/>
          <p:cNvSpPr>
            <a:spLocks noGrp="1"/>
          </p:cNvSpPr>
          <p:nvPr>
            <p:ph sz="quarter" idx="13"/>
          </p:nvPr>
        </p:nvSpPr>
        <p:spPr>
          <a:xfrm>
            <a:off x="152400" y="819150"/>
            <a:ext cx="8915400" cy="4191000"/>
          </a:xfrm>
        </p:spPr>
        <p:txBody>
          <a:bodyPr/>
          <a:lstStyle/>
          <a:p>
            <a:r>
              <a:rPr lang="en-US" dirty="0" smtClean="0">
                <a:latin typeface="Times New Roman" panose="02020603050405020304" pitchFamily="18" charset="0"/>
                <a:cs typeface="Times New Roman" panose="02020603050405020304" pitchFamily="18" charset="0"/>
              </a:rPr>
              <a:t>So </a:t>
            </a:r>
            <a:r>
              <a:rPr lang="en-US" dirty="0">
                <a:latin typeface="Times New Roman" panose="02020603050405020304" pitchFamily="18" charset="0"/>
                <a:cs typeface="Times New Roman" panose="02020603050405020304" pitchFamily="18" charset="0"/>
              </a:rPr>
              <a:t>as above we can see the About view has its own router-outlet highlighted in blue. The about view also has its own links that navigate between two nested about child components. We can think of this as a tree structure.</a:t>
            </a:r>
            <a:endParaRPr lang="en-US" sz="2400" b="1" i="1" dirty="0" smtClean="0">
              <a:latin typeface="Times New Roman" panose="02020603050405020304" pitchFamily="18" charset="0"/>
              <a:cs typeface="Times New Roman" panose="02020603050405020304" pitchFamily="18" charset="0"/>
            </a:endParaRPr>
          </a:p>
          <a:p>
            <a:pPr marL="457200" lvl="1" indent="0">
              <a:buNone/>
            </a:pPr>
            <a:endParaRPr lang="en-US" sz="2400" b="1" i="1" dirty="0" smtClean="0"/>
          </a:p>
          <a:p>
            <a:pPr marL="0" lvl="2" indent="0">
              <a:buNone/>
            </a:pPr>
            <a:endParaRPr lang="en-US" sz="2400" b="1" i="1" dirty="0"/>
          </a:p>
          <a:p>
            <a:pPr marL="914400" lvl="4" indent="0">
              <a:buNone/>
            </a:pPr>
            <a:endParaRPr lang="en-US" sz="2200" b="1" i="1" dirty="0" smtClean="0"/>
          </a:p>
          <a:p>
            <a:pPr marL="342900" lvl="2" indent="-342900"/>
            <a:endParaRPr lang="en-US" sz="2400" b="1" i="1" dirty="0" smtClean="0"/>
          </a:p>
          <a:p>
            <a:pPr marL="342900" lvl="2" indent="-342900"/>
            <a:endParaRPr lang="en-US" sz="2400" b="1" i="1" dirty="0" smtClean="0"/>
          </a:p>
          <a:p>
            <a:pPr marL="914400" lvl="2" indent="0">
              <a:buNone/>
            </a:pPr>
            <a:endParaRPr lang="en-US" b="1" dirty="0" smtClean="0"/>
          </a:p>
          <a:p>
            <a:endParaRPr lang="en-US" b="1" dirty="0">
              <a:solidFill>
                <a:schemeClr val="accent6">
                  <a:lumMod val="50000"/>
                </a:schemeClr>
              </a:solidFill>
            </a:endParaRPr>
          </a:p>
          <a:p>
            <a:pPr lvl="1"/>
            <a:endParaRPr lang="en-US" dirty="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5401" y="2419350"/>
            <a:ext cx="4468434" cy="23622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7838935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defRPr/>
            </a:pPr>
            <a:r>
              <a:rPr lang="en-US" sz="2500" dirty="0" smtClean="0">
                <a:latin typeface="Times New Roman" panose="02020603050405020304" pitchFamily="18" charset="0"/>
                <a:cs typeface="Times New Roman" panose="02020603050405020304" pitchFamily="18" charset="0"/>
              </a:rPr>
              <a:t>Angular </a:t>
            </a:r>
            <a:r>
              <a:rPr lang="en-US" altLang="en-US" sz="2400" dirty="0" smtClean="0">
                <a:latin typeface="Times New Roman" panose="02020603050405020304" pitchFamily="18" charset="0"/>
                <a:cs typeface="Times New Roman" panose="02020603050405020304" pitchFamily="18" charset="0"/>
              </a:rPr>
              <a:t>Compiler </a:t>
            </a:r>
            <a:r>
              <a:rPr lang="en-US" altLang="en-US" sz="2400" dirty="0" smtClean="0">
                <a:latin typeface="Times New Roman" panose="02020603050405020304" pitchFamily="18" charset="0"/>
                <a:cs typeface="Times New Roman" panose="02020603050405020304" pitchFamily="18" charset="0"/>
              </a:rPr>
              <a:t>(3)</a:t>
            </a:r>
            <a:endParaRPr lang="en-US" sz="2500" dirty="0">
              <a:latin typeface="Times New Roman" panose="02020603050405020304" pitchFamily="18" charset="0"/>
              <a:cs typeface="Times New Roman" panose="02020603050405020304" pitchFamily="18" charset="0"/>
            </a:endParaRPr>
          </a:p>
        </p:txBody>
      </p:sp>
      <p:sp>
        <p:nvSpPr>
          <p:cNvPr id="24579" name="Content Placeholder 2"/>
          <p:cNvSpPr>
            <a:spLocks noGrp="1"/>
          </p:cNvSpPr>
          <p:nvPr>
            <p:ph sz="quarter" idx="13"/>
          </p:nvPr>
        </p:nvSpPr>
        <p:spPr/>
        <p:txBody>
          <a:bodyPr/>
          <a:lstStyle/>
          <a:p>
            <a:r>
              <a:rPr lang="en-US" dirty="0"/>
              <a:t> </a:t>
            </a:r>
            <a:r>
              <a:rPr lang="en-US" dirty="0" smtClean="0">
                <a:latin typeface="Times New Roman" panose="02020603050405020304" pitchFamily="18" charset="0"/>
                <a:cs typeface="Times New Roman" panose="02020603050405020304" pitchFamily="18" charset="0"/>
              </a:rPr>
              <a:t>How does </a:t>
            </a:r>
            <a:r>
              <a:rPr lang="en-US" b="1" dirty="0" smtClean="0">
                <a:latin typeface="Times New Roman" panose="02020603050405020304" pitchFamily="18" charset="0"/>
                <a:cs typeface="Times New Roman" panose="02020603050405020304" pitchFamily="18" charset="0"/>
              </a:rPr>
              <a:t>Just-in-Time </a:t>
            </a:r>
            <a:r>
              <a:rPr lang="en-US" b="1" dirty="0">
                <a:latin typeface="Times New Roman" panose="02020603050405020304" pitchFamily="18" charset="0"/>
                <a:cs typeface="Times New Roman" panose="02020603050405020304" pitchFamily="18" charset="0"/>
              </a:rPr>
              <a:t>(</a:t>
            </a:r>
            <a:r>
              <a:rPr lang="en-US" b="1" dirty="0" err="1">
                <a:latin typeface="Times New Roman" panose="02020603050405020304" pitchFamily="18" charset="0"/>
                <a:cs typeface="Times New Roman" panose="02020603050405020304" pitchFamily="18" charset="0"/>
              </a:rPr>
              <a:t>JiT</a:t>
            </a:r>
            <a:r>
              <a:rPr lang="en-US" b="1" dirty="0">
                <a:latin typeface="Times New Roman" panose="02020603050405020304" pitchFamily="18" charset="0"/>
                <a:cs typeface="Times New Roman" panose="02020603050405020304" pitchFamily="18" charset="0"/>
              </a:rPr>
              <a:t>)</a:t>
            </a:r>
            <a:r>
              <a:rPr lang="en-US" dirty="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work?</a:t>
            </a:r>
          </a:p>
          <a:p>
            <a:endParaRPr lang="en-US" dirty="0">
              <a:latin typeface="Times New Roman" panose="02020603050405020304" pitchFamily="18" charset="0"/>
              <a:cs typeface="Times New Roman" panose="02020603050405020304" pitchFamily="18" charset="0"/>
            </a:endParaRPr>
          </a:p>
          <a:p>
            <a:endParaRPr lang="en-US" dirty="0" smtClean="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pPr marL="0" indent="0">
              <a:buNone/>
            </a:pPr>
            <a:endParaRPr lang="en-US" dirty="0">
              <a:latin typeface="Times New Roman" panose="02020603050405020304" pitchFamily="18" charset="0"/>
              <a:cs typeface="Times New Roman" panose="02020603050405020304" pitchFamily="18" charset="0"/>
            </a:endParaRPr>
          </a:p>
          <a:p>
            <a:pPr marL="914400" lvl="1" indent="-457200">
              <a:buFont typeface="+mj-lt"/>
              <a:buAutoNum type="arabicPeriod"/>
            </a:pPr>
            <a:r>
              <a:rPr lang="en-US" dirty="0" smtClean="0">
                <a:latin typeface="Times New Roman" panose="02020603050405020304" pitchFamily="18" charset="0"/>
                <a:cs typeface="Times New Roman" panose="02020603050405020304" pitchFamily="18" charset="0"/>
              </a:rPr>
              <a:t>We have some input (component, template, directives..) that are on server</a:t>
            </a:r>
          </a:p>
          <a:p>
            <a:pPr marL="914400" lvl="1" indent="-457200">
              <a:buFont typeface="+mj-lt"/>
              <a:buAutoNum type="arabicPeriod"/>
            </a:pPr>
            <a:r>
              <a:rPr lang="en-US" dirty="0" smtClean="0">
                <a:latin typeface="Times New Roman" panose="02020603050405020304" pitchFamily="18" charset="0"/>
                <a:cs typeface="Times New Roman" panose="02020603050405020304" pitchFamily="18" charset="0"/>
              </a:rPr>
              <a:t>Then browser loads them up, it parser everything as we had and we generate this view class source.</a:t>
            </a:r>
          </a:p>
          <a:p>
            <a:pPr marL="914400" lvl="1" indent="-457200">
              <a:buFont typeface="+mj-lt"/>
              <a:buAutoNum type="arabicPeriod"/>
            </a:pPr>
            <a:r>
              <a:rPr lang="en-US" dirty="0" smtClean="0">
                <a:latin typeface="Times New Roman" panose="02020603050405020304" pitchFamily="18" charset="0"/>
                <a:cs typeface="Times New Roman" panose="02020603050405020304" pitchFamily="18" charset="0"/>
              </a:rPr>
              <a:t>We need to </a:t>
            </a:r>
            <a:r>
              <a:rPr lang="en-US" dirty="0" err="1" smtClean="0">
                <a:latin typeface="Times New Roman" panose="02020603050405020304" pitchFamily="18" charset="0"/>
                <a:cs typeface="Times New Roman" panose="02020603050405020304" pitchFamily="18" charset="0"/>
              </a:rPr>
              <a:t>eval</a:t>
            </a:r>
            <a:r>
              <a:rPr lang="en-US" dirty="0" smtClean="0">
                <a:latin typeface="Times New Roman" panose="02020603050405020304" pitchFamily="18" charset="0"/>
                <a:cs typeface="Times New Roman" panose="02020603050405020304" pitchFamily="18" charset="0"/>
              </a:rPr>
              <a:t> the class source to get an extra class</a:t>
            </a:r>
          </a:p>
          <a:p>
            <a:pPr marL="914400" lvl="1" indent="-457200">
              <a:buFont typeface="+mj-lt"/>
              <a:buAutoNum type="arabicPeriod"/>
            </a:pPr>
            <a:r>
              <a:rPr lang="en-US" dirty="0" smtClean="0">
                <a:latin typeface="Times New Roman" panose="02020603050405020304" pitchFamily="18" charset="0"/>
                <a:cs typeface="Times New Roman" panose="02020603050405020304" pitchFamily="18" charset="0"/>
              </a:rPr>
              <a:t>We can new up this class and get a running application</a:t>
            </a:r>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1352550"/>
            <a:ext cx="5791200" cy="1675910"/>
          </a:xfrm>
          <a:prstGeom prst="roundRect">
            <a:avLst>
              <a:gd name="adj" fmla="val 16667"/>
            </a:avLst>
          </a:prstGeom>
          <a:ln/>
        </p:spPr>
        <p:style>
          <a:lnRef idx="1">
            <a:schemeClr val="accent2"/>
          </a:lnRef>
          <a:fillRef idx="2">
            <a:schemeClr val="accent2"/>
          </a:fillRef>
          <a:effectRef idx="1">
            <a:schemeClr val="accent2"/>
          </a:effectRef>
          <a:fontRef idx="minor">
            <a:schemeClr val="dk1"/>
          </a:fontRef>
        </p:style>
      </p:pic>
    </p:spTree>
    <p:extLst>
      <p:ext uri="{BB962C8B-B14F-4D97-AF65-F5344CB8AC3E}">
        <p14:creationId xmlns:p14="http://schemas.microsoft.com/office/powerpoint/2010/main" val="1556047483"/>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defRPr/>
            </a:pPr>
            <a:r>
              <a:rPr lang="en-US" sz="2500" dirty="0">
                <a:latin typeface="Times New Roman" panose="02020603050405020304" pitchFamily="18" charset="0"/>
                <a:cs typeface="Times New Roman" panose="02020603050405020304" pitchFamily="18" charset="0"/>
              </a:rPr>
              <a:t>Router-Nested Child Routes </a:t>
            </a:r>
            <a:r>
              <a:rPr lang="en-US" sz="2500" dirty="0" smtClean="0">
                <a:latin typeface="Times New Roman" panose="02020603050405020304" pitchFamily="18" charset="0"/>
                <a:cs typeface="Times New Roman" panose="02020603050405020304" pitchFamily="18" charset="0"/>
              </a:rPr>
              <a:t>(2)</a:t>
            </a:r>
            <a:r>
              <a:rPr lang="en-US" sz="2400" b="0" dirty="0">
                <a:latin typeface="Times New Roman" panose="02020603050405020304" pitchFamily="18" charset="0"/>
                <a:cs typeface="Times New Roman" panose="02020603050405020304" pitchFamily="18" charset="0"/>
              </a:rPr>
              <a:t/>
            </a:r>
            <a:br>
              <a:rPr lang="en-US" sz="2400" b="0" dirty="0">
                <a:latin typeface="Times New Roman" panose="02020603050405020304" pitchFamily="18" charset="0"/>
                <a:cs typeface="Times New Roman" panose="02020603050405020304" pitchFamily="18" charset="0"/>
              </a:rPr>
            </a:br>
            <a:endParaRPr lang="en-US" sz="2500" dirty="0">
              <a:latin typeface="Times New Roman" panose="02020603050405020304" pitchFamily="18" charset="0"/>
              <a:cs typeface="Times New Roman" panose="02020603050405020304" pitchFamily="18" charset="0"/>
            </a:endParaRPr>
          </a:p>
        </p:txBody>
      </p:sp>
      <p:sp>
        <p:nvSpPr>
          <p:cNvPr id="24579" name="Content Placeholder 2"/>
          <p:cNvSpPr>
            <a:spLocks noGrp="1"/>
          </p:cNvSpPr>
          <p:nvPr>
            <p:ph sz="quarter" idx="13"/>
          </p:nvPr>
        </p:nvSpPr>
        <p:spPr>
          <a:xfrm>
            <a:off x="152400" y="819150"/>
            <a:ext cx="8915400" cy="4191000"/>
          </a:xfrm>
        </p:spPr>
        <p:txBody>
          <a:bodyPr/>
          <a:lstStyle/>
          <a:p>
            <a:r>
              <a:rPr lang="en-US" dirty="0" smtClean="0">
                <a:latin typeface="Times New Roman" panose="02020603050405020304" pitchFamily="18" charset="0"/>
                <a:cs typeface="Times New Roman" panose="02020603050405020304" pitchFamily="18" charset="0"/>
              </a:rPr>
              <a:t>We </a:t>
            </a:r>
            <a:r>
              <a:rPr lang="en-US" dirty="0">
                <a:latin typeface="Times New Roman" panose="02020603050405020304" pitchFamily="18" charset="0"/>
                <a:cs typeface="Times New Roman" panose="02020603050405020304" pitchFamily="18" charset="0"/>
              </a:rPr>
              <a:t>use </a:t>
            </a:r>
            <a:r>
              <a:rPr lang="en-US" b="1" dirty="0" smtClean="0">
                <a:latin typeface="Times New Roman" panose="02020603050405020304" pitchFamily="18" charset="0"/>
                <a:cs typeface="Times New Roman" panose="02020603050405020304" pitchFamily="18" charset="0"/>
              </a:rPr>
              <a:t>children in </a:t>
            </a:r>
            <a:r>
              <a:rPr lang="en-US" dirty="0" smtClean="0">
                <a:latin typeface="Times New Roman" panose="02020603050405020304" pitchFamily="18" charset="0"/>
                <a:cs typeface="Times New Roman" panose="02020603050405020304" pitchFamily="18" charset="0"/>
              </a:rPr>
              <a:t>Router  to create nested routes</a:t>
            </a:r>
            <a:endParaRPr lang="en-US" sz="2400" b="1" i="1" dirty="0" smtClean="0">
              <a:latin typeface="Times New Roman" panose="02020603050405020304" pitchFamily="18" charset="0"/>
              <a:cs typeface="Times New Roman" panose="02020603050405020304" pitchFamily="18" charset="0"/>
            </a:endParaRPr>
          </a:p>
          <a:p>
            <a:pPr marL="457200" lvl="1" indent="0">
              <a:buNone/>
            </a:pPr>
            <a:endParaRPr lang="en-US" sz="2400" b="1" i="1" dirty="0" smtClean="0">
              <a:latin typeface="Times New Roman" panose="02020603050405020304" pitchFamily="18" charset="0"/>
              <a:cs typeface="Times New Roman" panose="02020603050405020304" pitchFamily="18" charset="0"/>
            </a:endParaRPr>
          </a:p>
          <a:p>
            <a:pPr marL="0" lvl="2" indent="0">
              <a:buNone/>
            </a:pPr>
            <a:endParaRPr lang="en-US" sz="2400" b="1" i="1" dirty="0">
              <a:latin typeface="Times New Roman" panose="02020603050405020304" pitchFamily="18" charset="0"/>
              <a:cs typeface="Times New Roman" panose="02020603050405020304" pitchFamily="18" charset="0"/>
            </a:endParaRPr>
          </a:p>
          <a:p>
            <a:pPr marL="914400" lvl="4" indent="0">
              <a:buNone/>
            </a:pPr>
            <a:endParaRPr lang="en-US" sz="2200" b="1" i="1" dirty="0" smtClean="0">
              <a:latin typeface="Times New Roman" panose="02020603050405020304" pitchFamily="18" charset="0"/>
              <a:cs typeface="Times New Roman" panose="02020603050405020304" pitchFamily="18" charset="0"/>
            </a:endParaRPr>
          </a:p>
          <a:p>
            <a:pPr marL="342900" lvl="2" indent="-342900"/>
            <a:endParaRPr lang="en-US" sz="2400" b="1" i="1" dirty="0" smtClean="0">
              <a:latin typeface="Times New Roman" panose="02020603050405020304" pitchFamily="18" charset="0"/>
              <a:cs typeface="Times New Roman" panose="02020603050405020304" pitchFamily="18" charset="0"/>
            </a:endParaRPr>
          </a:p>
          <a:p>
            <a:pPr marL="342900" lvl="2" indent="-342900"/>
            <a:endParaRPr lang="en-US" sz="2400" b="1" i="1" dirty="0" smtClean="0">
              <a:latin typeface="Times New Roman" panose="02020603050405020304" pitchFamily="18" charset="0"/>
              <a:cs typeface="Times New Roman" panose="02020603050405020304" pitchFamily="18" charset="0"/>
            </a:endParaRPr>
          </a:p>
          <a:p>
            <a:pPr marL="342900" lvl="2" indent="-342900"/>
            <a:endParaRPr lang="en-US" sz="2400" b="1" i="1" dirty="0" smtClean="0">
              <a:latin typeface="Times New Roman" panose="02020603050405020304" pitchFamily="18" charset="0"/>
              <a:cs typeface="Times New Roman" panose="02020603050405020304" pitchFamily="18" charset="0"/>
            </a:endParaRPr>
          </a:p>
          <a:p>
            <a:pPr marL="285750" lvl="2" indent="-285750">
              <a:buFont typeface="Wingdings" panose="05000000000000000000" pitchFamily="2" charset="2"/>
              <a:buChar char="v"/>
            </a:pPr>
            <a:endParaRPr lang="en-US" sz="1600" b="1" dirty="0" smtClean="0">
              <a:solidFill>
                <a:srgbClr val="B73B50"/>
              </a:solidFill>
              <a:latin typeface="Times New Roman" panose="02020603050405020304" pitchFamily="18" charset="0"/>
              <a:cs typeface="Times New Roman" panose="02020603050405020304" pitchFamily="18" charset="0"/>
              <a:hlinkClick r:id="rId3"/>
            </a:endParaRPr>
          </a:p>
          <a:p>
            <a:pPr marL="285750" lvl="2" indent="-285750">
              <a:buFont typeface="Wingdings" panose="05000000000000000000" pitchFamily="2" charset="2"/>
              <a:buChar char="v"/>
            </a:pPr>
            <a:r>
              <a:rPr lang="en-US" sz="1600" b="1" dirty="0">
                <a:solidFill>
                  <a:srgbClr val="B73B50"/>
                </a:solidFill>
                <a:latin typeface="Times New Roman" panose="02020603050405020304" pitchFamily="18" charset="0"/>
                <a:cs typeface="Times New Roman" panose="02020603050405020304" pitchFamily="18" charset="0"/>
                <a:hlinkClick r:id="rId4"/>
              </a:rPr>
              <a:t>https://</a:t>
            </a:r>
            <a:r>
              <a:rPr lang="en-US" sz="1600" b="1" dirty="0" smtClean="0">
                <a:solidFill>
                  <a:srgbClr val="B73B50"/>
                </a:solidFill>
                <a:latin typeface="Times New Roman" panose="02020603050405020304" pitchFamily="18" charset="0"/>
                <a:cs typeface="Times New Roman" panose="02020603050405020304" pitchFamily="18" charset="0"/>
                <a:hlinkClick r:id="rId4"/>
              </a:rPr>
              <a:t>plnkr.co/edit/rEPPFREOKWiFENXVhGWe</a:t>
            </a:r>
            <a:endParaRPr lang="en-US" sz="1600" b="1" dirty="0" smtClean="0">
              <a:solidFill>
                <a:srgbClr val="B73B50"/>
              </a:solidFill>
              <a:latin typeface="Times New Roman" panose="02020603050405020304" pitchFamily="18" charset="0"/>
              <a:cs typeface="Times New Roman" panose="02020603050405020304" pitchFamily="18" charset="0"/>
            </a:endParaRPr>
          </a:p>
        </p:txBody>
      </p:sp>
      <p:sp>
        <p:nvSpPr>
          <p:cNvPr id="3" name="Rounded Rectangle 2"/>
          <p:cNvSpPr/>
          <p:nvPr/>
        </p:nvSpPr>
        <p:spPr>
          <a:xfrm>
            <a:off x="533400" y="1428750"/>
            <a:ext cx="8001000" cy="2362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rgbClr val="FFFF00"/>
                </a:solidFill>
              </a:rPr>
              <a:t>export </a:t>
            </a:r>
            <a:r>
              <a:rPr lang="en-US" b="1" dirty="0" err="1">
                <a:solidFill>
                  <a:srgbClr val="FFFF00"/>
                </a:solidFill>
              </a:rPr>
              <a:t>const</a:t>
            </a:r>
            <a:r>
              <a:rPr lang="en-US" b="1" dirty="0">
                <a:solidFill>
                  <a:srgbClr val="FFFF00"/>
                </a:solidFill>
              </a:rPr>
              <a:t> routes: </a:t>
            </a:r>
            <a:r>
              <a:rPr lang="en-US" b="1" dirty="0" err="1">
                <a:solidFill>
                  <a:srgbClr val="FFFF00"/>
                </a:solidFill>
              </a:rPr>
              <a:t>RouterConfig</a:t>
            </a:r>
            <a:r>
              <a:rPr lang="en-US" b="1" dirty="0">
                <a:solidFill>
                  <a:srgbClr val="FFFF00"/>
                </a:solidFill>
              </a:rPr>
              <a:t> = </a:t>
            </a:r>
            <a:r>
              <a:rPr lang="en-US" b="1" dirty="0" smtClean="0">
                <a:solidFill>
                  <a:srgbClr val="FFFF00"/>
                </a:solidFill>
              </a:rPr>
              <a:t>[ </a:t>
            </a:r>
          </a:p>
          <a:p>
            <a:r>
              <a:rPr lang="en-US" b="1" dirty="0">
                <a:solidFill>
                  <a:srgbClr val="FFFF00"/>
                </a:solidFill>
              </a:rPr>
              <a:t>	 { path: '', </a:t>
            </a:r>
            <a:r>
              <a:rPr lang="en-US" b="1" dirty="0" err="1">
                <a:solidFill>
                  <a:srgbClr val="FFFF00"/>
                </a:solidFill>
              </a:rPr>
              <a:t>redirectTo</a:t>
            </a:r>
            <a:r>
              <a:rPr lang="en-US" b="1" dirty="0">
                <a:solidFill>
                  <a:srgbClr val="FFFF00"/>
                </a:solidFill>
              </a:rPr>
              <a:t> :'home', </a:t>
            </a:r>
            <a:r>
              <a:rPr lang="en-US" b="1" dirty="0" err="1">
                <a:solidFill>
                  <a:srgbClr val="FFFF00"/>
                </a:solidFill>
              </a:rPr>
              <a:t>pathMatch</a:t>
            </a:r>
            <a:r>
              <a:rPr lang="en-US" b="1" dirty="0">
                <a:solidFill>
                  <a:srgbClr val="FFFF00"/>
                </a:solidFill>
              </a:rPr>
              <a:t> :'full' },</a:t>
            </a:r>
            <a:endParaRPr lang="en-US" b="1" dirty="0" smtClean="0">
              <a:solidFill>
                <a:srgbClr val="FFFF00"/>
              </a:solidFill>
            </a:endParaRPr>
          </a:p>
          <a:p>
            <a:r>
              <a:rPr lang="en-US" b="1" dirty="0">
                <a:solidFill>
                  <a:srgbClr val="FFFF00"/>
                </a:solidFill>
              </a:rPr>
              <a:t>	</a:t>
            </a:r>
            <a:r>
              <a:rPr lang="en-US" b="1" dirty="0" smtClean="0">
                <a:solidFill>
                  <a:srgbClr val="FFFF00"/>
                </a:solidFill>
              </a:rPr>
              <a:t>{ </a:t>
            </a:r>
            <a:r>
              <a:rPr lang="en-US" b="1" dirty="0">
                <a:solidFill>
                  <a:srgbClr val="FFFF00"/>
                </a:solidFill>
              </a:rPr>
              <a:t>path: '', component: </a:t>
            </a:r>
            <a:r>
              <a:rPr lang="en-US" b="1" dirty="0" err="1">
                <a:solidFill>
                  <a:srgbClr val="FFFF00"/>
                </a:solidFill>
              </a:rPr>
              <a:t>HomeComponent</a:t>
            </a:r>
            <a:r>
              <a:rPr lang="en-US" b="1" dirty="0">
                <a:solidFill>
                  <a:srgbClr val="FFFF00"/>
                </a:solidFill>
              </a:rPr>
              <a:t> </a:t>
            </a:r>
            <a:r>
              <a:rPr lang="en-US" b="1" dirty="0" smtClean="0">
                <a:solidFill>
                  <a:srgbClr val="FFFF00"/>
                </a:solidFill>
              </a:rPr>
              <a:t>}</a:t>
            </a:r>
          </a:p>
          <a:p>
            <a:r>
              <a:rPr lang="en-US" b="1" dirty="0">
                <a:solidFill>
                  <a:srgbClr val="FFFF00"/>
                </a:solidFill>
              </a:rPr>
              <a:t> </a:t>
            </a:r>
            <a:r>
              <a:rPr lang="en-US" b="1" dirty="0" smtClean="0">
                <a:solidFill>
                  <a:srgbClr val="FFFF00"/>
                </a:solidFill>
              </a:rPr>
              <a:t>               </a:t>
            </a:r>
            <a:r>
              <a:rPr lang="en-US" b="1" dirty="0">
                <a:solidFill>
                  <a:srgbClr val="FFFF00"/>
                </a:solidFill>
              </a:rPr>
              <a:t>{ path: 'about', component: </a:t>
            </a:r>
            <a:r>
              <a:rPr lang="en-US" b="1" dirty="0" err="1">
                <a:solidFill>
                  <a:srgbClr val="FFFF00"/>
                </a:solidFill>
              </a:rPr>
              <a:t>AboutComponent</a:t>
            </a:r>
            <a:r>
              <a:rPr lang="en-US" b="1" dirty="0">
                <a:solidFill>
                  <a:srgbClr val="FFFF00"/>
                </a:solidFill>
              </a:rPr>
              <a:t>, </a:t>
            </a:r>
            <a:endParaRPr lang="en-US" b="1" dirty="0" smtClean="0">
              <a:solidFill>
                <a:srgbClr val="FFFF00"/>
              </a:solidFill>
            </a:endParaRPr>
          </a:p>
          <a:p>
            <a:r>
              <a:rPr lang="en-US" b="1" dirty="0">
                <a:solidFill>
                  <a:srgbClr val="FFFF00"/>
                </a:solidFill>
              </a:rPr>
              <a:t> </a:t>
            </a:r>
            <a:r>
              <a:rPr lang="en-US" b="1" dirty="0" smtClean="0">
                <a:solidFill>
                  <a:srgbClr val="FFFF00"/>
                </a:solidFill>
              </a:rPr>
              <a:t>                     </a:t>
            </a:r>
            <a:r>
              <a:rPr lang="en-US" b="1" dirty="0" smtClean="0">
                <a:solidFill>
                  <a:srgbClr val="7030A0"/>
                </a:solidFill>
              </a:rPr>
              <a:t>children</a:t>
            </a:r>
            <a:r>
              <a:rPr lang="en-US" b="1" dirty="0">
                <a:solidFill>
                  <a:srgbClr val="FFFF00"/>
                </a:solidFill>
              </a:rPr>
              <a:t>: [ </a:t>
            </a:r>
            <a:endParaRPr lang="en-US" b="1" dirty="0" smtClean="0">
              <a:solidFill>
                <a:srgbClr val="FFFF00"/>
              </a:solidFill>
            </a:endParaRPr>
          </a:p>
          <a:p>
            <a:r>
              <a:rPr lang="en-US" b="1" dirty="0">
                <a:solidFill>
                  <a:srgbClr val="FFFF00"/>
                </a:solidFill>
              </a:rPr>
              <a:t>		 { path: '', </a:t>
            </a:r>
            <a:r>
              <a:rPr lang="en-US" b="1" dirty="0" err="1">
                <a:solidFill>
                  <a:srgbClr val="FFFF00"/>
                </a:solidFill>
              </a:rPr>
              <a:t>redirectTo</a:t>
            </a:r>
            <a:r>
              <a:rPr lang="en-US" b="1" dirty="0">
                <a:solidFill>
                  <a:srgbClr val="FFFF00"/>
                </a:solidFill>
              </a:rPr>
              <a:t> :'</a:t>
            </a:r>
            <a:r>
              <a:rPr lang="en-US" b="1" dirty="0" err="1">
                <a:solidFill>
                  <a:srgbClr val="FFFF00"/>
                </a:solidFill>
              </a:rPr>
              <a:t>abouthome</a:t>
            </a:r>
            <a:r>
              <a:rPr lang="en-US" b="1" dirty="0">
                <a:solidFill>
                  <a:srgbClr val="FFFF00"/>
                </a:solidFill>
              </a:rPr>
              <a:t>', </a:t>
            </a:r>
            <a:r>
              <a:rPr lang="en-US" b="1" dirty="0" err="1">
                <a:solidFill>
                  <a:srgbClr val="FFFF00"/>
                </a:solidFill>
              </a:rPr>
              <a:t>pathMatch</a:t>
            </a:r>
            <a:r>
              <a:rPr lang="en-US" b="1" dirty="0">
                <a:solidFill>
                  <a:srgbClr val="FFFF00"/>
                </a:solidFill>
              </a:rPr>
              <a:t> :'full' },</a:t>
            </a:r>
            <a:endParaRPr lang="en-US" b="1" dirty="0" smtClean="0">
              <a:solidFill>
                <a:srgbClr val="FFFF00"/>
              </a:solidFill>
            </a:endParaRPr>
          </a:p>
          <a:p>
            <a:r>
              <a:rPr lang="en-US" b="1" dirty="0">
                <a:solidFill>
                  <a:srgbClr val="FFFF00"/>
                </a:solidFill>
              </a:rPr>
              <a:t>	</a:t>
            </a:r>
            <a:r>
              <a:rPr lang="en-US" b="1" dirty="0" smtClean="0">
                <a:solidFill>
                  <a:srgbClr val="FFFF00"/>
                </a:solidFill>
              </a:rPr>
              <a:t>	  { path</a:t>
            </a:r>
            <a:r>
              <a:rPr lang="en-US" b="1" dirty="0">
                <a:solidFill>
                  <a:srgbClr val="FFFF00"/>
                </a:solidFill>
              </a:rPr>
              <a:t>: '', component: </a:t>
            </a:r>
            <a:r>
              <a:rPr lang="en-US" b="1" dirty="0" err="1" smtClean="0">
                <a:solidFill>
                  <a:srgbClr val="FFFF00"/>
                </a:solidFill>
              </a:rPr>
              <a:t>AboutHomeComponent</a:t>
            </a:r>
            <a:r>
              <a:rPr lang="en-US" b="1" dirty="0" smtClean="0">
                <a:solidFill>
                  <a:srgbClr val="FFFF00"/>
                </a:solidFill>
              </a:rPr>
              <a:t>},</a:t>
            </a:r>
          </a:p>
          <a:p>
            <a:r>
              <a:rPr lang="en-US" b="1" dirty="0">
                <a:solidFill>
                  <a:srgbClr val="FFFF00"/>
                </a:solidFill>
              </a:rPr>
              <a:t> </a:t>
            </a:r>
            <a:r>
              <a:rPr lang="en-US" b="1" dirty="0" smtClean="0">
                <a:solidFill>
                  <a:srgbClr val="FFFF00"/>
                </a:solidFill>
              </a:rPr>
              <a:t>                                     { </a:t>
            </a:r>
            <a:r>
              <a:rPr lang="en-US" b="1" dirty="0">
                <a:solidFill>
                  <a:srgbClr val="FFFF00"/>
                </a:solidFill>
              </a:rPr>
              <a:t>path: 'item', component: </a:t>
            </a:r>
            <a:r>
              <a:rPr lang="en-US" b="1" dirty="0" err="1">
                <a:solidFill>
                  <a:srgbClr val="FFFF00"/>
                </a:solidFill>
              </a:rPr>
              <a:t>AboutItemComponent</a:t>
            </a:r>
            <a:r>
              <a:rPr lang="en-US" b="1" dirty="0">
                <a:solidFill>
                  <a:srgbClr val="FFFF00"/>
                </a:solidFill>
              </a:rPr>
              <a:t> } </a:t>
            </a:r>
            <a:r>
              <a:rPr lang="en-US" b="1" dirty="0" smtClean="0">
                <a:solidFill>
                  <a:srgbClr val="FFFF00"/>
                </a:solidFill>
              </a:rPr>
              <a:t>] </a:t>
            </a:r>
            <a:r>
              <a:rPr lang="en-US" b="1" dirty="0">
                <a:solidFill>
                  <a:srgbClr val="FFFF00"/>
                </a:solidFill>
              </a:rPr>
              <a:t>} ];</a:t>
            </a:r>
          </a:p>
        </p:txBody>
      </p:sp>
    </p:spTree>
    <p:extLst>
      <p:ext uri="{BB962C8B-B14F-4D97-AF65-F5344CB8AC3E}">
        <p14:creationId xmlns:p14="http://schemas.microsoft.com/office/powerpoint/2010/main" val="3861666069"/>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400" dirty="0" smtClean="0">
                <a:latin typeface="Times New Roman" panose="02020603050405020304" pitchFamily="18" charset="0"/>
                <a:cs typeface="Times New Roman" panose="02020603050405020304" pitchFamily="18" charset="0"/>
              </a:rPr>
              <a:t>Route Parameters (1)</a:t>
            </a:r>
            <a:endParaRPr lang="en-US" sz="2400" dirty="0">
              <a:latin typeface="Times New Roman" panose="02020603050405020304" pitchFamily="18" charset="0"/>
              <a:cs typeface="Times New Roman" panose="02020603050405020304" pitchFamily="18" charset="0"/>
            </a:endParaRPr>
          </a:p>
        </p:txBody>
      </p:sp>
      <p:sp>
        <p:nvSpPr>
          <p:cNvPr id="24579" name="Content Placeholder 2"/>
          <p:cNvSpPr>
            <a:spLocks noGrp="1"/>
          </p:cNvSpPr>
          <p:nvPr>
            <p:ph sz="quarter" idx="13"/>
          </p:nvPr>
        </p:nvSpPr>
        <p:spPr>
          <a:xfrm>
            <a:off x="152400" y="819150"/>
            <a:ext cx="8915400" cy="4191000"/>
          </a:xfrm>
        </p:spPr>
        <p:txBody>
          <a:bodyPr/>
          <a:lstStyle/>
          <a:p>
            <a:r>
              <a:rPr lang="en-US" dirty="0"/>
              <a:t> </a:t>
            </a:r>
            <a:r>
              <a:rPr lang="en-US" dirty="0">
                <a:latin typeface="Times New Roman" panose="02020603050405020304" pitchFamily="18" charset="0"/>
                <a:cs typeface="Times New Roman" panose="02020603050405020304" pitchFamily="18" charset="0"/>
              </a:rPr>
              <a:t>Route-query parameters allow us to pass values in our </a:t>
            </a:r>
            <a:r>
              <a:rPr lang="en-US" dirty="0" err="1">
                <a:latin typeface="Times New Roman" panose="02020603050405020304" pitchFamily="18" charset="0"/>
                <a:cs typeface="Times New Roman" panose="02020603050405020304" pitchFamily="18" charset="0"/>
              </a:rPr>
              <a:t>url</a:t>
            </a:r>
            <a:r>
              <a:rPr lang="en-US" dirty="0">
                <a:latin typeface="Times New Roman" panose="02020603050405020304" pitchFamily="18" charset="0"/>
                <a:cs typeface="Times New Roman" panose="02020603050405020304" pitchFamily="18" charset="0"/>
              </a:rPr>
              <a:t> to our component so we can dynamically change our view content</a:t>
            </a:r>
            <a:r>
              <a:rPr lang="en-US" dirty="0" smtClean="0">
                <a:latin typeface="Times New Roman" panose="02020603050405020304" pitchFamily="18" charset="0"/>
                <a:cs typeface="Times New Roman" panose="02020603050405020304" pitchFamily="18" charset="0"/>
              </a:rPr>
              <a:t>.</a:t>
            </a:r>
            <a:endParaRPr lang="en-US" sz="2400" b="1" i="1" dirty="0">
              <a:latin typeface="Times New Roman" panose="02020603050405020304" pitchFamily="18" charset="0"/>
              <a:cs typeface="Times New Roman" panose="02020603050405020304" pitchFamily="18" charset="0"/>
            </a:endParaRPr>
          </a:p>
          <a:p>
            <a:pPr lvl="1"/>
            <a:r>
              <a:rPr lang="en-US" i="1" dirty="0">
                <a:latin typeface="Times New Roman" panose="02020603050405020304" pitchFamily="18" charset="0"/>
                <a:cs typeface="Times New Roman" panose="02020603050405020304" pitchFamily="18" charset="0"/>
              </a:rPr>
              <a:t>prefer a route parameter when</a:t>
            </a:r>
            <a:endParaRPr lang="en-US" dirty="0">
              <a:latin typeface="Times New Roman" panose="02020603050405020304" pitchFamily="18" charset="0"/>
              <a:cs typeface="Times New Roman" panose="02020603050405020304" pitchFamily="18" charset="0"/>
            </a:endParaRPr>
          </a:p>
          <a:p>
            <a:pPr lvl="2"/>
            <a:r>
              <a:rPr lang="en-US" sz="2000" dirty="0">
                <a:latin typeface="Times New Roman" panose="02020603050405020304" pitchFamily="18" charset="0"/>
                <a:cs typeface="Times New Roman" panose="02020603050405020304" pitchFamily="18" charset="0"/>
              </a:rPr>
              <a:t>the value is required.</a:t>
            </a:r>
          </a:p>
          <a:p>
            <a:pPr lvl="2"/>
            <a:r>
              <a:rPr lang="en-US" sz="2000" dirty="0">
                <a:latin typeface="Times New Roman" panose="02020603050405020304" pitchFamily="18" charset="0"/>
                <a:cs typeface="Times New Roman" panose="02020603050405020304" pitchFamily="18" charset="0"/>
              </a:rPr>
              <a:t>the value is necessary to distinguish one route path from another.</a:t>
            </a:r>
          </a:p>
          <a:p>
            <a:pPr lvl="1"/>
            <a:r>
              <a:rPr lang="en-US" i="1" dirty="0">
                <a:latin typeface="Times New Roman" panose="02020603050405020304" pitchFamily="18" charset="0"/>
                <a:cs typeface="Times New Roman" panose="02020603050405020304" pitchFamily="18" charset="0"/>
              </a:rPr>
              <a:t>prefer a query parameter when</a:t>
            </a:r>
            <a:endParaRPr lang="en-US" dirty="0">
              <a:latin typeface="Times New Roman" panose="02020603050405020304" pitchFamily="18" charset="0"/>
              <a:cs typeface="Times New Roman" panose="02020603050405020304" pitchFamily="18" charset="0"/>
            </a:endParaRPr>
          </a:p>
          <a:p>
            <a:pPr lvl="2"/>
            <a:r>
              <a:rPr lang="en-US" sz="2000" dirty="0">
                <a:latin typeface="Times New Roman" panose="02020603050405020304" pitchFamily="18" charset="0"/>
                <a:cs typeface="Times New Roman" panose="02020603050405020304" pitchFamily="18" charset="0"/>
              </a:rPr>
              <a:t>the value is optional.</a:t>
            </a:r>
          </a:p>
          <a:p>
            <a:pPr lvl="2"/>
            <a:r>
              <a:rPr lang="en-US" sz="2000" dirty="0">
                <a:latin typeface="Times New Roman" panose="02020603050405020304" pitchFamily="18" charset="0"/>
                <a:cs typeface="Times New Roman" panose="02020603050405020304" pitchFamily="18" charset="0"/>
              </a:rPr>
              <a:t>the value is complex and/or multi-variate.</a:t>
            </a:r>
          </a:p>
          <a:p>
            <a:pPr lvl="1"/>
            <a:endParaRPr lang="en-US" sz="2000" b="1" i="1" dirty="0" smtClean="0"/>
          </a:p>
          <a:p>
            <a:pPr marL="0" lvl="2" indent="0">
              <a:buNone/>
            </a:pPr>
            <a:endParaRPr lang="en-US" sz="2400" b="1" i="1" dirty="0"/>
          </a:p>
          <a:p>
            <a:pPr marL="0" lvl="2" indent="0">
              <a:buNone/>
            </a:pPr>
            <a:endParaRPr lang="en-US" sz="2400" b="1" i="1" dirty="0" smtClean="0"/>
          </a:p>
          <a:p>
            <a:pPr marL="0" indent="0">
              <a:buNone/>
            </a:pPr>
            <a:endParaRPr lang="en-US" dirty="0"/>
          </a:p>
        </p:txBody>
      </p:sp>
    </p:spTree>
    <p:extLst>
      <p:ext uri="{BB962C8B-B14F-4D97-AF65-F5344CB8AC3E}">
        <p14:creationId xmlns:p14="http://schemas.microsoft.com/office/powerpoint/2010/main" val="1979049639"/>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400" dirty="0">
                <a:latin typeface="Times New Roman" panose="02020603050405020304" pitchFamily="18" charset="0"/>
                <a:cs typeface="Times New Roman" panose="02020603050405020304" pitchFamily="18" charset="0"/>
              </a:rPr>
              <a:t>Route-Query Parameters </a:t>
            </a:r>
            <a:r>
              <a:rPr lang="en-US" sz="2400" dirty="0" smtClean="0">
                <a:latin typeface="Times New Roman" panose="02020603050405020304" pitchFamily="18" charset="0"/>
                <a:cs typeface="Times New Roman" panose="02020603050405020304" pitchFamily="18" charset="0"/>
              </a:rPr>
              <a:t>(2)</a:t>
            </a:r>
            <a:endParaRPr lang="en-US" sz="2400" dirty="0">
              <a:latin typeface="Times New Roman" panose="02020603050405020304" pitchFamily="18" charset="0"/>
              <a:cs typeface="Times New Roman" panose="02020603050405020304" pitchFamily="18" charset="0"/>
            </a:endParaRPr>
          </a:p>
        </p:txBody>
      </p:sp>
      <p:sp>
        <p:nvSpPr>
          <p:cNvPr id="24579" name="Content Placeholder 2"/>
          <p:cNvSpPr>
            <a:spLocks noGrp="1"/>
          </p:cNvSpPr>
          <p:nvPr>
            <p:ph sz="quarter" idx="13"/>
          </p:nvPr>
        </p:nvSpPr>
        <p:spPr>
          <a:xfrm>
            <a:off x="152400" y="819150"/>
            <a:ext cx="8915400" cy="4191000"/>
          </a:xfrm>
        </p:spPr>
        <p:txBody>
          <a:bodyPr/>
          <a:lstStyle/>
          <a:p>
            <a:r>
              <a:rPr lang="en-US" dirty="0"/>
              <a:t> </a:t>
            </a:r>
            <a:r>
              <a:rPr lang="en-US" b="1" dirty="0" smtClean="0">
                <a:latin typeface="Times New Roman" panose="02020603050405020304" pitchFamily="18" charset="0"/>
                <a:cs typeface="Times New Roman" panose="02020603050405020304" pitchFamily="18" charset="0"/>
              </a:rPr>
              <a:t>Access Parameters</a:t>
            </a:r>
            <a:endParaRPr lang="en-US" b="1" dirty="0">
              <a:latin typeface="Times New Roman" panose="02020603050405020304" pitchFamily="18" charset="0"/>
              <a:cs typeface="Times New Roman" panose="02020603050405020304" pitchFamily="18" charset="0"/>
            </a:endParaRPr>
          </a:p>
          <a:p>
            <a:pPr lvl="1"/>
            <a:r>
              <a:rPr lang="en-US" dirty="0" smtClean="0">
                <a:latin typeface="Times New Roman" panose="02020603050405020304" pitchFamily="18" charset="0"/>
                <a:cs typeface="Times New Roman" panose="02020603050405020304" pitchFamily="18" charset="0"/>
              </a:rPr>
              <a:t>A </a:t>
            </a:r>
            <a:r>
              <a:rPr lang="en-US" dirty="0">
                <a:latin typeface="Times New Roman" panose="02020603050405020304" pitchFamily="18" charset="0"/>
                <a:cs typeface="Times New Roman" panose="02020603050405020304" pitchFamily="18" charset="0"/>
              </a:rPr>
              <a:t>component that we route to has access to something that Angular calls </a:t>
            </a:r>
            <a:r>
              <a:rPr lang="en-US" dirty="0" smtClean="0">
                <a:latin typeface="Times New Roman" panose="02020603050405020304" pitchFamily="18" charset="0"/>
                <a:cs typeface="Times New Roman" panose="02020603050405020304" pitchFamily="18" charset="0"/>
              </a:rPr>
              <a:t>the </a:t>
            </a:r>
            <a:r>
              <a:rPr lang="en-US" dirty="0" err="1" smtClean="0">
                <a:latin typeface="Times New Roman" panose="02020603050405020304" pitchFamily="18" charset="0"/>
                <a:cs typeface="Times New Roman" panose="02020603050405020304" pitchFamily="18" charset="0"/>
              </a:rPr>
              <a:t>ActivatedRoute</a:t>
            </a:r>
            <a:r>
              <a:rPr lang="en-US" dirty="0">
                <a:latin typeface="Times New Roman" panose="02020603050405020304" pitchFamily="18" charset="0"/>
                <a:cs typeface="Times New Roman" panose="02020603050405020304" pitchFamily="18" charset="0"/>
              </a:rPr>
              <a:t>. An </a:t>
            </a:r>
            <a:r>
              <a:rPr lang="en-US" dirty="0" err="1">
                <a:latin typeface="Times New Roman" panose="02020603050405020304" pitchFamily="18" charset="0"/>
                <a:cs typeface="Times New Roman" panose="02020603050405020304" pitchFamily="18" charset="0"/>
              </a:rPr>
              <a:t>ActivatedRoute</a:t>
            </a:r>
            <a:r>
              <a:rPr lang="en-US" dirty="0">
                <a:latin typeface="Times New Roman" panose="02020603050405020304" pitchFamily="18" charset="0"/>
                <a:cs typeface="Times New Roman" panose="02020603050405020304" pitchFamily="18" charset="0"/>
              </a:rPr>
              <a:t> is an object that contains information about route parameters, query parameters and URL </a:t>
            </a:r>
            <a:r>
              <a:rPr lang="en-US" dirty="0" smtClean="0">
                <a:latin typeface="Times New Roman" panose="02020603050405020304" pitchFamily="18" charset="0"/>
                <a:cs typeface="Times New Roman" panose="02020603050405020304" pitchFamily="18" charset="0"/>
              </a:rPr>
              <a:t>fragments</a:t>
            </a:r>
          </a:p>
          <a:p>
            <a:pPr lvl="1"/>
            <a:r>
              <a:rPr lang="en-US" i="1" dirty="0" smtClean="0">
                <a:latin typeface="Times New Roman" panose="02020603050405020304" pitchFamily="18" charset="0"/>
                <a:cs typeface="Times New Roman" panose="02020603050405020304" pitchFamily="18" charset="0"/>
              </a:rPr>
              <a:t>Ex route parameter</a:t>
            </a:r>
          </a:p>
          <a:p>
            <a:pPr marL="742950" lvl="3" indent="-285750">
              <a:buFont typeface="Wingdings" panose="05000000000000000000" pitchFamily="2" charset="2"/>
              <a:buChar char="v"/>
            </a:pPr>
            <a:r>
              <a:rPr lang="en-US" sz="2000" b="1" dirty="0">
                <a:solidFill>
                  <a:srgbClr val="B73B50"/>
                </a:solidFill>
                <a:latin typeface="Times New Roman" panose="02020603050405020304" pitchFamily="18" charset="0"/>
                <a:cs typeface="Times New Roman" panose="02020603050405020304" pitchFamily="18" charset="0"/>
                <a:hlinkClick r:id="rId3"/>
              </a:rPr>
              <a:t>https://plnkr.co/edit/0ITlZ91BtIhIiRT2HCO8?p=preview</a:t>
            </a:r>
            <a:endParaRPr lang="en-US" sz="2000" b="1" dirty="0" smtClean="0">
              <a:solidFill>
                <a:srgbClr val="B73B50"/>
              </a:solidFill>
              <a:latin typeface="Times New Roman" panose="02020603050405020304" pitchFamily="18" charset="0"/>
              <a:cs typeface="Times New Roman" panose="02020603050405020304" pitchFamily="18" charset="0"/>
            </a:endParaRPr>
          </a:p>
          <a:p>
            <a:pPr lvl="1"/>
            <a:r>
              <a:rPr lang="en-US" i="1" dirty="0">
                <a:latin typeface="Times New Roman" panose="02020603050405020304" pitchFamily="18" charset="0"/>
                <a:cs typeface="Times New Roman" panose="02020603050405020304" pitchFamily="18" charset="0"/>
              </a:rPr>
              <a:t>Ex query parameter</a:t>
            </a:r>
            <a:endParaRPr lang="en-US" i="1" dirty="0">
              <a:latin typeface="Times New Roman" panose="02020603050405020304" pitchFamily="18" charset="0"/>
              <a:cs typeface="Times New Roman" panose="02020603050405020304" pitchFamily="18" charset="0"/>
              <a:hlinkClick r:id="rId4"/>
            </a:endParaRPr>
          </a:p>
          <a:p>
            <a:pPr marL="742950" lvl="3" indent="-285750">
              <a:buFont typeface="Wingdings" panose="05000000000000000000" pitchFamily="2" charset="2"/>
              <a:buChar char="v"/>
            </a:pPr>
            <a:r>
              <a:rPr lang="en-US" sz="2000" b="1" dirty="0">
                <a:solidFill>
                  <a:srgbClr val="B73B50"/>
                </a:solidFill>
                <a:latin typeface="Times New Roman" panose="02020603050405020304" pitchFamily="18" charset="0"/>
                <a:cs typeface="Times New Roman" panose="02020603050405020304" pitchFamily="18" charset="0"/>
                <a:hlinkClick r:id="rId5"/>
              </a:rPr>
              <a:t>https://plnkr.co/edit/rotJQn4WZUOKmSVK7x94?p=preview</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66633051"/>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400" dirty="0" smtClean="0">
                <a:latin typeface="Times New Roman" panose="02020603050405020304" pitchFamily="18" charset="0"/>
                <a:cs typeface="Times New Roman" panose="02020603050405020304" pitchFamily="18" charset="0"/>
              </a:rPr>
              <a:t>Route- Going Back To View</a:t>
            </a:r>
            <a:endParaRPr lang="en-US" sz="2400" dirty="0">
              <a:latin typeface="Times New Roman" panose="02020603050405020304" pitchFamily="18" charset="0"/>
              <a:cs typeface="Times New Roman" panose="02020603050405020304" pitchFamily="18" charset="0"/>
            </a:endParaRPr>
          </a:p>
        </p:txBody>
      </p:sp>
      <p:sp>
        <p:nvSpPr>
          <p:cNvPr id="24579" name="Content Placeholder 2"/>
          <p:cNvSpPr>
            <a:spLocks noGrp="1"/>
          </p:cNvSpPr>
          <p:nvPr>
            <p:ph sz="quarter" idx="13"/>
          </p:nvPr>
        </p:nvSpPr>
        <p:spPr>
          <a:xfrm>
            <a:off x="152400" y="819150"/>
            <a:ext cx="8915400" cy="4191000"/>
          </a:xfrm>
        </p:spPr>
        <p:txBody>
          <a:bodyPr/>
          <a:lstStyle/>
          <a:p>
            <a:r>
              <a:rPr lang="en-US" dirty="0">
                <a:latin typeface="Times New Roman" panose="02020603050405020304" pitchFamily="18" charset="0"/>
                <a:cs typeface="Times New Roman" panose="02020603050405020304" pitchFamily="18" charset="0"/>
              </a:rPr>
              <a:t>In addition to being able to use the </a:t>
            </a:r>
            <a:r>
              <a:rPr lang="en-US" dirty="0" err="1">
                <a:latin typeface="Times New Roman" panose="02020603050405020304" pitchFamily="18" charset="0"/>
                <a:cs typeface="Times New Roman" panose="02020603050405020304" pitchFamily="18" charset="0"/>
              </a:rPr>
              <a:t>routerLink</a:t>
            </a:r>
            <a:r>
              <a:rPr lang="en-US" dirty="0">
                <a:latin typeface="Times New Roman" panose="02020603050405020304" pitchFamily="18" charset="0"/>
                <a:cs typeface="Times New Roman" panose="02020603050405020304" pitchFamily="18" charset="0"/>
              </a:rPr>
              <a:t> directive to control the navigation of your application, you can also access the router from your components using the Router service</a:t>
            </a:r>
            <a:r>
              <a:rPr lang="en-US" dirty="0" smtClean="0">
                <a:latin typeface="Times New Roman" panose="02020603050405020304" pitchFamily="18" charset="0"/>
                <a:cs typeface="Times New Roman" panose="02020603050405020304" pitchFamily="18" charset="0"/>
              </a:rPr>
              <a:t>.</a:t>
            </a:r>
          </a:p>
          <a:p>
            <a:pPr marL="742950" lvl="3" indent="-285750">
              <a:buFont typeface="Wingdings" panose="05000000000000000000" pitchFamily="2" charset="2"/>
              <a:buChar char="v"/>
            </a:pPr>
            <a:r>
              <a:rPr lang="en-US" sz="2000" b="1" dirty="0">
                <a:solidFill>
                  <a:srgbClr val="B73B50"/>
                </a:solidFill>
                <a:latin typeface="Times New Roman" panose="02020603050405020304" pitchFamily="18" charset="0"/>
                <a:cs typeface="Times New Roman" panose="02020603050405020304" pitchFamily="18" charset="0"/>
                <a:hlinkClick r:id="rId3"/>
              </a:rPr>
              <a:t>http://plnkr.co/edit/WEGrOLPyJNCeibueAFlM?p=preview</a:t>
            </a:r>
            <a:endParaRPr lang="en-US" sz="2000" b="1" dirty="0">
              <a:solidFill>
                <a:srgbClr val="B73B5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41417817"/>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33350"/>
            <a:ext cx="8915400" cy="450591"/>
          </a:xfrm>
        </p:spPr>
        <p:txBody>
          <a:bodyPr>
            <a:noAutofit/>
          </a:bodyPr>
          <a:lstStyle/>
          <a:p>
            <a:r>
              <a:rPr lang="en-US" sz="2400" dirty="0">
                <a:latin typeface="Times New Roman" panose="02020603050405020304" pitchFamily="18" charset="0"/>
                <a:cs typeface="Times New Roman" panose="02020603050405020304" pitchFamily="18" charset="0"/>
              </a:rPr>
              <a:t>Route- </a:t>
            </a:r>
            <a:r>
              <a:rPr lang="en-US" sz="2400" dirty="0" err="1">
                <a:latin typeface="Times New Roman" panose="02020603050405020304" pitchFamily="18" charset="0"/>
                <a:cs typeface="Times New Roman" panose="02020603050405020304" pitchFamily="18" charset="0"/>
              </a:rPr>
              <a:t>Authen</a:t>
            </a:r>
            <a:r>
              <a:rPr lang="en-US" sz="2400" dirty="0">
                <a:latin typeface="Times New Roman" panose="02020603050405020304" pitchFamily="18" charset="0"/>
                <a:cs typeface="Times New Roman" panose="02020603050405020304" pitchFamily="18" charset="0"/>
              </a:rPr>
              <a:t> - confirming navigation with guards (2)</a:t>
            </a:r>
          </a:p>
        </p:txBody>
      </p:sp>
      <p:sp>
        <p:nvSpPr>
          <p:cNvPr id="24579" name="Content Placeholder 2"/>
          <p:cNvSpPr>
            <a:spLocks noGrp="1"/>
          </p:cNvSpPr>
          <p:nvPr>
            <p:ph sz="quarter" idx="13"/>
          </p:nvPr>
        </p:nvSpPr>
        <p:spPr>
          <a:xfrm>
            <a:off x="152400" y="819150"/>
            <a:ext cx="8915400" cy="4191000"/>
          </a:xfrm>
        </p:spPr>
        <p:txBody>
          <a:bodyPr/>
          <a:lstStyle/>
          <a:p>
            <a:r>
              <a:rPr lang="en-US" dirty="0"/>
              <a:t> </a:t>
            </a:r>
            <a:r>
              <a:rPr lang="en-US" dirty="0">
                <a:latin typeface="Times New Roman" panose="02020603050405020304" pitchFamily="18" charset="0"/>
                <a:cs typeface="Times New Roman" panose="02020603050405020304" pitchFamily="18" charset="0"/>
              </a:rPr>
              <a:t>At the moment, </a:t>
            </a:r>
            <a:r>
              <a:rPr lang="en-US" i="1" dirty="0">
                <a:latin typeface="Times New Roman" panose="02020603050405020304" pitchFamily="18" charset="0"/>
                <a:cs typeface="Times New Roman" panose="02020603050405020304" pitchFamily="18" charset="0"/>
              </a:rPr>
              <a:t>any</a:t>
            </a:r>
            <a:r>
              <a:rPr lang="en-US" dirty="0">
                <a:latin typeface="Times New Roman" panose="02020603050405020304" pitchFamily="18" charset="0"/>
                <a:cs typeface="Times New Roman" panose="02020603050405020304" pitchFamily="18" charset="0"/>
              </a:rPr>
              <a:t> user can navigate </a:t>
            </a:r>
            <a:r>
              <a:rPr lang="en-US" i="1" dirty="0">
                <a:latin typeface="Times New Roman" panose="02020603050405020304" pitchFamily="18" charset="0"/>
                <a:cs typeface="Times New Roman" panose="02020603050405020304" pitchFamily="18" charset="0"/>
              </a:rPr>
              <a:t>anywhere</a:t>
            </a:r>
            <a:r>
              <a:rPr lang="en-US" dirty="0">
                <a:latin typeface="Times New Roman" panose="02020603050405020304" pitchFamily="18" charset="0"/>
                <a:cs typeface="Times New Roman" panose="02020603050405020304" pitchFamily="18" charset="0"/>
              </a:rPr>
              <a:t> in the application </a:t>
            </a:r>
            <a:r>
              <a:rPr lang="en-US" i="1" dirty="0">
                <a:latin typeface="Times New Roman" panose="02020603050405020304" pitchFamily="18" charset="0"/>
                <a:cs typeface="Times New Roman" panose="02020603050405020304" pitchFamily="18" charset="0"/>
              </a:rPr>
              <a:t>anytime</a:t>
            </a:r>
            <a:r>
              <a:rPr lang="en-US" dirty="0" smtClean="0">
                <a:latin typeface="Times New Roman" panose="02020603050405020304" pitchFamily="18" charset="0"/>
                <a:cs typeface="Times New Roman" panose="02020603050405020304" pitchFamily="18" charset="0"/>
              </a:rPr>
              <a:t>.</a:t>
            </a:r>
          </a:p>
          <a:p>
            <a:pPr lvl="1"/>
            <a:r>
              <a:rPr lang="en-US" dirty="0">
                <a:latin typeface="Times New Roman" panose="02020603050405020304" pitchFamily="18" charset="0"/>
                <a:cs typeface="Times New Roman" panose="02020603050405020304" pitchFamily="18" charset="0"/>
              </a:rPr>
              <a:t>That's not always the right thing to do.</a:t>
            </a:r>
          </a:p>
          <a:p>
            <a:pPr lvl="2"/>
            <a:r>
              <a:rPr lang="en-US" dirty="0">
                <a:latin typeface="Times New Roman" panose="02020603050405020304" pitchFamily="18" charset="0"/>
                <a:cs typeface="Times New Roman" panose="02020603050405020304" pitchFamily="18" charset="0"/>
              </a:rPr>
              <a:t>Perhaps the user is not authorized to navigate to the target component.</a:t>
            </a:r>
          </a:p>
          <a:p>
            <a:pPr lvl="2"/>
            <a:r>
              <a:rPr lang="en-US" dirty="0">
                <a:latin typeface="Times New Roman" panose="02020603050405020304" pitchFamily="18" charset="0"/>
                <a:cs typeface="Times New Roman" panose="02020603050405020304" pitchFamily="18" charset="0"/>
              </a:rPr>
              <a:t>Maybe the user must login (</a:t>
            </a:r>
            <a:r>
              <a:rPr lang="en-US" i="1" dirty="0">
                <a:latin typeface="Times New Roman" panose="02020603050405020304" pitchFamily="18" charset="0"/>
                <a:cs typeface="Times New Roman" panose="02020603050405020304" pitchFamily="18" charset="0"/>
              </a:rPr>
              <a:t>authenticate</a:t>
            </a:r>
            <a:r>
              <a:rPr lang="en-US" dirty="0">
                <a:latin typeface="Times New Roman" panose="02020603050405020304" pitchFamily="18" charset="0"/>
                <a:cs typeface="Times New Roman" panose="02020603050405020304" pitchFamily="18" charset="0"/>
              </a:rPr>
              <a:t>) first.</a:t>
            </a:r>
          </a:p>
          <a:p>
            <a:pPr lvl="2"/>
            <a:r>
              <a:rPr lang="en-US" dirty="0">
                <a:latin typeface="Times New Roman" panose="02020603050405020304" pitchFamily="18" charset="0"/>
                <a:cs typeface="Times New Roman" panose="02020603050405020304" pitchFamily="18" charset="0"/>
              </a:rPr>
              <a:t>Maybe we should fetch some data before we display the target component.</a:t>
            </a:r>
          </a:p>
          <a:p>
            <a:pPr lvl="2"/>
            <a:r>
              <a:rPr lang="en-US" dirty="0">
                <a:latin typeface="Times New Roman" panose="02020603050405020304" pitchFamily="18" charset="0"/>
                <a:cs typeface="Times New Roman" panose="02020603050405020304" pitchFamily="18" charset="0"/>
              </a:rPr>
              <a:t>We might want to save pending changes before leaving a component.</a:t>
            </a:r>
          </a:p>
          <a:p>
            <a:pPr lvl="2"/>
            <a:r>
              <a:rPr lang="en-US" dirty="0">
                <a:latin typeface="Times New Roman" panose="02020603050405020304" pitchFamily="18" charset="0"/>
                <a:cs typeface="Times New Roman" panose="02020603050405020304" pitchFamily="18" charset="0"/>
              </a:rPr>
              <a:t>We might ask the user if it's OK to discard pending changes rather than save them</a:t>
            </a:r>
            <a:r>
              <a:rPr lang="en-US" dirty="0" smtClean="0">
                <a:latin typeface="Times New Roman" panose="02020603050405020304" pitchFamily="18" charset="0"/>
                <a:cs typeface="Times New Roman" panose="02020603050405020304" pitchFamily="18" charset="0"/>
              </a:rPr>
              <a:t>.</a:t>
            </a:r>
          </a:p>
          <a:p>
            <a:pPr lvl="1"/>
            <a:r>
              <a:rPr lang="en-US" dirty="0">
                <a:latin typeface="Times New Roman" panose="02020603050405020304" pitchFamily="18" charset="0"/>
                <a:cs typeface="Times New Roman" panose="02020603050405020304" pitchFamily="18" charset="0"/>
              </a:rPr>
              <a:t>We can add guards to our route configuration to handle these scenarios.</a:t>
            </a:r>
          </a:p>
          <a:p>
            <a:pPr lvl="2"/>
            <a:r>
              <a:rPr lang="en-US" dirty="0" smtClean="0">
                <a:latin typeface="Times New Roman" panose="02020603050405020304" pitchFamily="18" charset="0"/>
                <a:cs typeface="Times New Roman" panose="02020603050405020304" pitchFamily="18" charset="0"/>
              </a:rPr>
              <a:t>if </a:t>
            </a:r>
            <a:r>
              <a:rPr lang="en-US" dirty="0">
                <a:latin typeface="Times New Roman" panose="02020603050405020304" pitchFamily="18" charset="0"/>
                <a:cs typeface="Times New Roman" panose="02020603050405020304" pitchFamily="18" charset="0"/>
              </a:rPr>
              <a:t>it returns true, the navigation process continues</a:t>
            </a:r>
          </a:p>
          <a:p>
            <a:pPr lvl="2"/>
            <a:r>
              <a:rPr lang="en-US" dirty="0">
                <a:latin typeface="Times New Roman" panose="02020603050405020304" pitchFamily="18" charset="0"/>
                <a:cs typeface="Times New Roman" panose="02020603050405020304" pitchFamily="18" charset="0"/>
              </a:rPr>
              <a:t>if it returns false, the navigation process stops and the user stays put</a:t>
            </a:r>
          </a:p>
          <a:p>
            <a:pPr lvl="1"/>
            <a:endParaRPr lang="en-US" dirty="0"/>
          </a:p>
        </p:txBody>
      </p:sp>
    </p:spTree>
    <p:extLst>
      <p:ext uri="{BB962C8B-B14F-4D97-AF65-F5344CB8AC3E}">
        <p14:creationId xmlns:p14="http://schemas.microsoft.com/office/powerpoint/2010/main" val="473849116"/>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33350"/>
            <a:ext cx="8915400" cy="450591"/>
          </a:xfrm>
        </p:spPr>
        <p:txBody>
          <a:bodyPr>
            <a:noAutofit/>
          </a:bodyPr>
          <a:lstStyle/>
          <a:p>
            <a:r>
              <a:rPr lang="en-US" sz="2400" dirty="0" smtClean="0">
                <a:latin typeface="Times New Roman" panose="02020603050405020304" pitchFamily="18" charset="0"/>
                <a:cs typeface="Times New Roman" panose="02020603050405020304" pitchFamily="18" charset="0"/>
              </a:rPr>
              <a:t>Route- </a:t>
            </a:r>
            <a:r>
              <a:rPr lang="en-US" sz="2400" dirty="0" err="1" smtClean="0">
                <a:latin typeface="Times New Roman" panose="02020603050405020304" pitchFamily="18" charset="0"/>
                <a:cs typeface="Times New Roman" panose="02020603050405020304" pitchFamily="18" charset="0"/>
              </a:rPr>
              <a:t>Authen</a:t>
            </a:r>
            <a:r>
              <a:rPr lang="en-US" sz="2400" dirty="0" smtClean="0">
                <a:latin typeface="Times New Roman" panose="02020603050405020304" pitchFamily="18" charset="0"/>
                <a:cs typeface="Times New Roman" panose="02020603050405020304" pitchFamily="18" charset="0"/>
              </a:rPr>
              <a:t> - confirming navigation </a:t>
            </a:r>
            <a:r>
              <a:rPr lang="en-US" sz="2400" dirty="0">
                <a:latin typeface="Times New Roman" panose="02020603050405020304" pitchFamily="18" charset="0"/>
                <a:cs typeface="Times New Roman" panose="02020603050405020304" pitchFamily="18" charset="0"/>
              </a:rPr>
              <a:t>with </a:t>
            </a:r>
            <a:r>
              <a:rPr lang="en-US" sz="2400" dirty="0" smtClean="0">
                <a:latin typeface="Times New Roman" panose="02020603050405020304" pitchFamily="18" charset="0"/>
                <a:cs typeface="Times New Roman" panose="02020603050405020304" pitchFamily="18" charset="0"/>
              </a:rPr>
              <a:t>guards (2)</a:t>
            </a:r>
            <a:endParaRPr lang="en-US" sz="2400" dirty="0">
              <a:latin typeface="Times New Roman" panose="02020603050405020304" pitchFamily="18" charset="0"/>
              <a:cs typeface="Times New Roman" panose="02020603050405020304" pitchFamily="18" charset="0"/>
            </a:endParaRPr>
          </a:p>
        </p:txBody>
      </p:sp>
      <p:sp>
        <p:nvSpPr>
          <p:cNvPr id="24579" name="Content Placeholder 2"/>
          <p:cNvSpPr>
            <a:spLocks noGrp="1"/>
          </p:cNvSpPr>
          <p:nvPr>
            <p:ph sz="quarter" idx="13"/>
          </p:nvPr>
        </p:nvSpPr>
        <p:spPr>
          <a:xfrm>
            <a:off x="152400" y="819150"/>
            <a:ext cx="8915400" cy="4191000"/>
          </a:xfrm>
        </p:spPr>
        <p:txBody>
          <a:bodyPr/>
          <a:lstStyle/>
          <a:p>
            <a:r>
              <a:rPr lang="en-US" dirty="0"/>
              <a:t> </a:t>
            </a:r>
            <a:r>
              <a:rPr lang="en-US" dirty="0">
                <a:latin typeface="Times New Roman" panose="02020603050405020304" pitchFamily="18" charset="0"/>
                <a:cs typeface="Times New Roman" panose="02020603050405020304" pitchFamily="18" charset="0"/>
              </a:rPr>
              <a:t>The router supports two kinds of guards</a:t>
            </a:r>
            <a:r>
              <a:rPr lang="en-US" dirty="0" smtClean="0">
                <a:latin typeface="Times New Roman" panose="02020603050405020304" pitchFamily="18" charset="0"/>
                <a:cs typeface="Times New Roman" panose="02020603050405020304" pitchFamily="18" charset="0"/>
              </a:rPr>
              <a:t>:</a:t>
            </a:r>
          </a:p>
          <a:p>
            <a:pPr lvl="1"/>
            <a:r>
              <a:rPr lang="en-US" dirty="0" err="1" smtClean="0">
                <a:latin typeface="Times New Roman" panose="02020603050405020304" pitchFamily="18" charset="0"/>
                <a:cs typeface="Times New Roman" panose="02020603050405020304" pitchFamily="18" charset="0"/>
              </a:rPr>
              <a:t>CanActive</a:t>
            </a:r>
            <a:r>
              <a:rPr lang="en-US" dirty="0" smtClean="0">
                <a:latin typeface="Times New Roman" panose="02020603050405020304" pitchFamily="18" charset="0"/>
                <a:cs typeface="Times New Roman" panose="02020603050405020304" pitchFamily="18" charset="0"/>
              </a:rPr>
              <a:t> to </a:t>
            </a:r>
            <a:r>
              <a:rPr lang="en-US" dirty="0">
                <a:latin typeface="Times New Roman" panose="02020603050405020304" pitchFamily="18" charset="0"/>
                <a:cs typeface="Times New Roman" panose="02020603050405020304" pitchFamily="18" charset="0"/>
              </a:rPr>
              <a:t>prevent navigation to a </a:t>
            </a:r>
            <a:r>
              <a:rPr lang="en-US" dirty="0" smtClean="0">
                <a:latin typeface="Times New Roman" panose="02020603050405020304" pitchFamily="18" charset="0"/>
                <a:cs typeface="Times New Roman" panose="02020603050405020304" pitchFamily="18" charset="0"/>
              </a:rPr>
              <a:t>route -</a:t>
            </a:r>
            <a:r>
              <a:rPr lang="en-US" b="1" dirty="0">
                <a:latin typeface="Times New Roman" panose="02020603050405020304" pitchFamily="18" charset="0"/>
                <a:cs typeface="Times New Roman" panose="02020603050405020304" pitchFamily="18" charset="0"/>
              </a:rPr>
              <a:t>requiring </a:t>
            </a:r>
            <a:r>
              <a:rPr lang="en-US" b="1" dirty="0" smtClean="0">
                <a:latin typeface="Times New Roman" panose="02020603050405020304" pitchFamily="18" charset="0"/>
                <a:cs typeface="Times New Roman" panose="02020603050405020304" pitchFamily="18" charset="0"/>
              </a:rPr>
              <a:t>authentication</a:t>
            </a:r>
          </a:p>
          <a:p>
            <a:pPr marL="1200150" lvl="4" indent="-285750">
              <a:buFont typeface="Wingdings" panose="05000000000000000000" pitchFamily="2" charset="2"/>
              <a:buChar char="v"/>
            </a:pPr>
            <a:r>
              <a:rPr lang="en-US" sz="2000" b="1" dirty="0">
                <a:solidFill>
                  <a:srgbClr val="B73B50"/>
                </a:solidFill>
                <a:latin typeface="Times New Roman" panose="02020603050405020304" pitchFamily="18" charset="0"/>
                <a:cs typeface="Times New Roman" panose="02020603050405020304" pitchFamily="18" charset="0"/>
                <a:hlinkClick r:id="rId3"/>
              </a:rPr>
              <a:t>http://plnkr.co/edit/DYS8llnl6787yfzYClSS?p=preview</a:t>
            </a:r>
            <a:endParaRPr lang="en-US" sz="2000" b="1" dirty="0" smtClean="0">
              <a:solidFill>
                <a:srgbClr val="B73B50"/>
              </a:solidFill>
              <a:latin typeface="Times New Roman" panose="02020603050405020304" pitchFamily="18" charset="0"/>
              <a:cs typeface="Times New Roman" panose="02020603050405020304" pitchFamily="18" charset="0"/>
            </a:endParaRPr>
          </a:p>
          <a:p>
            <a:pPr marL="742950" lvl="3" indent="-285750">
              <a:buFont typeface="Wingdings" panose="05000000000000000000" pitchFamily="2" charset="2"/>
              <a:buChar char="v"/>
            </a:pPr>
            <a:r>
              <a:rPr lang="en-US" sz="2000" dirty="0" err="1">
                <a:latin typeface="Times New Roman" panose="02020603050405020304" pitchFamily="18" charset="0"/>
                <a:cs typeface="Times New Roman" panose="02020603050405020304" pitchFamily="18" charset="0"/>
              </a:rPr>
              <a:t>CanDeactave</a:t>
            </a:r>
            <a:r>
              <a:rPr lang="en-US" sz="2000" dirty="0">
                <a:latin typeface="Times New Roman" panose="02020603050405020304" pitchFamily="18" charset="0"/>
                <a:cs typeface="Times New Roman" panose="02020603050405020304" pitchFamily="18" charset="0"/>
              </a:rPr>
              <a:t> to prevent navigation away from the current route</a:t>
            </a:r>
            <a:r>
              <a:rPr lang="en-US" dirty="0" smtClean="0">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 </a:t>
            </a:r>
            <a:r>
              <a:rPr lang="en-US" sz="2000" b="1" dirty="0">
                <a:latin typeface="Times New Roman" panose="02020603050405020304" pitchFamily="18" charset="0"/>
                <a:cs typeface="Times New Roman" panose="02020603050405020304" pitchFamily="18" charset="0"/>
              </a:rPr>
              <a:t>handling unsaved changes</a:t>
            </a:r>
          </a:p>
          <a:p>
            <a:pPr marL="1200150" lvl="4" indent="-285750">
              <a:buFont typeface="Wingdings" panose="05000000000000000000" pitchFamily="2" charset="2"/>
              <a:buChar char="v"/>
            </a:pPr>
            <a:r>
              <a:rPr lang="en-US" sz="2000" b="1" dirty="0">
                <a:solidFill>
                  <a:srgbClr val="B73B50"/>
                </a:solidFill>
                <a:latin typeface="Times New Roman" panose="02020603050405020304" pitchFamily="18" charset="0"/>
                <a:cs typeface="Times New Roman" panose="02020603050405020304" pitchFamily="18" charset="0"/>
                <a:hlinkClick r:id="rId4"/>
              </a:rPr>
              <a:t>http://plnkr.co/edit/1hQ6Bh4TXSWSCSQH9IIB</a:t>
            </a:r>
            <a:endParaRPr lang="en-US" sz="2000" b="1" dirty="0">
              <a:solidFill>
                <a:srgbClr val="B73B5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64689525"/>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33350"/>
            <a:ext cx="8915400" cy="450591"/>
          </a:xfrm>
        </p:spPr>
        <p:txBody>
          <a:bodyPr>
            <a:noAutofit/>
          </a:bodyPr>
          <a:lstStyle/>
          <a:p>
            <a:r>
              <a:rPr lang="en-US" sz="2400" dirty="0" smtClean="0">
                <a:latin typeface="Times New Roman" panose="02020603050405020304" pitchFamily="18" charset="0"/>
                <a:cs typeface="Times New Roman" panose="02020603050405020304" pitchFamily="18" charset="0"/>
              </a:rPr>
              <a:t>Route- Revolve- </a:t>
            </a:r>
            <a:r>
              <a:rPr lang="en-US" sz="2400" dirty="0">
                <a:latin typeface="Times New Roman" panose="02020603050405020304" pitchFamily="18" charset="0"/>
                <a:cs typeface="Times New Roman" panose="02020603050405020304" pitchFamily="18" charset="0"/>
              </a:rPr>
              <a:t>pre-fetching component </a:t>
            </a:r>
            <a:r>
              <a:rPr lang="en-US" sz="2400" dirty="0" smtClean="0">
                <a:latin typeface="Times New Roman" panose="02020603050405020304" pitchFamily="18" charset="0"/>
                <a:cs typeface="Times New Roman" panose="02020603050405020304" pitchFamily="18" charset="0"/>
              </a:rPr>
              <a:t>data (***)</a:t>
            </a:r>
            <a:r>
              <a:rPr lang="en-US" sz="2400" dirty="0">
                <a:latin typeface="Times New Roman" panose="02020603050405020304" pitchFamily="18" charset="0"/>
                <a:cs typeface="Times New Roman" panose="02020603050405020304" pitchFamily="18" charset="0"/>
              </a:rPr>
              <a:t/>
            </a:r>
            <a:br>
              <a:rPr lang="en-US" sz="2400" dirty="0">
                <a:latin typeface="Times New Roman" panose="02020603050405020304" pitchFamily="18" charset="0"/>
                <a:cs typeface="Times New Roman" panose="02020603050405020304" pitchFamily="18" charset="0"/>
              </a:rPr>
            </a:br>
            <a:endParaRPr lang="en-US" sz="2400" dirty="0">
              <a:latin typeface="Times New Roman" panose="02020603050405020304" pitchFamily="18" charset="0"/>
              <a:cs typeface="Times New Roman" panose="02020603050405020304" pitchFamily="18" charset="0"/>
            </a:endParaRPr>
          </a:p>
        </p:txBody>
      </p:sp>
      <p:sp>
        <p:nvSpPr>
          <p:cNvPr id="24579" name="Content Placeholder 2"/>
          <p:cNvSpPr>
            <a:spLocks noGrp="1"/>
          </p:cNvSpPr>
          <p:nvPr>
            <p:ph sz="quarter" idx="13"/>
          </p:nvPr>
        </p:nvSpPr>
        <p:spPr>
          <a:xfrm>
            <a:off x="152400" y="819150"/>
            <a:ext cx="8915400" cy="4191000"/>
          </a:xfrm>
        </p:spPr>
        <p:txBody>
          <a:bodyPr/>
          <a:lstStyle/>
          <a:p>
            <a:r>
              <a:rPr lang="en-US" dirty="0" smtClean="0">
                <a:latin typeface="Times New Roman" panose="02020603050405020304" pitchFamily="18" charset="0"/>
                <a:cs typeface="Times New Roman" panose="02020603050405020304" pitchFamily="18" charset="0"/>
              </a:rPr>
              <a:t>When </a:t>
            </a:r>
            <a:r>
              <a:rPr lang="en-US" dirty="0">
                <a:latin typeface="Times New Roman" panose="02020603050405020304" pitchFamily="18" charset="0"/>
                <a:cs typeface="Times New Roman" panose="02020603050405020304" pitchFamily="18" charset="0"/>
              </a:rPr>
              <a:t>we </a:t>
            </a:r>
            <a:r>
              <a:rPr lang="en-US" dirty="0" smtClean="0">
                <a:latin typeface="Times New Roman" panose="02020603050405020304" pitchFamily="18" charset="0"/>
                <a:cs typeface="Times New Roman" panose="02020603050405020304" pitchFamily="18" charset="0"/>
              </a:rPr>
              <a:t> use </a:t>
            </a:r>
            <a:r>
              <a:rPr lang="en-US" dirty="0">
                <a:latin typeface="Times New Roman" panose="02020603050405020304" pitchFamily="18" charset="0"/>
                <a:cs typeface="Times New Roman" panose="02020603050405020304" pitchFamily="18" charset="0"/>
              </a:rPr>
              <a:t>a </a:t>
            </a:r>
            <a:r>
              <a:rPr lang="en-US" dirty="0" smtClean="0">
                <a:latin typeface="Times New Roman" panose="02020603050405020304" pitchFamily="18" charset="0"/>
                <a:cs typeface="Times New Roman" panose="02020603050405020304" pitchFamily="18" charset="0"/>
              </a:rPr>
              <a:t>real </a:t>
            </a:r>
            <a:r>
              <a:rPr lang="en-US" dirty="0" err="1" smtClean="0">
                <a:latin typeface="Times New Roman" panose="02020603050405020304" pitchFamily="18" charset="0"/>
                <a:cs typeface="Times New Roman" panose="02020603050405020304" pitchFamily="18" charset="0"/>
              </a:rPr>
              <a:t>api</a:t>
            </a:r>
            <a:r>
              <a:rPr lang="en-US" dirty="0" smtClean="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to get data, </a:t>
            </a:r>
            <a:r>
              <a:rPr lang="en-US" dirty="0">
                <a:latin typeface="Times New Roman" panose="02020603050405020304" pitchFamily="18" charset="0"/>
                <a:cs typeface="Times New Roman" panose="02020603050405020304" pitchFamily="18" charset="0"/>
              </a:rPr>
              <a:t>there may be some delay in when the data we want to display gets returned. We don't want to display a blank component until the data loads in this situation</a:t>
            </a:r>
            <a:r>
              <a:rPr lang="en-US" dirty="0" smtClean="0">
                <a:latin typeface="Times New Roman" panose="02020603050405020304" pitchFamily="18" charset="0"/>
                <a:cs typeface="Times New Roman" panose="02020603050405020304" pitchFamily="18" charset="0"/>
              </a:rPr>
              <a:t>.</a:t>
            </a:r>
          </a:p>
          <a:p>
            <a:pPr marL="742950" lvl="3" indent="-285750">
              <a:buFont typeface="Wingdings" panose="05000000000000000000" pitchFamily="2" charset="2"/>
              <a:buChar char="v"/>
            </a:pPr>
            <a:r>
              <a:rPr lang="en-US" sz="2000" b="1" dirty="0">
                <a:solidFill>
                  <a:srgbClr val="B73B50"/>
                </a:solidFill>
                <a:latin typeface="Times New Roman" panose="02020603050405020304" pitchFamily="18" charset="0"/>
                <a:cs typeface="Times New Roman" panose="02020603050405020304" pitchFamily="18" charset="0"/>
                <a:hlinkClick r:id="rId3"/>
              </a:rPr>
              <a:t>http://plnkr.co/edit/eQMvhZhGm7ImcTFZ4iOt?p=preview</a:t>
            </a:r>
            <a:endParaRPr lang="en-US" sz="2000" b="1" dirty="0">
              <a:solidFill>
                <a:srgbClr val="B73B50"/>
              </a:solidFill>
              <a:latin typeface="Times New Roman" panose="02020603050405020304" pitchFamily="18" charset="0"/>
              <a:cs typeface="Times New Roman" panose="02020603050405020304" pitchFamily="18" charset="0"/>
            </a:endParaRPr>
          </a:p>
          <a:p>
            <a:pPr marL="457200" lvl="1" indent="0">
              <a:buNone/>
            </a:pPr>
            <a:endParaRPr lang="en-US" dirty="0" smtClean="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We'd like to pre-fetch data from the server so it's ready the moment our route is activated. We'd also like to handle the situation where our data fails to load or some other error condition occurs. </a:t>
            </a:r>
            <a:endParaRPr lang="en-US" dirty="0" smtClean="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44613363"/>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33350"/>
            <a:ext cx="8915400" cy="450591"/>
          </a:xfrm>
        </p:spPr>
        <p:txBody>
          <a:bodyPr>
            <a:noAutofit/>
          </a:bodyPr>
          <a:lstStyle/>
          <a:p>
            <a:r>
              <a:rPr lang="en-US" sz="2400" dirty="0" smtClean="0"/>
              <a:t>Route -</a:t>
            </a:r>
            <a:r>
              <a:rPr lang="en-US" sz="2400" dirty="0"/>
              <a:t>Multi </a:t>
            </a:r>
            <a:r>
              <a:rPr lang="en-US" sz="2400" dirty="0" smtClean="0"/>
              <a:t>Routers -</a:t>
            </a:r>
            <a:r>
              <a:rPr lang="en-US" sz="2400" dirty="0"/>
              <a:t>Lazy loading modules with the Router</a:t>
            </a:r>
            <a:br>
              <a:rPr lang="en-US" sz="2400" dirty="0"/>
            </a:br>
            <a:endParaRPr lang="en-US" sz="2400" dirty="0"/>
          </a:p>
        </p:txBody>
      </p:sp>
      <p:sp>
        <p:nvSpPr>
          <p:cNvPr id="24579" name="Content Placeholder 2"/>
          <p:cNvSpPr>
            <a:spLocks noGrp="1"/>
          </p:cNvSpPr>
          <p:nvPr>
            <p:ph sz="quarter" idx="13"/>
          </p:nvPr>
        </p:nvSpPr>
        <p:spPr>
          <a:xfrm>
            <a:off x="152400" y="819150"/>
            <a:ext cx="8915400" cy="4191000"/>
          </a:xfrm>
        </p:spPr>
        <p:txBody>
          <a:bodyPr/>
          <a:lstStyle/>
          <a:p>
            <a:r>
              <a:rPr lang="en-US" b="1" dirty="0">
                <a:latin typeface="Times New Roman" panose="02020603050405020304" pitchFamily="18" charset="0"/>
                <a:cs typeface="Times New Roman" panose="02020603050405020304" pitchFamily="18" charset="0"/>
              </a:rPr>
              <a:t> </a:t>
            </a:r>
            <a:r>
              <a:rPr lang="en-US" b="1" dirty="0" smtClean="0">
                <a:latin typeface="Times New Roman" panose="02020603050405020304" pitchFamily="18" charset="0"/>
                <a:cs typeface="Times New Roman" panose="02020603050405020304" pitchFamily="18" charset="0"/>
              </a:rPr>
              <a:t>Multi Routers</a:t>
            </a:r>
          </a:p>
          <a:p>
            <a:pPr marL="1200150" lvl="4" indent="-285750">
              <a:buFont typeface="Wingdings" panose="05000000000000000000" pitchFamily="2" charset="2"/>
              <a:buChar char="v"/>
            </a:pPr>
            <a:r>
              <a:rPr lang="en-US" sz="2000" b="1" dirty="0">
                <a:solidFill>
                  <a:srgbClr val="B73B50"/>
                </a:solidFill>
                <a:latin typeface="Times New Roman" panose="02020603050405020304" pitchFamily="18" charset="0"/>
                <a:cs typeface="Times New Roman" panose="02020603050405020304" pitchFamily="18" charset="0"/>
              </a:rPr>
              <a:t>http://plnkr.co/edit/4qiMgfsBrmFSdNkBjGq6?p=preview</a:t>
            </a:r>
            <a:endParaRPr lang="en-US" sz="2000" b="1" dirty="0" smtClean="0">
              <a:solidFill>
                <a:srgbClr val="B73B50"/>
              </a:solidFill>
              <a:latin typeface="Times New Roman" panose="02020603050405020304" pitchFamily="18" charset="0"/>
              <a:cs typeface="Times New Roman" panose="02020603050405020304" pitchFamily="18" charset="0"/>
            </a:endParaRPr>
          </a:p>
          <a:p>
            <a:pPr marL="342900" lvl="2" indent="-342900"/>
            <a:r>
              <a:rPr lang="en-US" sz="2200" b="1" dirty="0" smtClean="0">
                <a:latin typeface="Times New Roman" panose="02020603050405020304" pitchFamily="18" charset="0"/>
                <a:cs typeface="Times New Roman" panose="02020603050405020304" pitchFamily="18" charset="0"/>
              </a:rPr>
              <a:t> Non Lazy Loading Modules</a:t>
            </a:r>
          </a:p>
          <a:p>
            <a:pPr marL="1200150" lvl="4" indent="-285750">
              <a:buFont typeface="Wingdings" panose="05000000000000000000" pitchFamily="2" charset="2"/>
              <a:buChar char="v"/>
            </a:pPr>
            <a:r>
              <a:rPr lang="en-US" sz="2000" b="1" dirty="0">
                <a:solidFill>
                  <a:srgbClr val="B73B50"/>
                </a:solidFill>
                <a:latin typeface="Times New Roman" panose="02020603050405020304" pitchFamily="18" charset="0"/>
                <a:cs typeface="Times New Roman" panose="02020603050405020304" pitchFamily="18" charset="0"/>
                <a:hlinkClick r:id="rId3"/>
              </a:rPr>
              <a:t>http://plnkr.co/edit/4SutwCD7miLmtU9luwOb?p=preview</a:t>
            </a:r>
            <a:endParaRPr lang="en-US" sz="2000" b="1" dirty="0">
              <a:solidFill>
                <a:srgbClr val="B73B50"/>
              </a:solidFill>
              <a:latin typeface="Times New Roman" panose="02020603050405020304" pitchFamily="18" charset="0"/>
              <a:cs typeface="Times New Roman" panose="02020603050405020304" pitchFamily="18" charset="0"/>
            </a:endParaRPr>
          </a:p>
          <a:p>
            <a:pPr marL="342900" lvl="2" indent="-342900"/>
            <a:r>
              <a:rPr lang="en-US" sz="2200" b="1" dirty="0">
                <a:latin typeface="Times New Roman" panose="02020603050405020304" pitchFamily="18" charset="0"/>
                <a:cs typeface="Times New Roman" panose="02020603050405020304" pitchFamily="18" charset="0"/>
              </a:rPr>
              <a:t> Lazy Loading Modules</a:t>
            </a:r>
          </a:p>
          <a:p>
            <a:pPr marL="1200150" lvl="4" indent="-285750">
              <a:buFont typeface="Wingdings" panose="05000000000000000000" pitchFamily="2" charset="2"/>
              <a:buChar char="v"/>
            </a:pPr>
            <a:r>
              <a:rPr lang="en-US" sz="2000" b="1" dirty="0">
                <a:solidFill>
                  <a:srgbClr val="B73B50"/>
                </a:solidFill>
                <a:latin typeface="Times New Roman" panose="02020603050405020304" pitchFamily="18" charset="0"/>
                <a:cs typeface="Times New Roman" panose="02020603050405020304" pitchFamily="18" charset="0"/>
                <a:hlinkClick r:id="rId4"/>
              </a:rPr>
              <a:t>http://plnkr.co/edit/Ju4Tbs4GnXEeN8B48qf3?p=preview</a:t>
            </a:r>
            <a:endParaRPr lang="en-US" sz="2000" b="1" dirty="0">
              <a:solidFill>
                <a:srgbClr val="B73B50"/>
              </a:solidFill>
              <a:latin typeface="Times New Roman" panose="02020603050405020304" pitchFamily="18" charset="0"/>
              <a:cs typeface="Times New Roman" panose="02020603050405020304" pitchFamily="18" charset="0"/>
            </a:endParaRPr>
          </a:p>
          <a:p>
            <a:pPr marL="742950" lvl="3" indent="-285750">
              <a:buFont typeface="Wingdings" panose="05000000000000000000" pitchFamily="2" charset="2"/>
              <a:buChar char="v"/>
            </a:pPr>
            <a:endParaRPr lang="en-US" sz="2000" b="1" dirty="0" smtClean="0">
              <a:solidFill>
                <a:srgbClr val="B73B50"/>
              </a:solidFill>
              <a:latin typeface="Times New Roman" panose="02020603050405020304" pitchFamily="18" charset="0"/>
              <a:cs typeface="Times New Roman" panose="02020603050405020304" pitchFamily="18" charset="0"/>
            </a:endParaRPr>
          </a:p>
          <a:p>
            <a:pPr marL="0" indent="0">
              <a:buNone/>
            </a:pPr>
            <a:endParaRPr lang="en-US" dirty="0" smtClean="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11757916"/>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33350"/>
            <a:ext cx="8915400" cy="450591"/>
          </a:xfrm>
        </p:spPr>
        <p:txBody>
          <a:bodyPr>
            <a:noAutofit/>
          </a:bodyPr>
          <a:lstStyle/>
          <a:p>
            <a:r>
              <a:rPr lang="en-US" sz="2400" dirty="0" smtClean="0">
                <a:latin typeface="Times New Roman" panose="02020603050405020304" pitchFamily="18" charset="0"/>
                <a:cs typeface="Times New Roman" panose="02020603050405020304" pitchFamily="18" charset="0"/>
              </a:rPr>
              <a:t>Dependency Injection (1)</a:t>
            </a:r>
            <a:endParaRPr lang="en-US" sz="2400" dirty="0">
              <a:latin typeface="Times New Roman" panose="02020603050405020304" pitchFamily="18" charset="0"/>
              <a:cs typeface="Times New Roman" panose="02020603050405020304" pitchFamily="18" charset="0"/>
            </a:endParaRPr>
          </a:p>
        </p:txBody>
      </p:sp>
      <p:sp>
        <p:nvSpPr>
          <p:cNvPr id="24579" name="Content Placeholder 2"/>
          <p:cNvSpPr>
            <a:spLocks noGrp="1"/>
          </p:cNvSpPr>
          <p:nvPr>
            <p:ph sz="quarter" idx="13"/>
          </p:nvPr>
        </p:nvSpPr>
        <p:spPr>
          <a:xfrm>
            <a:off x="152400" y="819150"/>
            <a:ext cx="8915400" cy="4191000"/>
          </a:xfrm>
        </p:spPr>
        <p:txBody>
          <a:bodyPr/>
          <a:lstStyle/>
          <a:p>
            <a:pPr marL="0" lvl="1" indent="-400050">
              <a:buFont typeface="Arial" panose="020B0604020202020204" pitchFamily="34" charset="0"/>
              <a:buChar char="•"/>
            </a:pPr>
            <a:r>
              <a:rPr lang="en-US" sz="2400" b="1" dirty="0">
                <a:latin typeface="Times New Roman" panose="02020603050405020304" pitchFamily="18" charset="0"/>
                <a:cs typeface="Times New Roman" panose="02020603050405020304" pitchFamily="18" charset="0"/>
              </a:rPr>
              <a:t>Dependency injection</a:t>
            </a:r>
            <a:r>
              <a:rPr lang="en-US" sz="2400" dirty="0">
                <a:latin typeface="Times New Roman" panose="02020603050405020304" pitchFamily="18" charset="0"/>
                <a:cs typeface="Times New Roman" panose="02020603050405020304" pitchFamily="18" charset="0"/>
              </a:rPr>
              <a:t> is an important application design pattern. Angular has its own dependency injection </a:t>
            </a:r>
            <a:r>
              <a:rPr lang="en-US" sz="2400" dirty="0" smtClean="0">
                <a:latin typeface="Times New Roman" panose="02020603050405020304" pitchFamily="18" charset="0"/>
                <a:cs typeface="Times New Roman" panose="02020603050405020304" pitchFamily="18" charset="0"/>
              </a:rPr>
              <a:t>framework</a:t>
            </a:r>
          </a:p>
          <a:p>
            <a:pPr marL="0" lvl="1" indent="-400050">
              <a:buFont typeface="Arial" panose="020B0604020202020204" pitchFamily="34" charset="0"/>
              <a:buChar char="•"/>
            </a:pPr>
            <a:r>
              <a:rPr lang="en-US" sz="2400" b="1" dirty="0" smtClean="0">
                <a:latin typeface="Times New Roman" panose="02020603050405020304" pitchFamily="18" charset="0"/>
                <a:cs typeface="Times New Roman" panose="02020603050405020304" pitchFamily="18" charset="0"/>
              </a:rPr>
              <a:t>Why </a:t>
            </a:r>
            <a:r>
              <a:rPr lang="en-US" sz="2400" b="1" dirty="0">
                <a:latin typeface="Times New Roman" panose="02020603050405020304" pitchFamily="18" charset="0"/>
                <a:cs typeface="Times New Roman" panose="02020603050405020304" pitchFamily="18" charset="0"/>
              </a:rPr>
              <a:t>dependency injection</a:t>
            </a:r>
            <a:r>
              <a:rPr lang="en-US" sz="2400" b="1" dirty="0" smtClean="0">
                <a:latin typeface="Times New Roman" panose="02020603050405020304" pitchFamily="18" charset="0"/>
                <a:cs typeface="Times New Roman" panose="02020603050405020304" pitchFamily="18" charset="0"/>
              </a:rPr>
              <a:t>?</a:t>
            </a:r>
          </a:p>
          <a:p>
            <a:pPr marL="857250" lvl="3" indent="-400050"/>
            <a:r>
              <a:rPr lang="en-US" sz="2000" dirty="0">
                <a:latin typeface="Times New Roman" panose="02020603050405020304" pitchFamily="18" charset="0"/>
                <a:cs typeface="Times New Roman" panose="02020603050405020304" pitchFamily="18" charset="0"/>
              </a:rPr>
              <a:t>Let's start with </a:t>
            </a:r>
            <a:r>
              <a:rPr lang="en-US" sz="2000" dirty="0" smtClean="0">
                <a:latin typeface="Times New Roman" panose="02020603050405020304" pitchFamily="18" charset="0"/>
                <a:cs typeface="Times New Roman" panose="02020603050405020304" pitchFamily="18" charset="0"/>
              </a:rPr>
              <a:t>the following simple </a:t>
            </a:r>
            <a:r>
              <a:rPr lang="en-US" sz="2000" dirty="0">
                <a:latin typeface="Times New Roman" panose="02020603050405020304" pitchFamily="18" charset="0"/>
                <a:cs typeface="Times New Roman" panose="02020603050405020304" pitchFamily="18" charset="0"/>
              </a:rPr>
              <a:t>code</a:t>
            </a:r>
            <a:r>
              <a:rPr lang="en-US" sz="2000" dirty="0" smtClean="0">
                <a:latin typeface="Times New Roman" panose="02020603050405020304" pitchFamily="18" charset="0"/>
                <a:cs typeface="Times New Roman" panose="02020603050405020304" pitchFamily="18" charset="0"/>
              </a:rPr>
              <a:t>.</a:t>
            </a:r>
          </a:p>
          <a:p>
            <a:pPr marL="457200" lvl="3" indent="0">
              <a:buNone/>
            </a:pPr>
            <a:endParaRPr lang="en-US" sz="2000" b="1" dirty="0" smtClean="0">
              <a:latin typeface="Times New Roman" panose="02020603050405020304" pitchFamily="18" charset="0"/>
              <a:cs typeface="Times New Roman" panose="02020603050405020304" pitchFamily="18" charset="0"/>
            </a:endParaRPr>
          </a:p>
          <a:p>
            <a:pPr marL="457200" lvl="3" indent="0">
              <a:buNone/>
            </a:pPr>
            <a:endParaRPr lang="en-US" sz="2000" b="1" dirty="0" smtClean="0"/>
          </a:p>
          <a:p>
            <a:pPr marL="457200" lvl="3" indent="0">
              <a:buNone/>
            </a:pPr>
            <a:endParaRPr lang="en-US" sz="2000" dirty="0" smtClean="0"/>
          </a:p>
        </p:txBody>
      </p:sp>
      <p:sp>
        <p:nvSpPr>
          <p:cNvPr id="3" name="Rounded Rectangle 2"/>
          <p:cNvSpPr/>
          <p:nvPr/>
        </p:nvSpPr>
        <p:spPr>
          <a:xfrm>
            <a:off x="1219200" y="2571750"/>
            <a:ext cx="5105400" cy="2057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b="1" dirty="0" smtClean="0">
              <a:solidFill>
                <a:srgbClr val="FFFF00"/>
              </a:solidFill>
            </a:endParaRPr>
          </a:p>
          <a:p>
            <a:endParaRPr lang="en-US" b="1" dirty="0" smtClean="0">
              <a:solidFill>
                <a:srgbClr val="FFFF00"/>
              </a:solidFill>
            </a:endParaRPr>
          </a:p>
          <a:p>
            <a:endParaRPr lang="en-US" b="1" dirty="0">
              <a:solidFill>
                <a:srgbClr val="FFFF00"/>
              </a:solidFill>
            </a:endParaRPr>
          </a:p>
          <a:p>
            <a:endParaRPr lang="en-US" b="1" dirty="0" smtClean="0">
              <a:solidFill>
                <a:srgbClr val="FFFF00"/>
              </a:solidFill>
            </a:endParaRPr>
          </a:p>
          <a:p>
            <a:endParaRPr lang="en-US" b="1" dirty="0">
              <a:solidFill>
                <a:srgbClr val="FFFF00"/>
              </a:solidFill>
            </a:endParaRPr>
          </a:p>
          <a:p>
            <a:endParaRPr lang="en-US" b="1" dirty="0" smtClean="0">
              <a:solidFill>
                <a:srgbClr val="FFFF00"/>
              </a:solidFill>
            </a:endParaRPr>
          </a:p>
          <a:p>
            <a:endParaRPr lang="en-US" b="1" dirty="0">
              <a:solidFill>
                <a:srgbClr val="FFFF00"/>
              </a:solidFill>
            </a:endParaRPr>
          </a:p>
          <a:p>
            <a:endParaRPr lang="en-US" b="1" dirty="0" smtClean="0">
              <a:solidFill>
                <a:srgbClr val="FFFF00"/>
              </a:solidFill>
            </a:endParaRPr>
          </a:p>
          <a:p>
            <a:r>
              <a:rPr lang="en-US" b="1" dirty="0">
                <a:solidFill>
                  <a:srgbClr val="FFFF00"/>
                </a:solidFill>
                <a:latin typeface="Times New Roman" panose="02020603050405020304" pitchFamily="18" charset="0"/>
                <a:cs typeface="Times New Roman" panose="02020603050405020304" pitchFamily="18" charset="0"/>
              </a:rPr>
              <a:t>export class Invoice {</a:t>
            </a:r>
          </a:p>
          <a:p>
            <a:r>
              <a:rPr lang="en-US" b="1" dirty="0">
                <a:solidFill>
                  <a:srgbClr val="FFFF00"/>
                </a:solidFill>
                <a:latin typeface="Times New Roman" panose="02020603050405020304" pitchFamily="18" charset="0"/>
                <a:cs typeface="Times New Roman" panose="02020603050405020304" pitchFamily="18" charset="0"/>
              </a:rPr>
              <a:t> </a:t>
            </a:r>
            <a:r>
              <a:rPr lang="en-US" b="1" dirty="0" smtClean="0">
                <a:solidFill>
                  <a:srgbClr val="FFFF00"/>
                </a:solidFill>
                <a:latin typeface="Times New Roman" panose="02020603050405020304" pitchFamily="18" charset="0"/>
                <a:cs typeface="Times New Roman" panose="02020603050405020304" pitchFamily="18" charset="0"/>
              </a:rPr>
              <a:t>     public </a:t>
            </a:r>
            <a:r>
              <a:rPr lang="en-US" b="1" dirty="0">
                <a:solidFill>
                  <a:srgbClr val="FFFF00"/>
                </a:solidFill>
                <a:latin typeface="Times New Roman" panose="02020603050405020304" pitchFamily="18" charset="0"/>
                <a:cs typeface="Times New Roman" panose="02020603050405020304" pitchFamily="18" charset="0"/>
              </a:rPr>
              <a:t>product: Product;</a:t>
            </a:r>
          </a:p>
          <a:p>
            <a:pPr lvl="1"/>
            <a:r>
              <a:rPr lang="en-US" b="1" dirty="0">
                <a:solidFill>
                  <a:srgbClr val="FFFF00"/>
                </a:solidFill>
                <a:latin typeface="Times New Roman" panose="02020603050405020304" pitchFamily="18" charset="0"/>
                <a:cs typeface="Times New Roman" panose="02020603050405020304" pitchFamily="18" charset="0"/>
              </a:rPr>
              <a:t>constructor() {</a:t>
            </a:r>
          </a:p>
          <a:p>
            <a:pPr lvl="1"/>
            <a:r>
              <a:rPr lang="en-US" b="1" dirty="0">
                <a:solidFill>
                  <a:srgbClr val="FFFF00"/>
                </a:solidFill>
                <a:latin typeface="Times New Roman" panose="02020603050405020304" pitchFamily="18" charset="0"/>
                <a:cs typeface="Times New Roman" panose="02020603050405020304" pitchFamily="18" charset="0"/>
              </a:rPr>
              <a:t> </a:t>
            </a:r>
            <a:r>
              <a:rPr lang="en-US" b="1" dirty="0" err="1">
                <a:solidFill>
                  <a:srgbClr val="FFFF00"/>
                </a:solidFill>
                <a:latin typeface="Times New Roman" panose="02020603050405020304" pitchFamily="18" charset="0"/>
                <a:cs typeface="Times New Roman" panose="02020603050405020304" pitchFamily="18" charset="0"/>
              </a:rPr>
              <a:t>This.product</a:t>
            </a:r>
            <a:r>
              <a:rPr lang="en-US" b="1" dirty="0">
                <a:solidFill>
                  <a:srgbClr val="FFFF00"/>
                </a:solidFill>
                <a:latin typeface="Times New Roman" panose="02020603050405020304" pitchFamily="18" charset="0"/>
                <a:cs typeface="Times New Roman" panose="02020603050405020304" pitchFamily="18" charset="0"/>
              </a:rPr>
              <a:t> = new Product();</a:t>
            </a:r>
          </a:p>
          <a:p>
            <a:pPr lvl="1"/>
            <a:r>
              <a:rPr lang="en-US" b="1" dirty="0">
                <a:solidFill>
                  <a:srgbClr val="FFFF00"/>
                </a:solidFill>
                <a:latin typeface="Times New Roman" panose="02020603050405020304" pitchFamily="18" charset="0"/>
                <a:cs typeface="Times New Roman" panose="02020603050405020304" pitchFamily="18" charset="0"/>
              </a:rPr>
              <a:t>}</a:t>
            </a:r>
          </a:p>
          <a:p>
            <a:r>
              <a:rPr lang="en-US" b="1" dirty="0">
                <a:solidFill>
                  <a:srgbClr val="FFFF00"/>
                </a:solidFill>
                <a:latin typeface="Times New Roman" panose="02020603050405020304" pitchFamily="18" charset="0"/>
                <a:cs typeface="Times New Roman" panose="02020603050405020304" pitchFamily="18" charset="0"/>
              </a:rPr>
              <a:t> </a:t>
            </a:r>
            <a:r>
              <a:rPr lang="en-US" b="1" dirty="0" smtClean="0">
                <a:solidFill>
                  <a:srgbClr val="FFFF00"/>
                </a:solidFill>
                <a:latin typeface="Times New Roman" panose="02020603050405020304" pitchFamily="18" charset="0"/>
                <a:cs typeface="Times New Roman" panose="02020603050405020304" pitchFamily="18" charset="0"/>
              </a:rPr>
              <a:t>    </a:t>
            </a:r>
            <a:r>
              <a:rPr lang="en-US" b="1" dirty="0" err="1" smtClean="0">
                <a:solidFill>
                  <a:srgbClr val="FFFF00"/>
                </a:solidFill>
                <a:latin typeface="Times New Roman" panose="02020603050405020304" pitchFamily="18" charset="0"/>
                <a:cs typeface="Times New Roman" panose="02020603050405020304" pitchFamily="18" charset="0"/>
              </a:rPr>
              <a:t>createShipment</a:t>
            </a:r>
            <a:r>
              <a:rPr lang="en-US" b="1" dirty="0" smtClean="0">
                <a:solidFill>
                  <a:srgbClr val="FFFF00"/>
                </a:solidFill>
                <a:latin typeface="Times New Roman" panose="02020603050405020304" pitchFamily="18" charset="0"/>
                <a:cs typeface="Times New Roman" panose="02020603050405020304" pitchFamily="18" charset="0"/>
              </a:rPr>
              <a:t>(product);</a:t>
            </a:r>
            <a:endParaRPr lang="en-US" b="1" dirty="0">
              <a:solidFill>
                <a:srgbClr val="FFFF00"/>
              </a:solidFill>
              <a:latin typeface="Times New Roman" panose="02020603050405020304" pitchFamily="18" charset="0"/>
              <a:cs typeface="Times New Roman" panose="02020603050405020304" pitchFamily="18" charset="0"/>
            </a:endParaRPr>
          </a:p>
          <a:p>
            <a:r>
              <a:rPr lang="en-US" b="1" dirty="0">
                <a:solidFill>
                  <a:srgbClr val="FFFF00"/>
                </a:solidFill>
                <a:latin typeface="Times New Roman" panose="02020603050405020304" pitchFamily="18" charset="0"/>
                <a:cs typeface="Times New Roman" panose="02020603050405020304" pitchFamily="18" charset="0"/>
              </a:rPr>
              <a:t>}</a:t>
            </a:r>
          </a:p>
          <a:p>
            <a:endParaRPr lang="en-US" dirty="0"/>
          </a:p>
          <a:p>
            <a:endParaRPr lang="en-US" dirty="0" smtClean="0"/>
          </a:p>
          <a:p>
            <a:endParaRPr lang="en-US" dirty="0"/>
          </a:p>
          <a:p>
            <a:endParaRPr lang="en-US" dirty="0"/>
          </a:p>
          <a:p>
            <a:endParaRPr lang="en-US" dirty="0"/>
          </a:p>
          <a:p>
            <a:endParaRPr lang="en-US" b="1" dirty="0">
              <a:solidFill>
                <a:srgbClr val="FFFF00"/>
              </a:solidFill>
            </a:endParaRPr>
          </a:p>
          <a:p>
            <a:endParaRPr lang="en-US" b="1" dirty="0" smtClean="0">
              <a:solidFill>
                <a:srgbClr val="FFFF00"/>
              </a:solidFill>
            </a:endParaRPr>
          </a:p>
          <a:p>
            <a:r>
              <a:rPr lang="en-US" b="1" dirty="0" smtClean="0">
                <a:solidFill>
                  <a:srgbClr val="FFFF00"/>
                </a:solidFill>
              </a:rPr>
              <a:t>     </a:t>
            </a:r>
            <a:endParaRPr lang="en-US" dirty="0"/>
          </a:p>
        </p:txBody>
      </p:sp>
    </p:spTree>
    <p:extLst>
      <p:ext uri="{BB962C8B-B14F-4D97-AF65-F5344CB8AC3E}">
        <p14:creationId xmlns:p14="http://schemas.microsoft.com/office/powerpoint/2010/main" val="880859876"/>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33350"/>
            <a:ext cx="8915400" cy="450591"/>
          </a:xfrm>
        </p:spPr>
        <p:txBody>
          <a:bodyPr>
            <a:noAutofit/>
          </a:bodyPr>
          <a:lstStyle/>
          <a:p>
            <a:r>
              <a:rPr lang="en-US" sz="2400" dirty="0" smtClean="0">
                <a:latin typeface="Times New Roman" panose="02020603050405020304" pitchFamily="18" charset="0"/>
                <a:cs typeface="Times New Roman" panose="02020603050405020304" pitchFamily="18" charset="0"/>
              </a:rPr>
              <a:t>Dependency Injection (2)</a:t>
            </a:r>
            <a:endParaRPr lang="en-US" sz="2400" dirty="0">
              <a:latin typeface="Times New Roman" panose="02020603050405020304" pitchFamily="18" charset="0"/>
              <a:cs typeface="Times New Roman" panose="02020603050405020304" pitchFamily="18" charset="0"/>
            </a:endParaRPr>
          </a:p>
        </p:txBody>
      </p:sp>
      <p:sp>
        <p:nvSpPr>
          <p:cNvPr id="24579" name="Content Placeholder 2"/>
          <p:cNvSpPr>
            <a:spLocks noGrp="1"/>
          </p:cNvSpPr>
          <p:nvPr>
            <p:ph sz="quarter" idx="13"/>
          </p:nvPr>
        </p:nvSpPr>
        <p:spPr>
          <a:xfrm>
            <a:off x="152400" y="819150"/>
            <a:ext cx="8915400" cy="4191000"/>
          </a:xfrm>
        </p:spPr>
        <p:txBody>
          <a:bodyPr/>
          <a:lstStyle/>
          <a:p>
            <a:pPr marL="0" lvl="1" indent="-400050">
              <a:buFont typeface="Arial" panose="020B0604020202020204" pitchFamily="34" charset="0"/>
              <a:buChar char="•"/>
            </a:pPr>
            <a:r>
              <a:rPr lang="en-US" sz="2400" b="1" dirty="0" smtClean="0">
                <a:latin typeface="Times New Roman" panose="02020603050405020304" pitchFamily="18" charset="0"/>
                <a:cs typeface="Times New Roman" panose="02020603050405020304" pitchFamily="18" charset="0"/>
              </a:rPr>
              <a:t>Why </a:t>
            </a:r>
            <a:r>
              <a:rPr lang="en-US" sz="2400" b="1" dirty="0">
                <a:latin typeface="Times New Roman" panose="02020603050405020304" pitchFamily="18" charset="0"/>
                <a:cs typeface="Times New Roman" panose="02020603050405020304" pitchFamily="18" charset="0"/>
              </a:rPr>
              <a:t>dependency injection</a:t>
            </a:r>
            <a:r>
              <a:rPr lang="en-US" sz="2400" b="1" dirty="0" smtClean="0">
                <a:latin typeface="Times New Roman" panose="02020603050405020304" pitchFamily="18" charset="0"/>
                <a:cs typeface="Times New Roman" panose="02020603050405020304" pitchFamily="18" charset="0"/>
              </a:rPr>
              <a:t>?</a:t>
            </a:r>
          </a:p>
          <a:p>
            <a:pPr marL="857250" lvl="3" indent="-400050"/>
            <a:r>
              <a:rPr lang="en-US" sz="2000" dirty="0">
                <a:latin typeface="Times New Roman" panose="02020603050405020304" pitchFamily="18" charset="0"/>
                <a:cs typeface="Times New Roman" panose="02020603050405020304" pitchFamily="18" charset="0"/>
              </a:rPr>
              <a:t>The function </a:t>
            </a:r>
            <a:r>
              <a:rPr lang="en-US" sz="2000" dirty="0" err="1">
                <a:latin typeface="Times New Roman" panose="02020603050405020304" pitchFamily="18" charset="0"/>
                <a:cs typeface="Times New Roman" panose="02020603050405020304" pitchFamily="18" charset="0"/>
              </a:rPr>
              <a:t>createShipment</a:t>
            </a:r>
            <a:r>
              <a:rPr lang="en-US" sz="2000" dirty="0">
                <a:latin typeface="Times New Roman" panose="02020603050405020304" pitchFamily="18" charset="0"/>
                <a:cs typeface="Times New Roman" panose="02020603050405020304" pitchFamily="18" charset="0"/>
              </a:rPr>
              <a:t>() depends on the existence of an instance of the Product object. In other words, the function </a:t>
            </a:r>
            <a:r>
              <a:rPr lang="en-US" sz="2000" dirty="0" err="1">
                <a:latin typeface="Times New Roman" panose="02020603050405020304" pitchFamily="18" charset="0"/>
                <a:cs typeface="Times New Roman" panose="02020603050405020304" pitchFamily="18" charset="0"/>
              </a:rPr>
              <a:t>createShipment</a:t>
            </a:r>
            <a:r>
              <a:rPr lang="en-US" sz="2000" dirty="0">
                <a:latin typeface="Times New Roman" panose="02020603050405020304" pitchFamily="18" charset="0"/>
                <a:cs typeface="Times New Roman" panose="02020603050405020304" pitchFamily="18" charset="0"/>
              </a:rPr>
              <a:t>() has a </a:t>
            </a:r>
            <a:r>
              <a:rPr lang="en-US" sz="2000" b="1" dirty="0">
                <a:latin typeface="Times New Roman" panose="02020603050405020304" pitchFamily="18" charset="0"/>
                <a:cs typeface="Times New Roman" panose="02020603050405020304" pitchFamily="18" charset="0"/>
              </a:rPr>
              <a:t>dependency</a:t>
            </a:r>
            <a:r>
              <a:rPr lang="en-US" sz="2000" dirty="0">
                <a:latin typeface="Times New Roman" panose="02020603050405020304" pitchFamily="18" charset="0"/>
                <a:cs typeface="Times New Roman" panose="02020603050405020304" pitchFamily="18" charset="0"/>
              </a:rPr>
              <a:t>: Product. </a:t>
            </a:r>
            <a:endParaRPr lang="en-US" sz="2000" dirty="0" smtClean="0">
              <a:latin typeface="Times New Roman" panose="02020603050405020304" pitchFamily="18" charset="0"/>
              <a:cs typeface="Times New Roman" panose="02020603050405020304" pitchFamily="18" charset="0"/>
            </a:endParaRPr>
          </a:p>
          <a:p>
            <a:pPr marL="857250" lvl="3" indent="-400050"/>
            <a:r>
              <a:rPr lang="en-US" sz="2000" dirty="0">
                <a:latin typeface="Times New Roman" panose="02020603050405020304" pitchFamily="18" charset="0"/>
                <a:cs typeface="Times New Roman" panose="02020603050405020304" pitchFamily="18" charset="0"/>
              </a:rPr>
              <a:t>Our </a:t>
            </a:r>
            <a:r>
              <a:rPr lang="en-US" sz="2000" dirty="0" smtClean="0">
                <a:latin typeface="Times New Roman" panose="02020603050405020304" pitchFamily="18" charset="0"/>
                <a:cs typeface="Times New Roman" panose="02020603050405020304" pitchFamily="18" charset="0"/>
              </a:rPr>
              <a:t>Invoice </a:t>
            </a:r>
            <a:r>
              <a:rPr lang="en-US" sz="2000" dirty="0">
                <a:latin typeface="Times New Roman" panose="02020603050405020304" pitchFamily="18" charset="0"/>
                <a:cs typeface="Times New Roman" panose="02020603050405020304" pitchFamily="18" charset="0"/>
              </a:rPr>
              <a:t> creates </a:t>
            </a:r>
            <a:r>
              <a:rPr lang="en-US" sz="2000" dirty="0" smtClean="0">
                <a:latin typeface="Times New Roman" panose="02020603050405020304" pitchFamily="18" charset="0"/>
                <a:cs typeface="Times New Roman" panose="02020603050405020304" pitchFamily="18" charset="0"/>
              </a:rPr>
              <a:t>Product inside </a:t>
            </a:r>
            <a:r>
              <a:rPr lang="en-US" sz="2000" dirty="0">
                <a:latin typeface="Times New Roman" panose="02020603050405020304" pitchFamily="18" charset="0"/>
                <a:cs typeface="Times New Roman" panose="02020603050405020304" pitchFamily="18" charset="0"/>
              </a:rPr>
              <a:t>its constructor. What's the problem? The problem is that our  Invoice  class is </a:t>
            </a:r>
            <a:r>
              <a:rPr lang="en-US" sz="2000" dirty="0" smtClean="0">
                <a:latin typeface="Times New Roman" panose="02020603050405020304" pitchFamily="18" charset="0"/>
                <a:cs typeface="Times New Roman" panose="02020603050405020304" pitchFamily="18" charset="0"/>
              </a:rPr>
              <a:t>easy to be broken, </a:t>
            </a:r>
            <a:r>
              <a:rPr lang="en-US" sz="2000" dirty="0">
                <a:latin typeface="Times New Roman" panose="02020603050405020304" pitchFamily="18" charset="0"/>
                <a:cs typeface="Times New Roman" panose="02020603050405020304" pitchFamily="18" charset="0"/>
              </a:rPr>
              <a:t>inflexible, and hard to test</a:t>
            </a:r>
            <a:r>
              <a:rPr lang="en-US" sz="2000" dirty="0" smtClean="0">
                <a:latin typeface="Times New Roman" panose="02020603050405020304" pitchFamily="18" charset="0"/>
                <a:cs typeface="Times New Roman" panose="02020603050405020304" pitchFamily="18" charset="0"/>
              </a:rPr>
              <a:t>.</a:t>
            </a:r>
          </a:p>
          <a:p>
            <a:pPr marL="1314450" lvl="4" indent="-400050"/>
            <a:r>
              <a:rPr lang="en-US" sz="2000" dirty="0">
                <a:latin typeface="Times New Roman" panose="02020603050405020304" pitchFamily="18" charset="0"/>
                <a:cs typeface="Times New Roman" panose="02020603050405020304" pitchFamily="18" charset="0"/>
              </a:rPr>
              <a:t>What if the </a:t>
            </a:r>
            <a:r>
              <a:rPr lang="en-US" sz="2000" dirty="0" smtClean="0">
                <a:latin typeface="Times New Roman" panose="02020603050405020304" pitchFamily="18" charset="0"/>
                <a:cs typeface="Times New Roman" panose="02020603050405020304" pitchFamily="18" charset="0"/>
              </a:rPr>
              <a:t>Product</a:t>
            </a:r>
            <a:r>
              <a:rPr lang="en-US" sz="2000" dirty="0">
                <a:latin typeface="Times New Roman" panose="02020603050405020304" pitchFamily="18" charset="0"/>
                <a:cs typeface="Times New Roman" panose="02020603050405020304" pitchFamily="18" charset="0"/>
              </a:rPr>
              <a:t> class evolves and its constructor requires a parameter? Our </a:t>
            </a:r>
            <a:r>
              <a:rPr lang="en-US" sz="2000" dirty="0" smtClean="0">
                <a:latin typeface="Times New Roman" panose="02020603050405020304" pitchFamily="18" charset="0"/>
                <a:cs typeface="Times New Roman" panose="02020603050405020304" pitchFamily="18" charset="0"/>
              </a:rPr>
              <a:t>Invoice</a:t>
            </a:r>
            <a:r>
              <a:rPr lang="en-US" sz="2000" dirty="0">
                <a:latin typeface="Times New Roman" panose="02020603050405020304" pitchFamily="18" charset="0"/>
                <a:cs typeface="Times New Roman" panose="02020603050405020304" pitchFamily="18" charset="0"/>
              </a:rPr>
              <a:t> is broken and stays broken until we rewrite it along the lines of </a:t>
            </a:r>
            <a:r>
              <a:rPr lang="en-US" sz="2000" dirty="0" err="1" smtClean="0">
                <a:latin typeface="Times New Roman" panose="02020603050405020304" pitchFamily="18" charset="0"/>
                <a:cs typeface="Times New Roman" panose="02020603050405020304" pitchFamily="18" charset="0"/>
              </a:rPr>
              <a:t>this.product</a:t>
            </a:r>
            <a:r>
              <a:rPr lang="en-US" sz="2000" dirty="0" smtClean="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 new </a:t>
            </a:r>
            <a:r>
              <a:rPr lang="en-US" sz="2000" dirty="0" smtClean="0">
                <a:latin typeface="Times New Roman" panose="02020603050405020304" pitchFamily="18" charset="0"/>
                <a:cs typeface="Times New Roman" panose="02020603050405020304" pitchFamily="18" charset="0"/>
              </a:rPr>
              <a:t>Product(</a:t>
            </a:r>
            <a:r>
              <a:rPr lang="en-US" sz="2000" dirty="0" err="1" smtClean="0">
                <a:latin typeface="Times New Roman" panose="02020603050405020304" pitchFamily="18" charset="0"/>
                <a:cs typeface="Times New Roman" panose="02020603050405020304" pitchFamily="18" charset="0"/>
              </a:rPr>
              <a:t>theNewParameter</a:t>
            </a:r>
            <a:r>
              <a:rPr lang="en-US" sz="2000" dirty="0">
                <a:latin typeface="Times New Roman" panose="02020603050405020304" pitchFamily="18" charset="0"/>
                <a:cs typeface="Times New Roman" panose="02020603050405020304" pitchFamily="18" charset="0"/>
              </a:rPr>
              <a:t>). </a:t>
            </a:r>
            <a:endParaRPr lang="en-US" sz="2000" dirty="0" smtClean="0">
              <a:latin typeface="Times New Roman" panose="02020603050405020304" pitchFamily="18" charset="0"/>
              <a:cs typeface="Times New Roman" panose="02020603050405020304" pitchFamily="18" charset="0"/>
            </a:endParaRPr>
          </a:p>
          <a:p>
            <a:pPr marL="914400" lvl="4" indent="0">
              <a:buNone/>
            </a:pPr>
            <a:r>
              <a:rPr lang="en-US" sz="2000" dirty="0" smtClean="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Product</a:t>
            </a:r>
            <a:r>
              <a:rPr lang="en-US" sz="2000" dirty="0" smtClean="0">
                <a:latin typeface="Times New Roman" panose="02020603050405020304" pitchFamily="18" charset="0"/>
                <a:cs typeface="Times New Roman" panose="02020603050405020304" pitchFamily="18" charset="0"/>
              </a:rPr>
              <a:t> changes, our Invoice class must change. That makes Invoice easy to be broken</a:t>
            </a:r>
            <a:endParaRPr lang="en-US" sz="2000" b="1" dirty="0" smtClean="0">
              <a:latin typeface="Times New Roman" panose="02020603050405020304" pitchFamily="18" charset="0"/>
              <a:cs typeface="Times New Roman" panose="02020603050405020304" pitchFamily="18" charset="0"/>
            </a:endParaRPr>
          </a:p>
          <a:p>
            <a:pPr marL="0" lvl="1" indent="-400050">
              <a:buFont typeface="Arial" panose="020B0604020202020204" pitchFamily="34" charset="0"/>
              <a:buChar char="•"/>
            </a:pPr>
            <a:endParaRPr lang="en-US" sz="2400" b="1" dirty="0" smtClean="0"/>
          </a:p>
          <a:p>
            <a:pPr marL="400050" lvl="2" indent="-400050"/>
            <a:endParaRPr lang="en-US" sz="2200" b="1" dirty="0" smtClean="0"/>
          </a:p>
        </p:txBody>
      </p:sp>
    </p:spTree>
    <p:extLst>
      <p:ext uri="{BB962C8B-B14F-4D97-AF65-F5344CB8AC3E}">
        <p14:creationId xmlns:p14="http://schemas.microsoft.com/office/powerpoint/2010/main" val="44530593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defRPr/>
            </a:pPr>
            <a:r>
              <a:rPr lang="en-US" sz="2500" dirty="0" smtClean="0">
                <a:latin typeface="Times New Roman" panose="02020603050405020304" pitchFamily="18" charset="0"/>
                <a:cs typeface="Times New Roman" panose="02020603050405020304" pitchFamily="18" charset="0"/>
              </a:rPr>
              <a:t>Angular </a:t>
            </a:r>
            <a:r>
              <a:rPr lang="en-US" altLang="en-US" sz="2400" dirty="0" smtClean="0">
                <a:latin typeface="Times New Roman" panose="02020603050405020304" pitchFamily="18" charset="0"/>
                <a:cs typeface="Times New Roman" panose="02020603050405020304" pitchFamily="18" charset="0"/>
              </a:rPr>
              <a:t>Compiler </a:t>
            </a:r>
            <a:r>
              <a:rPr lang="en-US" altLang="en-US" sz="2400" dirty="0" smtClean="0">
                <a:latin typeface="Times New Roman" panose="02020603050405020304" pitchFamily="18" charset="0"/>
                <a:cs typeface="Times New Roman" panose="02020603050405020304" pitchFamily="18" charset="0"/>
              </a:rPr>
              <a:t>(4)</a:t>
            </a:r>
            <a:endParaRPr lang="en-US" sz="2500" dirty="0">
              <a:latin typeface="Times New Roman" panose="02020603050405020304" pitchFamily="18" charset="0"/>
              <a:cs typeface="Times New Roman" panose="02020603050405020304" pitchFamily="18" charset="0"/>
            </a:endParaRPr>
          </a:p>
        </p:txBody>
      </p:sp>
      <p:sp>
        <p:nvSpPr>
          <p:cNvPr id="24579" name="Content Placeholder 2"/>
          <p:cNvSpPr>
            <a:spLocks noGrp="1"/>
          </p:cNvSpPr>
          <p:nvPr>
            <p:ph sz="quarter" idx="13"/>
          </p:nvPr>
        </p:nvSpPr>
        <p:spPr/>
        <p:txBody>
          <a:bodyPr/>
          <a:lstStyle/>
          <a:p>
            <a:r>
              <a:rPr lang="en-US" dirty="0"/>
              <a:t> </a:t>
            </a:r>
            <a:r>
              <a:rPr lang="en-US" dirty="0" smtClean="0">
                <a:latin typeface="Times New Roman" panose="02020603050405020304" pitchFamily="18" charset="0"/>
                <a:cs typeface="Times New Roman" panose="02020603050405020304" pitchFamily="18" charset="0"/>
              </a:rPr>
              <a:t>Problems with </a:t>
            </a:r>
            <a:r>
              <a:rPr lang="en-US" b="1" dirty="0" smtClean="0">
                <a:latin typeface="Times New Roman" panose="02020603050405020304" pitchFamily="18" charset="0"/>
                <a:cs typeface="Times New Roman" panose="02020603050405020304" pitchFamily="18" charset="0"/>
              </a:rPr>
              <a:t>Just-in-Time </a:t>
            </a:r>
            <a:r>
              <a:rPr lang="en-US" b="1" dirty="0">
                <a:latin typeface="Times New Roman" panose="02020603050405020304" pitchFamily="18" charset="0"/>
                <a:cs typeface="Times New Roman" panose="02020603050405020304" pitchFamily="18" charset="0"/>
              </a:rPr>
              <a:t>(</a:t>
            </a:r>
            <a:r>
              <a:rPr lang="en-US" b="1" dirty="0" err="1">
                <a:latin typeface="Times New Roman" panose="02020603050405020304" pitchFamily="18" charset="0"/>
                <a:cs typeface="Times New Roman" panose="02020603050405020304" pitchFamily="18" charset="0"/>
              </a:rPr>
              <a:t>JiT</a:t>
            </a:r>
            <a:r>
              <a:rPr lang="en-US" b="1" dirty="0">
                <a:latin typeface="Times New Roman" panose="02020603050405020304" pitchFamily="18" charset="0"/>
                <a:cs typeface="Times New Roman" panose="02020603050405020304" pitchFamily="18" charset="0"/>
              </a:rPr>
              <a:t>)</a:t>
            </a:r>
            <a:r>
              <a:rPr lang="en-US" dirty="0">
                <a:latin typeface="Times New Roman" panose="02020603050405020304" pitchFamily="18" charset="0"/>
                <a:cs typeface="Times New Roman" panose="02020603050405020304" pitchFamily="18" charset="0"/>
              </a:rPr>
              <a:t> </a:t>
            </a:r>
            <a:endParaRPr lang="en-US" dirty="0" smtClean="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smtClean="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pPr marL="457200" lvl="1" indent="0">
              <a:buNone/>
            </a:pPr>
            <a:endParaRPr lang="en-US" dirty="0" smtClean="0">
              <a:latin typeface="Times New Roman" panose="02020603050405020304" pitchFamily="18" charset="0"/>
              <a:cs typeface="Times New Roman" panose="02020603050405020304" pitchFamily="18" charset="0"/>
            </a:endParaRPr>
          </a:p>
          <a:p>
            <a:pPr lvl="1"/>
            <a:r>
              <a:rPr lang="en-US" dirty="0" smtClean="0">
                <a:latin typeface="Times New Roman" panose="02020603050405020304" pitchFamily="18" charset="0"/>
                <a:cs typeface="Times New Roman" panose="02020603050405020304" pitchFamily="18" charset="0"/>
              </a:rPr>
              <a:t>We </a:t>
            </a:r>
            <a:r>
              <a:rPr lang="en-US" dirty="0" smtClean="0">
                <a:latin typeface="Times New Roman" panose="02020603050405020304" pitchFamily="18" charset="0"/>
                <a:cs typeface="Times New Roman" panose="02020603050405020304" pitchFamily="18" charset="0"/>
              </a:rPr>
              <a:t>need to parse and generate in browser, this takes some times depending on how many components we have. The parser is actually need to be in browser so we need to load the whole compiler into browser </a:t>
            </a:r>
            <a:r>
              <a:rPr lang="en-US" dirty="0">
                <a:latin typeface="Times New Roman" panose="02020603050405020304" pitchFamily="18" charset="0"/>
                <a:cs typeface="Times New Roman" panose="02020603050405020304" pitchFamily="18" charset="0"/>
              </a:rPr>
              <a:t>and a lot of library code that the application won't actually need</a:t>
            </a:r>
            <a:r>
              <a:rPr lang="en-US" dirty="0" smtClean="0">
                <a:latin typeface="Times New Roman" panose="02020603050405020304" pitchFamily="18" charset="0"/>
                <a:cs typeface="Times New Roman" panose="02020603050405020304" pitchFamily="18" charset="0"/>
              </a:rPr>
              <a:t>. This makes application is bigger.</a:t>
            </a:r>
            <a:r>
              <a:rPr lang="en-US" dirty="0">
                <a:latin typeface="Times New Roman" panose="02020603050405020304" pitchFamily="18" charset="0"/>
                <a:cs typeface="Times New Roman" panose="02020603050405020304" pitchFamily="18" charset="0"/>
              </a:rPr>
              <a:t> Bigger apps take longer to transmit and are slower to load.</a:t>
            </a:r>
            <a:endParaRPr lang="en-US" dirty="0" smtClean="0">
              <a:latin typeface="Times New Roman" panose="02020603050405020304" pitchFamily="18" charset="0"/>
              <a:cs typeface="Times New Roman" panose="02020603050405020304" pitchFamily="18" charset="0"/>
            </a:endParaRPr>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1" y="1276350"/>
            <a:ext cx="5562600" cy="1667893"/>
          </a:xfrm>
          <a:prstGeom prst="roundRect">
            <a:avLst>
              <a:gd name="adj" fmla="val 16667"/>
            </a:avLst>
          </a:prstGeom>
          <a:ln/>
        </p:spPr>
        <p:style>
          <a:lnRef idx="1">
            <a:schemeClr val="accent2"/>
          </a:lnRef>
          <a:fillRef idx="2">
            <a:schemeClr val="accent2"/>
          </a:fillRef>
          <a:effectRef idx="1">
            <a:schemeClr val="accent2"/>
          </a:effectRef>
          <a:fontRef idx="minor">
            <a:schemeClr val="dk1"/>
          </a:fontRef>
        </p:style>
      </p:pic>
    </p:spTree>
    <p:extLst>
      <p:ext uri="{BB962C8B-B14F-4D97-AF65-F5344CB8AC3E}">
        <p14:creationId xmlns:p14="http://schemas.microsoft.com/office/powerpoint/2010/main" val="5452159"/>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33350"/>
            <a:ext cx="8915400" cy="450591"/>
          </a:xfrm>
        </p:spPr>
        <p:txBody>
          <a:bodyPr>
            <a:noAutofit/>
          </a:bodyPr>
          <a:lstStyle/>
          <a:p>
            <a:r>
              <a:rPr lang="en-US" sz="2400" dirty="0" smtClean="0">
                <a:latin typeface="Times New Roman" panose="02020603050405020304" pitchFamily="18" charset="0"/>
                <a:cs typeface="Times New Roman" panose="02020603050405020304" pitchFamily="18" charset="0"/>
              </a:rPr>
              <a:t>Dependency Injection (3)</a:t>
            </a:r>
            <a:endParaRPr lang="en-US" sz="2400" dirty="0">
              <a:latin typeface="Times New Roman" panose="02020603050405020304" pitchFamily="18" charset="0"/>
              <a:cs typeface="Times New Roman" panose="02020603050405020304" pitchFamily="18" charset="0"/>
            </a:endParaRPr>
          </a:p>
        </p:txBody>
      </p:sp>
      <p:sp>
        <p:nvSpPr>
          <p:cNvPr id="24579" name="Content Placeholder 2"/>
          <p:cNvSpPr>
            <a:spLocks noGrp="1"/>
          </p:cNvSpPr>
          <p:nvPr>
            <p:ph sz="quarter" idx="13"/>
          </p:nvPr>
        </p:nvSpPr>
        <p:spPr>
          <a:xfrm>
            <a:off x="152400" y="819150"/>
            <a:ext cx="8915400" cy="4191000"/>
          </a:xfrm>
        </p:spPr>
        <p:txBody>
          <a:bodyPr/>
          <a:lstStyle/>
          <a:p>
            <a:pPr marL="0" lvl="1" indent="-400050">
              <a:buFont typeface="Arial" panose="020B0604020202020204" pitchFamily="34" charset="0"/>
              <a:buChar char="•"/>
            </a:pPr>
            <a:r>
              <a:rPr lang="en-US" sz="2400" b="1" dirty="0" smtClean="0">
                <a:latin typeface="Times New Roman" panose="02020603050405020304" pitchFamily="18" charset="0"/>
                <a:cs typeface="Times New Roman" panose="02020603050405020304" pitchFamily="18" charset="0"/>
              </a:rPr>
              <a:t>Why </a:t>
            </a:r>
            <a:r>
              <a:rPr lang="en-US" sz="2400" b="1" dirty="0">
                <a:latin typeface="Times New Roman" panose="02020603050405020304" pitchFamily="18" charset="0"/>
                <a:cs typeface="Times New Roman" panose="02020603050405020304" pitchFamily="18" charset="0"/>
              </a:rPr>
              <a:t>dependency injection</a:t>
            </a:r>
            <a:r>
              <a:rPr lang="en-US" sz="2400" b="1" dirty="0" smtClean="0">
                <a:latin typeface="Times New Roman" panose="02020603050405020304" pitchFamily="18" charset="0"/>
                <a:cs typeface="Times New Roman" panose="02020603050405020304" pitchFamily="18" charset="0"/>
              </a:rPr>
              <a:t>?</a:t>
            </a:r>
          </a:p>
          <a:p>
            <a:pPr marL="1314450" lvl="4" indent="-400050"/>
            <a:r>
              <a:rPr lang="en-US" sz="2000" dirty="0">
                <a:latin typeface="Times New Roman" panose="02020603050405020304" pitchFamily="18" charset="0"/>
                <a:cs typeface="Times New Roman" panose="02020603050405020304" pitchFamily="18" charset="0"/>
              </a:rPr>
              <a:t>What if we want to put a different brand of </a:t>
            </a:r>
            <a:r>
              <a:rPr lang="en-US" sz="2000" dirty="0" smtClean="0">
                <a:latin typeface="Times New Roman" panose="02020603050405020304" pitchFamily="18" charset="0"/>
                <a:cs typeface="Times New Roman" panose="02020603050405020304" pitchFamily="18" charset="0"/>
              </a:rPr>
              <a:t> Product on </a:t>
            </a:r>
            <a:r>
              <a:rPr lang="en-US" sz="2000" dirty="0">
                <a:latin typeface="Times New Roman" panose="02020603050405020304" pitchFamily="18" charset="0"/>
                <a:cs typeface="Times New Roman" panose="02020603050405020304" pitchFamily="18" charset="0"/>
              </a:rPr>
              <a:t>our </a:t>
            </a:r>
            <a:r>
              <a:rPr lang="en-US" sz="2000" dirty="0" smtClean="0">
                <a:latin typeface="Times New Roman" panose="02020603050405020304" pitchFamily="18" charset="0"/>
                <a:cs typeface="Times New Roman" panose="02020603050405020304" pitchFamily="18" charset="0"/>
              </a:rPr>
              <a:t>Invoice.</a:t>
            </a:r>
            <a:r>
              <a:rPr lang="en-US" sz="2400"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We're locked into whatever brand the </a:t>
            </a:r>
            <a:r>
              <a:rPr lang="en-US" sz="2000" dirty="0" smtClean="0">
                <a:latin typeface="Times New Roman" panose="02020603050405020304" pitchFamily="18" charset="0"/>
                <a:cs typeface="Times New Roman" panose="02020603050405020304" pitchFamily="18" charset="0"/>
              </a:rPr>
              <a:t>Product class </a:t>
            </a:r>
            <a:r>
              <a:rPr lang="en-US" sz="2000" dirty="0">
                <a:latin typeface="Times New Roman" panose="02020603050405020304" pitchFamily="18" charset="0"/>
                <a:cs typeface="Times New Roman" panose="02020603050405020304" pitchFamily="18" charset="0"/>
              </a:rPr>
              <a:t>creates. That makes our </a:t>
            </a:r>
            <a:r>
              <a:rPr lang="en-US" sz="2000" dirty="0" smtClean="0">
                <a:latin typeface="Times New Roman" panose="02020603050405020304" pitchFamily="18" charset="0"/>
                <a:cs typeface="Times New Roman" panose="02020603050405020304" pitchFamily="18" charset="0"/>
              </a:rPr>
              <a:t>Invoice </a:t>
            </a:r>
            <a:r>
              <a:rPr lang="en-US" sz="2000" dirty="0">
                <a:latin typeface="Times New Roman" panose="02020603050405020304" pitchFamily="18" charset="0"/>
                <a:cs typeface="Times New Roman" panose="02020603050405020304" pitchFamily="18" charset="0"/>
              </a:rPr>
              <a:t> inflexible</a:t>
            </a:r>
            <a:r>
              <a:rPr lang="en-US" sz="2000" dirty="0" smtClean="0">
                <a:latin typeface="Times New Roman" panose="02020603050405020304" pitchFamily="18" charset="0"/>
                <a:cs typeface="Times New Roman" panose="02020603050405020304" pitchFamily="18" charset="0"/>
              </a:rPr>
              <a:t>.</a:t>
            </a:r>
          </a:p>
          <a:p>
            <a:pPr marL="1314450" lvl="4" indent="-400050"/>
            <a:r>
              <a:rPr lang="en-US" sz="2000" dirty="0">
                <a:latin typeface="Times New Roman" panose="02020603050405020304" pitchFamily="18" charset="0"/>
                <a:cs typeface="Times New Roman" panose="02020603050405020304" pitchFamily="18" charset="0"/>
              </a:rPr>
              <a:t>When we write tests for our </a:t>
            </a:r>
            <a:r>
              <a:rPr lang="en-US" sz="2000" dirty="0" smtClean="0">
                <a:latin typeface="Times New Roman" panose="02020603050405020304" pitchFamily="18" charset="0"/>
                <a:cs typeface="Times New Roman" panose="02020603050405020304" pitchFamily="18" charset="0"/>
              </a:rPr>
              <a:t>Invoice</a:t>
            </a:r>
            <a:r>
              <a:rPr lang="en-US" sz="2000" dirty="0">
                <a:latin typeface="Times New Roman" panose="02020603050405020304" pitchFamily="18" charset="0"/>
                <a:cs typeface="Times New Roman" panose="02020603050405020304" pitchFamily="18" charset="0"/>
              </a:rPr>
              <a:t> we're at the mercy of its hidden dependencies</a:t>
            </a:r>
            <a:r>
              <a:rPr lang="en-US" sz="2000" dirty="0" smtClean="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Is it even possible to create a </a:t>
            </a:r>
            <a:r>
              <a:rPr lang="en-US" sz="2000" dirty="0" smtClean="0">
                <a:latin typeface="Times New Roman" panose="02020603050405020304" pitchFamily="18" charset="0"/>
                <a:cs typeface="Times New Roman" panose="02020603050405020304" pitchFamily="18" charset="0"/>
              </a:rPr>
              <a:t>new Product</a:t>
            </a:r>
            <a:r>
              <a:rPr lang="en-US" sz="2000" dirty="0">
                <a:latin typeface="Times New Roman" panose="02020603050405020304" pitchFamily="18" charset="0"/>
                <a:cs typeface="Times New Roman" panose="02020603050405020304" pitchFamily="18" charset="0"/>
              </a:rPr>
              <a:t> in a test environment</a:t>
            </a:r>
            <a:r>
              <a:rPr lang="en-US" sz="2000" dirty="0" smtClean="0">
                <a:latin typeface="Times New Roman" panose="02020603050405020304" pitchFamily="18" charset="0"/>
                <a:cs typeface="Times New Roman" panose="02020603050405020304" pitchFamily="18" charset="0"/>
              </a:rPr>
              <a:t>? How do we know how many dependencies in Product class? </a:t>
            </a:r>
            <a:r>
              <a:rPr lang="en-US" sz="2000" dirty="0">
                <a:latin typeface="Times New Roman" panose="02020603050405020304" pitchFamily="18" charset="0"/>
                <a:cs typeface="Times New Roman" panose="02020603050405020304" pitchFamily="18" charset="0"/>
              </a:rPr>
              <a:t>When we can't control the dependencies, a class becomes difficult to test.</a:t>
            </a:r>
          </a:p>
          <a:p>
            <a:pPr marL="857250" lvl="3" indent="-400050"/>
            <a:endParaRPr lang="en-US" sz="2000" b="1" dirty="0" smtClean="0"/>
          </a:p>
        </p:txBody>
      </p:sp>
    </p:spTree>
    <p:extLst>
      <p:ext uri="{BB962C8B-B14F-4D97-AF65-F5344CB8AC3E}">
        <p14:creationId xmlns:p14="http://schemas.microsoft.com/office/powerpoint/2010/main" val="668975443"/>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33350"/>
            <a:ext cx="8915400" cy="450591"/>
          </a:xfrm>
        </p:spPr>
        <p:txBody>
          <a:bodyPr>
            <a:noAutofit/>
          </a:bodyPr>
          <a:lstStyle/>
          <a:p>
            <a:r>
              <a:rPr lang="en-US" sz="2400" dirty="0" smtClean="0">
                <a:latin typeface="Times New Roman" panose="02020603050405020304" pitchFamily="18" charset="0"/>
                <a:cs typeface="Times New Roman" panose="02020603050405020304" pitchFamily="18" charset="0"/>
              </a:rPr>
              <a:t>Dependency Injection (5)</a:t>
            </a:r>
            <a:endParaRPr lang="en-US" sz="2400" dirty="0">
              <a:latin typeface="Times New Roman" panose="02020603050405020304" pitchFamily="18" charset="0"/>
              <a:cs typeface="Times New Roman" panose="02020603050405020304" pitchFamily="18" charset="0"/>
            </a:endParaRPr>
          </a:p>
        </p:txBody>
      </p:sp>
      <p:sp>
        <p:nvSpPr>
          <p:cNvPr id="24579" name="Content Placeholder 2"/>
          <p:cNvSpPr>
            <a:spLocks noGrp="1"/>
          </p:cNvSpPr>
          <p:nvPr>
            <p:ph sz="quarter" idx="13"/>
          </p:nvPr>
        </p:nvSpPr>
        <p:spPr>
          <a:xfrm>
            <a:off x="152400" y="819150"/>
            <a:ext cx="8915400" cy="4191000"/>
          </a:xfrm>
        </p:spPr>
        <p:txBody>
          <a:bodyPr/>
          <a:lstStyle/>
          <a:p>
            <a:pPr marL="0" lvl="1" indent="-400050">
              <a:buFont typeface="Arial" panose="020B0604020202020204" pitchFamily="34" charset="0"/>
              <a:buChar char="•"/>
            </a:pPr>
            <a:r>
              <a:rPr lang="en-US" sz="2400" b="1" dirty="0" smtClean="0">
                <a:latin typeface="Times New Roman" panose="02020603050405020304" pitchFamily="18" charset="0"/>
                <a:cs typeface="Times New Roman" panose="02020603050405020304" pitchFamily="18" charset="0"/>
              </a:rPr>
              <a:t>Why </a:t>
            </a:r>
            <a:r>
              <a:rPr lang="en-US" sz="2400" b="1" dirty="0">
                <a:latin typeface="Times New Roman" panose="02020603050405020304" pitchFamily="18" charset="0"/>
                <a:cs typeface="Times New Roman" panose="02020603050405020304" pitchFamily="18" charset="0"/>
              </a:rPr>
              <a:t>dependency injection</a:t>
            </a:r>
            <a:r>
              <a:rPr lang="en-US" sz="2400" b="1" dirty="0" smtClean="0">
                <a:latin typeface="Times New Roman" panose="02020603050405020304" pitchFamily="18" charset="0"/>
                <a:cs typeface="Times New Roman" panose="02020603050405020304" pitchFamily="18" charset="0"/>
              </a:rPr>
              <a:t>?</a:t>
            </a:r>
          </a:p>
          <a:p>
            <a:pPr marL="857250" lvl="3" indent="-400050"/>
            <a:r>
              <a:rPr lang="en-US" sz="2400" dirty="0" smtClean="0">
                <a:latin typeface="Times New Roman" panose="02020603050405020304" pitchFamily="18" charset="0"/>
                <a:cs typeface="Times New Roman" panose="02020603050405020304" pitchFamily="18" charset="0"/>
              </a:rPr>
              <a:t>In </a:t>
            </a:r>
            <a:r>
              <a:rPr lang="en-US" sz="2400" dirty="0">
                <a:latin typeface="Times New Roman" panose="02020603050405020304" pitchFamily="18" charset="0"/>
                <a:cs typeface="Times New Roman" panose="02020603050405020304" pitchFamily="18" charset="0"/>
              </a:rPr>
              <a:t>our </a:t>
            </a:r>
            <a:r>
              <a:rPr lang="en-US" sz="2400" dirty="0" smtClean="0">
                <a:latin typeface="Times New Roman" panose="02020603050405020304" pitchFamily="18" charset="0"/>
                <a:cs typeface="Times New Roman" panose="02020603050405020304" pitchFamily="18" charset="0"/>
              </a:rPr>
              <a:t>code </a:t>
            </a:r>
            <a:r>
              <a:rPr lang="en-US" sz="2400" dirty="0">
                <a:latin typeface="Times New Roman" panose="02020603050405020304" pitchFamily="18" charset="0"/>
                <a:cs typeface="Times New Roman" panose="02020603050405020304" pitchFamily="18" charset="0"/>
              </a:rPr>
              <a:t>sample it’s an easy change, but what if the function </a:t>
            </a:r>
            <a:r>
              <a:rPr lang="en-US" sz="2400" dirty="0" err="1">
                <a:latin typeface="Times New Roman" panose="02020603050405020304" pitchFamily="18" charset="0"/>
                <a:cs typeface="Times New Roman" panose="02020603050405020304" pitchFamily="18" charset="0"/>
              </a:rPr>
              <a:t>createShipment</a:t>
            </a:r>
            <a:r>
              <a:rPr lang="en-US" sz="2400" dirty="0">
                <a:latin typeface="Times New Roman" panose="02020603050405020304" pitchFamily="18" charset="0"/>
                <a:cs typeface="Times New Roman" panose="02020603050405020304" pitchFamily="18" charset="0"/>
              </a:rPr>
              <a:t>() has three dependencies (e.g. product, shipping company, and fulfillment center) and each of these dependencies has it’s own dependencies? </a:t>
            </a:r>
            <a:endParaRPr lang="en-US" sz="2400" b="1" dirty="0" smtClean="0">
              <a:latin typeface="Times New Roman" panose="02020603050405020304" pitchFamily="18" charset="0"/>
              <a:cs typeface="Times New Roman" panose="02020603050405020304" pitchFamily="18" charset="0"/>
            </a:endParaRPr>
          </a:p>
          <a:p>
            <a:pPr marL="857250" lvl="3" indent="-400050"/>
            <a:r>
              <a:rPr lang="en-US" sz="2400" dirty="0">
                <a:latin typeface="Times New Roman" panose="02020603050405020304" pitchFamily="18" charset="0"/>
                <a:cs typeface="Times New Roman" panose="02020603050405020304" pitchFamily="18" charset="0"/>
              </a:rPr>
              <a:t>How can we make </a:t>
            </a:r>
            <a:r>
              <a:rPr lang="en-US" sz="2400" dirty="0" smtClean="0">
                <a:latin typeface="Times New Roman" panose="02020603050405020304" pitchFamily="18" charset="0"/>
                <a:cs typeface="Times New Roman" panose="02020603050405020304" pitchFamily="18" charset="0"/>
              </a:rPr>
              <a:t>Invoice</a:t>
            </a:r>
            <a:r>
              <a:rPr lang="en-US" sz="2400" dirty="0">
                <a:latin typeface="Times New Roman" panose="02020603050405020304" pitchFamily="18" charset="0"/>
                <a:cs typeface="Times New Roman" panose="02020603050405020304" pitchFamily="18" charset="0"/>
              </a:rPr>
              <a:t> more robust, flexible, and testable</a:t>
            </a:r>
            <a:r>
              <a:rPr lang="en-US" sz="2400" dirty="0" smtClean="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Would it be possible to ask someone to create instances of dependencies (with their dependencies) for us</a:t>
            </a:r>
            <a:r>
              <a:rPr lang="en-US" sz="2400" dirty="0" smtClean="0">
                <a:latin typeface="Times New Roman" panose="02020603050405020304" pitchFamily="18" charset="0"/>
                <a:cs typeface="Times New Roman" panose="02020603050405020304" pitchFamily="18" charset="0"/>
              </a:rPr>
              <a:t>? YES. IT’S </a:t>
            </a:r>
            <a:r>
              <a:rPr lang="en-US" sz="2400" b="1" dirty="0">
                <a:latin typeface="Times New Roman" panose="02020603050405020304" pitchFamily="18" charset="0"/>
                <a:cs typeface="Times New Roman" panose="02020603050405020304" pitchFamily="18" charset="0"/>
              </a:rPr>
              <a:t>dependency injection</a:t>
            </a:r>
            <a:endParaRPr lang="en-US" sz="2400" b="1" dirty="0" smtClean="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14348336"/>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33350"/>
            <a:ext cx="8915400" cy="450591"/>
          </a:xfrm>
        </p:spPr>
        <p:txBody>
          <a:bodyPr>
            <a:noAutofit/>
          </a:bodyPr>
          <a:lstStyle/>
          <a:p>
            <a:r>
              <a:rPr lang="en-US" sz="2400" dirty="0" smtClean="0">
                <a:latin typeface="Times New Roman" panose="02020603050405020304" pitchFamily="18" charset="0"/>
                <a:cs typeface="Times New Roman" panose="02020603050405020304" pitchFamily="18" charset="0"/>
              </a:rPr>
              <a:t>Dependency Injection (6)</a:t>
            </a:r>
            <a:endParaRPr lang="en-US" sz="2400" dirty="0">
              <a:latin typeface="Times New Roman" panose="02020603050405020304" pitchFamily="18" charset="0"/>
              <a:cs typeface="Times New Roman" panose="02020603050405020304" pitchFamily="18" charset="0"/>
            </a:endParaRPr>
          </a:p>
        </p:txBody>
      </p:sp>
      <p:sp>
        <p:nvSpPr>
          <p:cNvPr id="24579" name="Content Placeholder 2"/>
          <p:cNvSpPr>
            <a:spLocks noGrp="1"/>
          </p:cNvSpPr>
          <p:nvPr>
            <p:ph sz="quarter" idx="13"/>
          </p:nvPr>
        </p:nvSpPr>
        <p:spPr>
          <a:xfrm>
            <a:off x="152400" y="819150"/>
            <a:ext cx="8915400" cy="4191000"/>
          </a:xfrm>
        </p:spPr>
        <p:txBody>
          <a:bodyPr/>
          <a:lstStyle/>
          <a:p>
            <a:pPr marL="0" lvl="1" indent="-400050">
              <a:buFont typeface="Arial" panose="020B0604020202020204" pitchFamily="34" charset="0"/>
              <a:buChar char="•"/>
            </a:pPr>
            <a:r>
              <a:rPr lang="en-US" sz="2400" b="1" dirty="0" smtClean="0">
                <a:latin typeface="Times New Roman" panose="02020603050405020304" pitchFamily="18" charset="0"/>
                <a:cs typeface="Times New Roman" panose="02020603050405020304" pitchFamily="18" charset="0"/>
              </a:rPr>
              <a:t>What is </a:t>
            </a:r>
            <a:r>
              <a:rPr lang="en-US" sz="2400" b="1" dirty="0">
                <a:latin typeface="Times New Roman" panose="02020603050405020304" pitchFamily="18" charset="0"/>
                <a:cs typeface="Times New Roman" panose="02020603050405020304" pitchFamily="18" charset="0"/>
              </a:rPr>
              <a:t>dependency injection</a:t>
            </a:r>
            <a:r>
              <a:rPr lang="en-US" sz="2400" b="1" dirty="0" smtClean="0">
                <a:latin typeface="Times New Roman" panose="02020603050405020304" pitchFamily="18" charset="0"/>
                <a:cs typeface="Times New Roman" panose="02020603050405020304" pitchFamily="18" charset="0"/>
              </a:rPr>
              <a:t>?</a:t>
            </a:r>
          </a:p>
          <a:p>
            <a:pPr marL="857250" lvl="3" indent="-400050"/>
            <a:r>
              <a:rPr lang="en-US" sz="2000" dirty="0">
                <a:latin typeface="Times New Roman" panose="02020603050405020304" pitchFamily="18" charset="0"/>
                <a:cs typeface="Times New Roman" panose="02020603050405020304" pitchFamily="18" charset="0"/>
              </a:rPr>
              <a:t> </a:t>
            </a:r>
            <a:r>
              <a:rPr lang="en-US" sz="2000" dirty="0" smtClean="0">
                <a:latin typeface="Times New Roman" panose="02020603050405020304" pitchFamily="18" charset="0"/>
                <a:cs typeface="Times New Roman" panose="02020603050405020304" pitchFamily="18" charset="0"/>
              </a:rPr>
              <a:t>The </a:t>
            </a:r>
            <a:r>
              <a:rPr lang="en-US" sz="2000" dirty="0">
                <a:latin typeface="Times New Roman" panose="02020603050405020304" pitchFamily="18" charset="0"/>
                <a:cs typeface="Times New Roman" panose="02020603050405020304" pitchFamily="18" charset="0"/>
              </a:rPr>
              <a:t>Dependency Injection pattern is about: if an object A depends on the object of type B, the object A won’t explicitly instantiate the object B (as we did with the new operator above), but rather will get it </a:t>
            </a:r>
            <a:r>
              <a:rPr lang="en-US" sz="2000" i="1" dirty="0">
                <a:latin typeface="Times New Roman" panose="02020603050405020304" pitchFamily="18" charset="0"/>
                <a:cs typeface="Times New Roman" panose="02020603050405020304" pitchFamily="18" charset="0"/>
              </a:rPr>
              <a:t>injected</a:t>
            </a:r>
            <a:r>
              <a:rPr lang="en-US" sz="2000" dirty="0">
                <a:latin typeface="Times New Roman" panose="02020603050405020304" pitchFamily="18" charset="0"/>
                <a:cs typeface="Times New Roman" panose="02020603050405020304" pitchFamily="18" charset="0"/>
              </a:rPr>
              <a:t> from the operational </a:t>
            </a:r>
            <a:r>
              <a:rPr lang="en-US" sz="2000" dirty="0" smtClean="0">
                <a:latin typeface="Times New Roman" panose="02020603050405020304" pitchFamily="18" charset="0"/>
                <a:cs typeface="Times New Roman" panose="02020603050405020304" pitchFamily="18" charset="0"/>
              </a:rPr>
              <a:t>environment</a:t>
            </a:r>
          </a:p>
          <a:p>
            <a:pPr marL="857250" lvl="3" indent="-400050"/>
            <a:r>
              <a:rPr lang="en-US" sz="2000" dirty="0">
                <a:latin typeface="Times New Roman" panose="02020603050405020304" pitchFamily="18" charset="0"/>
                <a:cs typeface="Times New Roman" panose="02020603050405020304" pitchFamily="18" charset="0"/>
              </a:rPr>
              <a:t>In other words, the object A just needs to declare, “I need an object of type B, could someone please give it to me?” </a:t>
            </a:r>
            <a:r>
              <a:rPr lang="en-US" sz="2000" dirty="0" smtClean="0">
                <a:latin typeface="Times New Roman" panose="02020603050405020304" pitchFamily="18" charset="0"/>
                <a:cs typeface="Times New Roman" panose="02020603050405020304" pitchFamily="18" charset="0"/>
              </a:rPr>
              <a:t>The </a:t>
            </a:r>
            <a:r>
              <a:rPr lang="en-US" sz="2000" dirty="0">
                <a:latin typeface="Times New Roman" panose="02020603050405020304" pitchFamily="18" charset="0"/>
                <a:cs typeface="Times New Roman" panose="02020603050405020304" pitchFamily="18" charset="0"/>
              </a:rPr>
              <a:t>object A does not request a specific implementation of the object and will be happy as long as the injected object is of type B.</a:t>
            </a:r>
            <a:endParaRPr lang="en-US" sz="2000" b="1" dirty="0" smtClean="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47136897"/>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33350"/>
            <a:ext cx="8915400" cy="450591"/>
          </a:xfrm>
        </p:spPr>
        <p:txBody>
          <a:bodyPr>
            <a:noAutofit/>
          </a:bodyPr>
          <a:lstStyle/>
          <a:p>
            <a:r>
              <a:rPr lang="en-US" sz="2400" dirty="0" smtClean="0">
                <a:latin typeface="Times New Roman" panose="02020603050405020304" pitchFamily="18" charset="0"/>
                <a:cs typeface="Times New Roman" panose="02020603050405020304" pitchFamily="18" charset="0"/>
              </a:rPr>
              <a:t>Dependency Injection (7)</a:t>
            </a:r>
            <a:endParaRPr lang="en-US" sz="2400" dirty="0">
              <a:latin typeface="Times New Roman" panose="02020603050405020304" pitchFamily="18" charset="0"/>
              <a:cs typeface="Times New Roman" panose="02020603050405020304" pitchFamily="18" charset="0"/>
            </a:endParaRPr>
          </a:p>
        </p:txBody>
      </p:sp>
      <p:sp>
        <p:nvSpPr>
          <p:cNvPr id="24579" name="Content Placeholder 2"/>
          <p:cNvSpPr>
            <a:spLocks noGrp="1"/>
          </p:cNvSpPr>
          <p:nvPr>
            <p:ph sz="quarter" idx="13"/>
          </p:nvPr>
        </p:nvSpPr>
        <p:spPr>
          <a:xfrm>
            <a:off x="152400" y="819150"/>
            <a:ext cx="8915400" cy="4191000"/>
          </a:xfrm>
        </p:spPr>
        <p:txBody>
          <a:bodyPr/>
          <a:lstStyle/>
          <a:p>
            <a:pPr marL="0" lvl="1" indent="-400050">
              <a:buFont typeface="Arial" panose="020B0604020202020204" pitchFamily="34" charset="0"/>
              <a:buChar char="•"/>
            </a:pPr>
            <a:r>
              <a:rPr lang="en-US" sz="2400" b="1" dirty="0" smtClean="0">
                <a:latin typeface="Times New Roman" panose="02020603050405020304" pitchFamily="18" charset="0"/>
                <a:cs typeface="Times New Roman" panose="02020603050405020304" pitchFamily="18" charset="0"/>
              </a:rPr>
              <a:t>Angular 2 </a:t>
            </a:r>
            <a:r>
              <a:rPr lang="en-US" sz="2400" b="1" dirty="0">
                <a:latin typeface="Times New Roman" panose="02020603050405020304" pitchFamily="18" charset="0"/>
                <a:cs typeface="Times New Roman" panose="02020603050405020304" pitchFamily="18" charset="0"/>
              </a:rPr>
              <a:t>dependency </a:t>
            </a:r>
            <a:r>
              <a:rPr lang="en-US" sz="2400" b="1" dirty="0" smtClean="0">
                <a:latin typeface="Times New Roman" panose="02020603050405020304" pitchFamily="18" charset="0"/>
                <a:cs typeface="Times New Roman" panose="02020603050405020304" pitchFamily="18" charset="0"/>
              </a:rPr>
              <a:t>injection?</a:t>
            </a:r>
          </a:p>
          <a:p>
            <a:pPr marL="857250" lvl="3" indent="-400050"/>
            <a:r>
              <a:rPr lang="en-US" sz="2000" dirty="0">
                <a:latin typeface="Times New Roman" panose="02020603050405020304" pitchFamily="18" charset="0"/>
                <a:cs typeface="Times New Roman" panose="02020603050405020304" pitchFamily="18" charset="0"/>
              </a:rPr>
              <a:t> Angular offers a mechanism that helps registering and instantiating component dependencies</a:t>
            </a:r>
            <a:r>
              <a:rPr lang="en-US" sz="2000" dirty="0" smtClean="0">
                <a:latin typeface="Times New Roman" panose="02020603050405020304" pitchFamily="18" charset="0"/>
                <a:cs typeface="Times New Roman" panose="02020603050405020304" pitchFamily="18" charset="0"/>
              </a:rPr>
              <a:t>. It helps </a:t>
            </a:r>
            <a:r>
              <a:rPr lang="en-US" sz="2000" dirty="0">
                <a:latin typeface="Times New Roman" panose="02020603050405020304" pitchFamily="18" charset="0"/>
                <a:cs typeface="Times New Roman" panose="02020603050405020304" pitchFamily="18" charset="0"/>
              </a:rPr>
              <a:t>in writing code in a loosely coupled way and makes your </a:t>
            </a:r>
            <a:r>
              <a:rPr lang="en-US" sz="2000" dirty="0" smtClean="0">
                <a:latin typeface="Times New Roman" panose="02020603050405020304" pitchFamily="18" charset="0"/>
                <a:cs typeface="Times New Roman" panose="02020603050405020304" pitchFamily="18" charset="0"/>
              </a:rPr>
              <a:t>code </a:t>
            </a:r>
            <a:r>
              <a:rPr lang="en-US" sz="2000" dirty="0">
                <a:latin typeface="Times New Roman" panose="02020603050405020304" pitchFamily="18" charset="0"/>
                <a:cs typeface="Times New Roman" panose="02020603050405020304" pitchFamily="18" charset="0"/>
              </a:rPr>
              <a:t>more testable and reusable</a:t>
            </a:r>
            <a:r>
              <a:rPr lang="en-US" sz="2000" dirty="0" smtClean="0">
                <a:latin typeface="Times New Roman" panose="02020603050405020304" pitchFamily="18" charset="0"/>
                <a:cs typeface="Times New Roman" panose="02020603050405020304" pitchFamily="18" charset="0"/>
              </a:rPr>
              <a:t>.</a:t>
            </a:r>
          </a:p>
          <a:p>
            <a:pPr marL="857250" lvl="3" indent="-400050"/>
            <a:r>
              <a:rPr lang="en-US" sz="2000" dirty="0">
                <a:latin typeface="Times New Roman" panose="02020603050405020304" pitchFamily="18" charset="0"/>
                <a:cs typeface="Times New Roman" panose="02020603050405020304" pitchFamily="18" charset="0"/>
              </a:rPr>
              <a:t>Loose coupling and </a:t>
            </a:r>
            <a:r>
              <a:rPr lang="en-US" sz="2000" dirty="0" smtClean="0">
                <a:latin typeface="Times New Roman" panose="02020603050405020304" pitchFamily="18" charset="0"/>
                <a:cs typeface="Times New Roman" panose="02020603050405020304" pitchFamily="18" charset="0"/>
              </a:rPr>
              <a:t>reusability</a:t>
            </a:r>
          </a:p>
          <a:p>
            <a:pPr marL="1314450" lvl="4" indent="-400050"/>
            <a:r>
              <a:rPr lang="en-US" sz="2000" dirty="0">
                <a:latin typeface="Times New Roman" panose="02020603050405020304" pitchFamily="18" charset="0"/>
                <a:cs typeface="Times New Roman" panose="02020603050405020304" pitchFamily="18" charset="0"/>
              </a:rPr>
              <a:t>Say you have a </a:t>
            </a:r>
            <a:r>
              <a:rPr lang="en-US" sz="2000" dirty="0" err="1">
                <a:latin typeface="Times New Roman" panose="02020603050405020304" pitchFamily="18" charset="0"/>
                <a:cs typeface="Times New Roman" panose="02020603050405020304" pitchFamily="18" charset="0"/>
              </a:rPr>
              <a:t>ProductComponent</a:t>
            </a:r>
            <a:r>
              <a:rPr lang="en-US" sz="2000" dirty="0">
                <a:latin typeface="Times New Roman" panose="02020603050405020304" pitchFamily="18" charset="0"/>
                <a:cs typeface="Times New Roman" panose="02020603050405020304" pitchFamily="18" charset="0"/>
              </a:rPr>
              <a:t> that gets </a:t>
            </a:r>
            <a:r>
              <a:rPr lang="en-US" sz="2000" dirty="0" smtClean="0">
                <a:latin typeface="Times New Roman" panose="02020603050405020304" pitchFamily="18" charset="0"/>
                <a:cs typeface="Times New Roman" panose="02020603050405020304" pitchFamily="18" charset="0"/>
              </a:rPr>
              <a:t>products using </a:t>
            </a:r>
            <a:r>
              <a:rPr lang="en-US" sz="2000" dirty="0">
                <a:latin typeface="Times New Roman" panose="02020603050405020304" pitchFamily="18" charset="0"/>
                <a:cs typeface="Times New Roman" panose="02020603050405020304" pitchFamily="18" charset="0"/>
              </a:rPr>
              <a:t>the </a:t>
            </a:r>
            <a:r>
              <a:rPr lang="en-US" sz="2000" dirty="0" err="1">
                <a:latin typeface="Times New Roman" panose="02020603050405020304" pitchFamily="18" charset="0"/>
                <a:cs typeface="Times New Roman" panose="02020603050405020304" pitchFamily="18" charset="0"/>
              </a:rPr>
              <a:t>ProductService</a:t>
            </a:r>
            <a:r>
              <a:rPr lang="en-US" sz="2000" dirty="0">
                <a:latin typeface="Times New Roman" panose="02020603050405020304" pitchFamily="18" charset="0"/>
                <a:cs typeface="Times New Roman" panose="02020603050405020304" pitchFamily="18" charset="0"/>
              </a:rPr>
              <a:t> class. Without DI </a:t>
            </a:r>
            <a:r>
              <a:rPr lang="en-US" sz="2000" dirty="0" err="1" smtClean="0">
                <a:latin typeface="Times New Roman" panose="02020603050405020304" pitchFamily="18" charset="0"/>
                <a:cs typeface="Times New Roman" panose="02020603050405020304" pitchFamily="18" charset="0"/>
              </a:rPr>
              <a:t>ProductComponent</a:t>
            </a:r>
            <a:r>
              <a:rPr lang="en-US" sz="2000" dirty="0" smtClean="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needs to know how to instantiate the class </a:t>
            </a:r>
            <a:r>
              <a:rPr lang="en-US" sz="2000" dirty="0" err="1">
                <a:latin typeface="Times New Roman" panose="02020603050405020304" pitchFamily="18" charset="0"/>
                <a:cs typeface="Times New Roman" panose="02020603050405020304" pitchFamily="18" charset="0"/>
              </a:rPr>
              <a:t>ProductService</a:t>
            </a:r>
            <a:r>
              <a:rPr lang="en-US" sz="2000" dirty="0">
                <a:latin typeface="Times New Roman" panose="02020603050405020304" pitchFamily="18" charset="0"/>
                <a:cs typeface="Times New Roman" panose="02020603050405020304" pitchFamily="18" charset="0"/>
              </a:rPr>
              <a:t>. It can be done by multiple ways, e.g. using new, calling </a:t>
            </a:r>
            <a:r>
              <a:rPr lang="en-US" sz="2000" dirty="0" err="1">
                <a:latin typeface="Times New Roman" panose="02020603050405020304" pitchFamily="18" charset="0"/>
                <a:cs typeface="Times New Roman" panose="02020603050405020304" pitchFamily="18" charset="0"/>
              </a:rPr>
              <a:t>getInstance</a:t>
            </a:r>
            <a:r>
              <a:rPr lang="en-US" sz="2000" dirty="0">
                <a:latin typeface="Times New Roman" panose="02020603050405020304" pitchFamily="18" charset="0"/>
                <a:cs typeface="Times New Roman" panose="02020603050405020304" pitchFamily="18" charset="0"/>
              </a:rPr>
              <a:t>() on some singleton object, or maybe invoking a </a:t>
            </a:r>
            <a:r>
              <a:rPr lang="en-US" sz="2000" dirty="0" err="1">
                <a:latin typeface="Times New Roman" panose="02020603050405020304" pitchFamily="18" charset="0"/>
                <a:cs typeface="Times New Roman" panose="02020603050405020304" pitchFamily="18" charset="0"/>
              </a:rPr>
              <a:t>createProductService</a:t>
            </a:r>
            <a:r>
              <a:rPr lang="en-US" sz="2000" dirty="0">
                <a:latin typeface="Times New Roman" panose="02020603050405020304" pitchFamily="18" charset="0"/>
                <a:cs typeface="Times New Roman" panose="02020603050405020304" pitchFamily="18" charset="0"/>
              </a:rPr>
              <a:t>() on some factory class. In any case </a:t>
            </a:r>
            <a:r>
              <a:rPr lang="en-US" sz="2000" dirty="0" err="1">
                <a:latin typeface="Times New Roman" panose="02020603050405020304" pitchFamily="18" charset="0"/>
                <a:cs typeface="Times New Roman" panose="02020603050405020304" pitchFamily="18" charset="0"/>
              </a:rPr>
              <a:t>ProductComponent</a:t>
            </a:r>
            <a:r>
              <a:rPr lang="en-US" sz="2000" dirty="0">
                <a:latin typeface="Times New Roman" panose="02020603050405020304" pitchFamily="18" charset="0"/>
                <a:cs typeface="Times New Roman" panose="02020603050405020304" pitchFamily="18" charset="0"/>
              </a:rPr>
              <a:t> becomes </a:t>
            </a:r>
            <a:r>
              <a:rPr lang="en-US" sz="2000" i="1" dirty="0">
                <a:latin typeface="Times New Roman" panose="02020603050405020304" pitchFamily="18" charset="0"/>
                <a:cs typeface="Times New Roman" panose="02020603050405020304" pitchFamily="18" charset="0"/>
              </a:rPr>
              <a:t>tightly coupled</a:t>
            </a:r>
            <a:r>
              <a:rPr lang="en-US" sz="2000" dirty="0">
                <a:latin typeface="Times New Roman" panose="02020603050405020304" pitchFamily="18" charset="0"/>
                <a:cs typeface="Times New Roman" panose="02020603050405020304" pitchFamily="18" charset="0"/>
              </a:rPr>
              <a:t> with </a:t>
            </a:r>
            <a:r>
              <a:rPr lang="en-US" sz="2000" dirty="0" err="1">
                <a:latin typeface="Times New Roman" panose="02020603050405020304" pitchFamily="18" charset="0"/>
                <a:cs typeface="Times New Roman" panose="02020603050405020304" pitchFamily="18" charset="0"/>
              </a:rPr>
              <a:t>ProductService</a:t>
            </a:r>
            <a:r>
              <a:rPr lang="en-US" sz="2000" dirty="0"/>
              <a:t>.</a:t>
            </a:r>
            <a:endParaRPr lang="en-US" sz="2000" b="1" dirty="0" smtClean="0"/>
          </a:p>
        </p:txBody>
      </p:sp>
    </p:spTree>
    <p:extLst>
      <p:ext uri="{BB962C8B-B14F-4D97-AF65-F5344CB8AC3E}">
        <p14:creationId xmlns:p14="http://schemas.microsoft.com/office/powerpoint/2010/main" val="3120344162"/>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33350"/>
            <a:ext cx="8915400" cy="450591"/>
          </a:xfrm>
        </p:spPr>
        <p:txBody>
          <a:bodyPr>
            <a:noAutofit/>
          </a:bodyPr>
          <a:lstStyle/>
          <a:p>
            <a:r>
              <a:rPr lang="en-US" sz="2400" dirty="0" smtClean="0">
                <a:latin typeface="Times New Roman" panose="02020603050405020304" pitchFamily="18" charset="0"/>
                <a:cs typeface="Times New Roman" panose="02020603050405020304" pitchFamily="18" charset="0"/>
              </a:rPr>
              <a:t>Dependency Injection (8)</a:t>
            </a:r>
            <a:endParaRPr lang="en-US" sz="2400" dirty="0">
              <a:latin typeface="Times New Roman" panose="02020603050405020304" pitchFamily="18" charset="0"/>
              <a:cs typeface="Times New Roman" panose="02020603050405020304" pitchFamily="18" charset="0"/>
            </a:endParaRPr>
          </a:p>
        </p:txBody>
      </p:sp>
      <p:sp>
        <p:nvSpPr>
          <p:cNvPr id="24579" name="Content Placeholder 2"/>
          <p:cNvSpPr>
            <a:spLocks noGrp="1"/>
          </p:cNvSpPr>
          <p:nvPr>
            <p:ph sz="quarter" idx="13"/>
          </p:nvPr>
        </p:nvSpPr>
        <p:spPr>
          <a:xfrm>
            <a:off x="152400" y="819150"/>
            <a:ext cx="8915400" cy="4191000"/>
          </a:xfrm>
        </p:spPr>
        <p:txBody>
          <a:bodyPr/>
          <a:lstStyle/>
          <a:p>
            <a:pPr marL="0" lvl="1" indent="-400050">
              <a:buFont typeface="Arial" panose="020B0604020202020204" pitchFamily="34" charset="0"/>
              <a:buChar char="•"/>
            </a:pPr>
            <a:r>
              <a:rPr lang="en-US" sz="2400" b="1" dirty="0">
                <a:latin typeface="Times New Roman" panose="02020603050405020304" pitchFamily="18" charset="0"/>
                <a:cs typeface="Times New Roman" panose="02020603050405020304" pitchFamily="18" charset="0"/>
              </a:rPr>
              <a:t>Angular 2 dependency </a:t>
            </a:r>
            <a:r>
              <a:rPr lang="en-US" sz="2400" b="1" dirty="0" smtClean="0">
                <a:latin typeface="Times New Roman" panose="02020603050405020304" pitchFamily="18" charset="0"/>
                <a:cs typeface="Times New Roman" panose="02020603050405020304" pitchFamily="18" charset="0"/>
              </a:rPr>
              <a:t>injection?</a:t>
            </a:r>
            <a:endParaRPr lang="en-US" sz="2400" b="1" dirty="0">
              <a:latin typeface="Times New Roman" panose="02020603050405020304" pitchFamily="18" charset="0"/>
              <a:cs typeface="Times New Roman" panose="02020603050405020304" pitchFamily="18" charset="0"/>
            </a:endParaRPr>
          </a:p>
          <a:p>
            <a:pPr marL="857250" lvl="3" indent="-400050"/>
            <a:r>
              <a:rPr lang="en-US" sz="2000" dirty="0" smtClean="0">
                <a:latin typeface="Times New Roman" panose="02020603050405020304" pitchFamily="18" charset="0"/>
                <a:cs typeface="Times New Roman" panose="02020603050405020304" pitchFamily="18" charset="0"/>
              </a:rPr>
              <a:t>Loose </a:t>
            </a:r>
            <a:r>
              <a:rPr lang="en-US" sz="2000" dirty="0">
                <a:latin typeface="Times New Roman" panose="02020603050405020304" pitchFamily="18" charset="0"/>
                <a:cs typeface="Times New Roman" panose="02020603050405020304" pitchFamily="18" charset="0"/>
              </a:rPr>
              <a:t>coupling and </a:t>
            </a:r>
            <a:r>
              <a:rPr lang="en-US" sz="2000" dirty="0" smtClean="0">
                <a:latin typeface="Times New Roman" panose="02020603050405020304" pitchFamily="18" charset="0"/>
                <a:cs typeface="Times New Roman" panose="02020603050405020304" pitchFamily="18" charset="0"/>
              </a:rPr>
              <a:t>reusability</a:t>
            </a:r>
          </a:p>
          <a:p>
            <a:pPr marL="1314450" lvl="4" indent="-400050"/>
            <a:r>
              <a:rPr lang="en-US" sz="2000" dirty="0">
                <a:latin typeface="Times New Roman" panose="02020603050405020304" pitchFamily="18" charset="0"/>
                <a:cs typeface="Times New Roman" panose="02020603050405020304" pitchFamily="18" charset="0"/>
              </a:rPr>
              <a:t>If you need to reuse the </a:t>
            </a:r>
            <a:r>
              <a:rPr lang="en-US" sz="2000" dirty="0" err="1">
                <a:latin typeface="Times New Roman" panose="02020603050405020304" pitchFamily="18" charset="0"/>
                <a:cs typeface="Times New Roman" panose="02020603050405020304" pitchFamily="18" charset="0"/>
              </a:rPr>
              <a:t>ProductComponent</a:t>
            </a:r>
            <a:r>
              <a:rPr lang="en-US" sz="2000" dirty="0">
                <a:latin typeface="Times New Roman" panose="02020603050405020304" pitchFamily="18" charset="0"/>
                <a:cs typeface="Times New Roman" panose="02020603050405020304" pitchFamily="18" charset="0"/>
              </a:rPr>
              <a:t> in another application that uses different service for getting product details, you’d need to modify the code (e.g. </a:t>
            </a:r>
            <a:r>
              <a:rPr lang="en-US" sz="2000" dirty="0" err="1">
                <a:latin typeface="Times New Roman" panose="02020603050405020304" pitchFamily="18" charset="0"/>
                <a:cs typeface="Times New Roman" panose="02020603050405020304" pitchFamily="18" charset="0"/>
              </a:rPr>
              <a:t>productService</a:t>
            </a:r>
            <a:r>
              <a:rPr lang="en-US" sz="2000" dirty="0">
                <a:latin typeface="Times New Roman" panose="02020603050405020304" pitchFamily="18" charset="0"/>
                <a:cs typeface="Times New Roman" panose="02020603050405020304" pitchFamily="18" charset="0"/>
              </a:rPr>
              <a:t> = new </a:t>
            </a:r>
            <a:r>
              <a:rPr lang="en-US" sz="2000" dirty="0" err="1">
                <a:latin typeface="Times New Roman" panose="02020603050405020304" pitchFamily="18" charset="0"/>
                <a:cs typeface="Times New Roman" panose="02020603050405020304" pitchFamily="18" charset="0"/>
              </a:rPr>
              <a:t>AnotherProductService</a:t>
            </a:r>
            <a:r>
              <a:rPr lang="en-US" sz="2000" dirty="0">
                <a:latin typeface="Times New Roman" panose="02020603050405020304" pitchFamily="18" charset="0"/>
                <a:cs typeface="Times New Roman" panose="02020603050405020304" pitchFamily="18" charset="0"/>
              </a:rPr>
              <a:t>()). DI allows to decouple application components by sparing them from the need to know how to create their dependencies</a:t>
            </a:r>
            <a:r>
              <a:rPr lang="en-US" sz="2000" dirty="0" smtClean="0">
                <a:latin typeface="Times New Roman" panose="02020603050405020304" pitchFamily="18" charset="0"/>
                <a:cs typeface="Times New Roman" panose="02020603050405020304" pitchFamily="18" charset="0"/>
              </a:rPr>
              <a:t>.</a:t>
            </a:r>
          </a:p>
          <a:p>
            <a:pPr marL="857250" lvl="3" indent="-400050"/>
            <a:r>
              <a:rPr lang="en-US" sz="2000" dirty="0" smtClean="0">
                <a:latin typeface="Times New Roman" panose="02020603050405020304" pitchFamily="18" charset="0"/>
                <a:cs typeface="Times New Roman" panose="02020603050405020304" pitchFamily="18" charset="0"/>
              </a:rPr>
              <a:t>Testability</a:t>
            </a:r>
          </a:p>
          <a:p>
            <a:pPr marL="1314450" lvl="4" indent="-400050"/>
            <a:r>
              <a:rPr lang="en-US" sz="2000" dirty="0">
                <a:latin typeface="Times New Roman" panose="02020603050405020304" pitchFamily="18" charset="0"/>
                <a:cs typeface="Times New Roman" panose="02020603050405020304" pitchFamily="18" charset="0"/>
              </a:rPr>
              <a:t>DI increases testability of your components in isolation. You can easily inject mock objects where if their real implementations are not available or you want to unit-test your code</a:t>
            </a:r>
            <a:endParaRPr lang="en-US" sz="2000" dirty="0" smtClean="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39676205"/>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33350"/>
            <a:ext cx="8915400" cy="450591"/>
          </a:xfrm>
        </p:spPr>
        <p:txBody>
          <a:bodyPr>
            <a:noAutofit/>
          </a:bodyPr>
          <a:lstStyle/>
          <a:p>
            <a:r>
              <a:rPr lang="en-US" sz="2400" dirty="0" smtClean="0">
                <a:latin typeface="Times New Roman" panose="02020603050405020304" pitchFamily="18" charset="0"/>
                <a:cs typeface="Times New Roman" panose="02020603050405020304" pitchFamily="18" charset="0"/>
              </a:rPr>
              <a:t>Dependency Injection (9)</a:t>
            </a:r>
            <a:endParaRPr lang="en-US" sz="2400" dirty="0">
              <a:latin typeface="Times New Roman" panose="02020603050405020304" pitchFamily="18" charset="0"/>
              <a:cs typeface="Times New Roman" panose="02020603050405020304" pitchFamily="18" charset="0"/>
            </a:endParaRPr>
          </a:p>
        </p:txBody>
      </p:sp>
      <p:sp>
        <p:nvSpPr>
          <p:cNvPr id="24579" name="Content Placeholder 2"/>
          <p:cNvSpPr>
            <a:spLocks noGrp="1"/>
          </p:cNvSpPr>
          <p:nvPr>
            <p:ph sz="quarter" idx="13"/>
          </p:nvPr>
        </p:nvSpPr>
        <p:spPr>
          <a:xfrm>
            <a:off x="152400" y="819150"/>
            <a:ext cx="8915400" cy="4191000"/>
          </a:xfrm>
        </p:spPr>
        <p:txBody>
          <a:bodyPr/>
          <a:lstStyle/>
          <a:p>
            <a:pPr marL="0" lvl="1" indent="-400050">
              <a:buFont typeface="Arial" panose="020B0604020202020204" pitchFamily="34" charset="0"/>
              <a:buChar char="•"/>
            </a:pPr>
            <a:r>
              <a:rPr lang="en-US" sz="2400" b="1" dirty="0">
                <a:latin typeface="Times New Roman" panose="02020603050405020304" pitchFamily="18" charset="0"/>
                <a:cs typeface="Times New Roman" panose="02020603050405020304" pitchFamily="18" charset="0"/>
              </a:rPr>
              <a:t>Angular 2 dependency </a:t>
            </a:r>
            <a:r>
              <a:rPr lang="en-US" sz="2400" b="1" dirty="0" smtClean="0">
                <a:latin typeface="Times New Roman" panose="02020603050405020304" pitchFamily="18" charset="0"/>
                <a:cs typeface="Times New Roman" panose="02020603050405020304" pitchFamily="18" charset="0"/>
              </a:rPr>
              <a:t>injection?</a:t>
            </a:r>
            <a:endParaRPr lang="en-US" sz="2400" b="1" dirty="0">
              <a:latin typeface="Times New Roman" panose="02020603050405020304" pitchFamily="18" charset="0"/>
              <a:cs typeface="Times New Roman" panose="02020603050405020304" pitchFamily="18" charset="0"/>
            </a:endParaRPr>
          </a:p>
          <a:p>
            <a:pPr marL="857250" lvl="3" indent="-400050"/>
            <a:r>
              <a:rPr lang="en-US" sz="2000" dirty="0" smtClean="0">
                <a:latin typeface="Times New Roman" panose="02020603050405020304" pitchFamily="18" charset="0"/>
                <a:cs typeface="Times New Roman" panose="02020603050405020304" pitchFamily="18" charset="0"/>
              </a:rPr>
              <a:t>Testability</a:t>
            </a:r>
          </a:p>
          <a:p>
            <a:pPr marL="857250" lvl="3" indent="-400050"/>
            <a:endParaRPr lang="en-US" sz="2000" dirty="0" smtClean="0"/>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5400" y="1733550"/>
            <a:ext cx="6496050" cy="295275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39109351"/>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33350"/>
            <a:ext cx="8915400" cy="450591"/>
          </a:xfrm>
        </p:spPr>
        <p:txBody>
          <a:bodyPr>
            <a:noAutofit/>
          </a:bodyPr>
          <a:lstStyle/>
          <a:p>
            <a:r>
              <a:rPr lang="en-US" sz="2400" dirty="0" smtClean="0">
                <a:latin typeface="Times New Roman" panose="02020603050405020304" pitchFamily="18" charset="0"/>
                <a:cs typeface="Times New Roman" panose="02020603050405020304" pitchFamily="18" charset="0"/>
              </a:rPr>
              <a:t>Dependency Injection (10)</a:t>
            </a:r>
            <a:endParaRPr lang="en-US" sz="2400" dirty="0">
              <a:latin typeface="Times New Roman" panose="02020603050405020304" pitchFamily="18" charset="0"/>
              <a:cs typeface="Times New Roman" panose="02020603050405020304" pitchFamily="18" charset="0"/>
            </a:endParaRPr>
          </a:p>
        </p:txBody>
      </p:sp>
      <p:sp>
        <p:nvSpPr>
          <p:cNvPr id="24579" name="Content Placeholder 2"/>
          <p:cNvSpPr>
            <a:spLocks noGrp="1"/>
          </p:cNvSpPr>
          <p:nvPr>
            <p:ph sz="quarter" idx="13"/>
          </p:nvPr>
        </p:nvSpPr>
        <p:spPr>
          <a:xfrm>
            <a:off x="152400" y="819150"/>
            <a:ext cx="8915400" cy="4191000"/>
          </a:xfrm>
        </p:spPr>
        <p:txBody>
          <a:bodyPr/>
          <a:lstStyle/>
          <a:p>
            <a:pPr marL="0" lvl="1" indent="-400050">
              <a:buFont typeface="Arial" panose="020B0604020202020204" pitchFamily="34" charset="0"/>
              <a:buChar char="•"/>
            </a:pPr>
            <a:r>
              <a:rPr lang="en-US" sz="2400" b="1" dirty="0">
                <a:latin typeface="Times New Roman" panose="02020603050405020304" pitchFamily="18" charset="0"/>
                <a:cs typeface="Times New Roman" panose="02020603050405020304" pitchFamily="18" charset="0"/>
              </a:rPr>
              <a:t>Angular 2 dependency </a:t>
            </a:r>
            <a:r>
              <a:rPr lang="en-US" sz="2400" b="1" dirty="0" smtClean="0">
                <a:latin typeface="Times New Roman" panose="02020603050405020304" pitchFamily="18" charset="0"/>
                <a:cs typeface="Times New Roman" panose="02020603050405020304" pitchFamily="18" charset="0"/>
              </a:rPr>
              <a:t>injection?</a:t>
            </a:r>
            <a:endParaRPr lang="en-US" sz="2400" b="1" dirty="0">
              <a:latin typeface="Times New Roman" panose="02020603050405020304" pitchFamily="18" charset="0"/>
              <a:cs typeface="Times New Roman" panose="02020603050405020304" pitchFamily="18" charset="0"/>
            </a:endParaRPr>
          </a:p>
          <a:p>
            <a:pPr marL="857250" lvl="3" indent="-400050"/>
            <a:r>
              <a:rPr lang="en-US" sz="2000" dirty="0">
                <a:latin typeface="Times New Roman" panose="02020603050405020304" pitchFamily="18" charset="0"/>
                <a:cs typeface="Times New Roman" panose="02020603050405020304" pitchFamily="18" charset="0"/>
              </a:rPr>
              <a:t>The DI in Angular 2 basically consists of three things</a:t>
            </a:r>
            <a:r>
              <a:rPr lang="en-US" sz="2000" dirty="0" smtClean="0">
                <a:latin typeface="Times New Roman" panose="02020603050405020304" pitchFamily="18" charset="0"/>
                <a:cs typeface="Times New Roman" panose="02020603050405020304" pitchFamily="18" charset="0"/>
              </a:rPr>
              <a:t>:</a:t>
            </a:r>
          </a:p>
          <a:p>
            <a:pPr lvl="2"/>
            <a:r>
              <a:rPr lang="en-US" b="1" dirty="0">
                <a:latin typeface="Times New Roman" panose="02020603050405020304" pitchFamily="18" charset="0"/>
                <a:cs typeface="Times New Roman" panose="02020603050405020304" pitchFamily="18" charset="0"/>
              </a:rPr>
              <a:t>Injector</a:t>
            </a:r>
            <a:r>
              <a:rPr lang="en-US" dirty="0">
                <a:latin typeface="Times New Roman" panose="02020603050405020304" pitchFamily="18" charset="0"/>
                <a:cs typeface="Times New Roman" panose="02020603050405020304" pitchFamily="18" charset="0"/>
              </a:rPr>
              <a:t> - </a:t>
            </a:r>
            <a:endParaRPr lang="en-US" dirty="0" smtClean="0">
              <a:latin typeface="Times New Roman" panose="02020603050405020304" pitchFamily="18" charset="0"/>
              <a:cs typeface="Times New Roman" panose="02020603050405020304" pitchFamily="18" charset="0"/>
            </a:endParaRPr>
          </a:p>
          <a:p>
            <a:pPr lvl="3"/>
            <a:r>
              <a:rPr lang="en-US" dirty="0" smtClean="0">
                <a:latin typeface="Times New Roman" panose="02020603050405020304" pitchFamily="18" charset="0"/>
                <a:cs typeface="Times New Roman" panose="02020603050405020304" pitchFamily="18" charset="0"/>
              </a:rPr>
              <a:t>Each </a:t>
            </a:r>
            <a:r>
              <a:rPr lang="en-US" dirty="0">
                <a:latin typeface="Times New Roman" panose="02020603050405020304" pitchFamily="18" charset="0"/>
                <a:cs typeface="Times New Roman" panose="02020603050405020304" pitchFamily="18" charset="0"/>
              </a:rPr>
              <a:t>component has an Injector capable of injecting objects into other components. An injector knows </a:t>
            </a:r>
            <a:r>
              <a:rPr lang="en-US" i="1" dirty="0">
                <a:latin typeface="Times New Roman" panose="02020603050405020304" pitchFamily="18" charset="0"/>
                <a:cs typeface="Times New Roman" panose="02020603050405020304" pitchFamily="18" charset="0"/>
              </a:rPr>
              <a:t>how</a:t>
            </a:r>
            <a:r>
              <a:rPr lang="en-US" dirty="0">
                <a:latin typeface="Times New Roman" panose="02020603050405020304" pitchFamily="18" charset="0"/>
                <a:cs typeface="Times New Roman" panose="02020603050405020304" pitchFamily="18" charset="0"/>
              </a:rPr>
              <a:t> to inject one object of the specified </a:t>
            </a:r>
            <a:r>
              <a:rPr lang="en-US" i="1" dirty="0">
                <a:latin typeface="Times New Roman" panose="02020603050405020304" pitchFamily="18" charset="0"/>
                <a:cs typeface="Times New Roman" panose="02020603050405020304" pitchFamily="18" charset="0"/>
              </a:rPr>
              <a:t>type</a:t>
            </a:r>
            <a:r>
              <a:rPr lang="en-US" dirty="0">
                <a:latin typeface="Times New Roman" panose="02020603050405020304" pitchFamily="18" charset="0"/>
                <a:cs typeface="Times New Roman" panose="02020603050405020304" pitchFamily="18" charset="0"/>
              </a:rPr>
              <a:t> into the constructor of </a:t>
            </a:r>
            <a:r>
              <a:rPr lang="en-US" dirty="0" smtClean="0">
                <a:latin typeface="Times New Roman" panose="02020603050405020304" pitchFamily="18" charset="0"/>
                <a:cs typeface="Times New Roman" panose="02020603050405020304" pitchFamily="18" charset="0"/>
              </a:rPr>
              <a:t>another.</a:t>
            </a:r>
          </a:p>
          <a:p>
            <a:pPr lvl="3"/>
            <a:r>
              <a:rPr lang="en-US" dirty="0" smtClean="0">
                <a:latin typeface="Times New Roman" panose="02020603050405020304" pitchFamily="18" charset="0"/>
                <a:cs typeface="Times New Roman" panose="02020603050405020304" pitchFamily="18" charset="0"/>
              </a:rPr>
              <a:t> Any </a:t>
            </a:r>
            <a:r>
              <a:rPr lang="en-US" dirty="0">
                <a:latin typeface="Times New Roman" panose="02020603050405020304" pitchFamily="18" charset="0"/>
                <a:cs typeface="Times New Roman" panose="02020603050405020304" pitchFamily="18" charset="0"/>
              </a:rPr>
              <a:t>Angular application is hosted by some root component, so you always have a root injector </a:t>
            </a:r>
            <a:r>
              <a:rPr lang="en-US" dirty="0" smtClean="0">
                <a:latin typeface="Times New Roman" panose="02020603050405020304" pitchFamily="18" charset="0"/>
                <a:cs typeface="Times New Roman" panose="02020603050405020304" pitchFamily="18" charset="0"/>
              </a:rPr>
              <a:t>available.</a:t>
            </a:r>
          </a:p>
          <a:p>
            <a:pPr lvl="3"/>
            <a:r>
              <a:rPr lang="en-US" dirty="0" smtClean="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We don't have to create an Angular injector. Angular creates an application-wide injector for us during the bootstrap process</a:t>
            </a:r>
            <a:r>
              <a:rPr lang="en-US" dirty="0" smtClean="0">
                <a:latin typeface="Times New Roman" panose="02020603050405020304" pitchFamily="18" charset="0"/>
                <a:cs typeface="Times New Roman" panose="02020603050405020304" pitchFamily="18" charset="0"/>
              </a:rPr>
              <a:t>.</a:t>
            </a:r>
          </a:p>
          <a:p>
            <a:pPr lvl="3"/>
            <a:r>
              <a:rPr lang="en-US" dirty="0">
                <a:latin typeface="Times New Roman" panose="02020603050405020304" pitchFamily="18" charset="0"/>
                <a:cs typeface="Times New Roman" panose="02020603050405020304" pitchFamily="18" charset="0"/>
              </a:rPr>
              <a:t>We do have to configure the injector by registering the </a:t>
            </a:r>
            <a:r>
              <a:rPr lang="en-US" b="1" dirty="0">
                <a:latin typeface="Times New Roman" panose="02020603050405020304" pitchFamily="18" charset="0"/>
                <a:cs typeface="Times New Roman" panose="02020603050405020304" pitchFamily="18" charset="0"/>
              </a:rPr>
              <a:t>providers</a:t>
            </a:r>
            <a:r>
              <a:rPr lang="en-US" dirty="0">
                <a:latin typeface="Times New Roman" panose="02020603050405020304" pitchFamily="18" charset="0"/>
                <a:cs typeface="Times New Roman" panose="02020603050405020304" pitchFamily="18" charset="0"/>
              </a:rPr>
              <a:t> that create the services our application requires. </a:t>
            </a:r>
            <a:endParaRPr lang="en-US" dirty="0" smtClean="0">
              <a:latin typeface="Times New Roman" panose="02020603050405020304" pitchFamily="18" charset="0"/>
              <a:cs typeface="Times New Roman" panose="02020603050405020304" pitchFamily="18" charset="0"/>
            </a:endParaRPr>
          </a:p>
          <a:p>
            <a:pPr lvl="2"/>
            <a:endParaRPr lang="en-US" dirty="0"/>
          </a:p>
          <a:p>
            <a:pPr marL="1314450" lvl="4" indent="-400050"/>
            <a:endParaRPr lang="en-US" sz="2000" dirty="0" smtClean="0"/>
          </a:p>
          <a:p>
            <a:pPr marL="857250" lvl="3" indent="-400050"/>
            <a:endParaRPr lang="en-US" sz="2000" dirty="0" smtClean="0"/>
          </a:p>
        </p:txBody>
      </p:sp>
    </p:spTree>
    <p:extLst>
      <p:ext uri="{BB962C8B-B14F-4D97-AF65-F5344CB8AC3E}">
        <p14:creationId xmlns:p14="http://schemas.microsoft.com/office/powerpoint/2010/main" val="2850893909"/>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33350"/>
            <a:ext cx="8915400" cy="450591"/>
          </a:xfrm>
        </p:spPr>
        <p:txBody>
          <a:bodyPr>
            <a:noAutofit/>
          </a:bodyPr>
          <a:lstStyle/>
          <a:p>
            <a:r>
              <a:rPr lang="en-US" sz="2400" dirty="0" smtClean="0">
                <a:latin typeface="Times New Roman" panose="02020603050405020304" pitchFamily="18" charset="0"/>
                <a:cs typeface="Times New Roman" panose="02020603050405020304" pitchFamily="18" charset="0"/>
              </a:rPr>
              <a:t>Dependency Injection (11)</a:t>
            </a:r>
            <a:endParaRPr lang="en-US" sz="2400" dirty="0">
              <a:latin typeface="Times New Roman" panose="02020603050405020304" pitchFamily="18" charset="0"/>
              <a:cs typeface="Times New Roman" panose="02020603050405020304" pitchFamily="18" charset="0"/>
            </a:endParaRPr>
          </a:p>
        </p:txBody>
      </p:sp>
      <p:sp>
        <p:nvSpPr>
          <p:cNvPr id="24579" name="Content Placeholder 2"/>
          <p:cNvSpPr>
            <a:spLocks noGrp="1"/>
          </p:cNvSpPr>
          <p:nvPr>
            <p:ph sz="quarter" idx="13"/>
          </p:nvPr>
        </p:nvSpPr>
        <p:spPr>
          <a:xfrm>
            <a:off x="152400" y="819150"/>
            <a:ext cx="8915400" cy="4191000"/>
          </a:xfrm>
        </p:spPr>
        <p:txBody>
          <a:bodyPr/>
          <a:lstStyle/>
          <a:p>
            <a:pPr marL="0" lvl="1" indent="-400050">
              <a:buFont typeface="Arial" panose="020B0604020202020204" pitchFamily="34" charset="0"/>
              <a:buChar char="•"/>
            </a:pPr>
            <a:r>
              <a:rPr lang="en-US" sz="2400" b="1" dirty="0">
                <a:latin typeface="Times New Roman" panose="02020603050405020304" pitchFamily="18" charset="0"/>
                <a:cs typeface="Times New Roman" panose="02020603050405020304" pitchFamily="18" charset="0"/>
              </a:rPr>
              <a:t>Angular 2 dependency </a:t>
            </a:r>
            <a:r>
              <a:rPr lang="en-US" sz="2400" b="1" dirty="0" smtClean="0">
                <a:latin typeface="Times New Roman" panose="02020603050405020304" pitchFamily="18" charset="0"/>
                <a:cs typeface="Times New Roman" panose="02020603050405020304" pitchFamily="18" charset="0"/>
              </a:rPr>
              <a:t>injection?</a:t>
            </a:r>
            <a:endParaRPr lang="en-US" sz="2400" b="1" dirty="0">
              <a:latin typeface="Times New Roman" panose="02020603050405020304" pitchFamily="18" charset="0"/>
              <a:cs typeface="Times New Roman" panose="02020603050405020304" pitchFamily="18" charset="0"/>
            </a:endParaRPr>
          </a:p>
          <a:p>
            <a:pPr marL="857250" lvl="3" indent="-400050"/>
            <a:r>
              <a:rPr lang="en-US" sz="2000" dirty="0">
                <a:latin typeface="Times New Roman" panose="02020603050405020304" pitchFamily="18" charset="0"/>
                <a:cs typeface="Times New Roman" panose="02020603050405020304" pitchFamily="18" charset="0"/>
              </a:rPr>
              <a:t>The DI in Angular 2 basically consists of three things</a:t>
            </a:r>
            <a:r>
              <a:rPr lang="en-US" sz="2000" dirty="0" smtClean="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a:p>
            <a:pPr lvl="2"/>
            <a:r>
              <a:rPr lang="en-US" b="1" dirty="0">
                <a:latin typeface="Times New Roman" panose="02020603050405020304" pitchFamily="18" charset="0"/>
                <a:cs typeface="Times New Roman" panose="02020603050405020304" pitchFamily="18" charset="0"/>
              </a:rPr>
              <a:t>Provider</a:t>
            </a:r>
            <a:r>
              <a:rPr lang="en-US" dirty="0">
                <a:latin typeface="Times New Roman" panose="02020603050405020304" pitchFamily="18" charset="0"/>
                <a:cs typeface="Times New Roman" panose="02020603050405020304" pitchFamily="18" charset="0"/>
              </a:rPr>
              <a:t> - A provider is like a recipe that tells the injector </a:t>
            </a:r>
            <a:r>
              <a:rPr lang="en-US" b="1" dirty="0">
                <a:latin typeface="Times New Roman" panose="02020603050405020304" pitchFamily="18" charset="0"/>
                <a:cs typeface="Times New Roman" panose="02020603050405020304" pitchFamily="18" charset="0"/>
              </a:rPr>
              <a:t>how</a:t>
            </a:r>
            <a:r>
              <a:rPr lang="en-US" dirty="0">
                <a:latin typeface="Times New Roman" panose="02020603050405020304" pitchFamily="18" charset="0"/>
                <a:cs typeface="Times New Roman" panose="02020603050405020304" pitchFamily="18" charset="0"/>
              </a:rPr>
              <a:t> to create an instance of a dependency. Providers allows you to map a custom </a:t>
            </a:r>
            <a:r>
              <a:rPr lang="en-US" dirty="0" smtClean="0">
                <a:latin typeface="Times New Roman" panose="02020603050405020304" pitchFamily="18" charset="0"/>
                <a:cs typeface="Times New Roman" panose="02020603050405020304" pitchFamily="18" charset="0"/>
              </a:rPr>
              <a:t>type </a:t>
            </a:r>
            <a:r>
              <a:rPr lang="en-US" dirty="0">
                <a:latin typeface="Times New Roman" panose="02020603050405020304" pitchFamily="18" charset="0"/>
                <a:cs typeface="Times New Roman" panose="02020603050405020304" pitchFamily="18" charset="0"/>
              </a:rPr>
              <a:t>to a concrete implementation of this </a:t>
            </a:r>
            <a:r>
              <a:rPr lang="en-US" dirty="0" smtClean="0">
                <a:latin typeface="Times New Roman" panose="02020603050405020304" pitchFamily="18" charset="0"/>
                <a:cs typeface="Times New Roman" panose="02020603050405020304" pitchFamily="18" charset="0"/>
              </a:rPr>
              <a:t>type</a:t>
            </a:r>
          </a:p>
          <a:p>
            <a:pPr lvl="2"/>
            <a:r>
              <a:rPr lang="en-US" b="1" dirty="0" smtClean="0">
                <a:latin typeface="Times New Roman" panose="02020603050405020304" pitchFamily="18" charset="0"/>
                <a:cs typeface="Times New Roman" panose="02020603050405020304" pitchFamily="18" charset="0"/>
              </a:rPr>
              <a:t>Dependency</a:t>
            </a:r>
            <a:r>
              <a:rPr lang="en-US" dirty="0">
                <a:latin typeface="Times New Roman" panose="02020603050405020304" pitchFamily="18" charset="0"/>
                <a:cs typeface="Times New Roman" panose="02020603050405020304" pitchFamily="18" charset="0"/>
              </a:rPr>
              <a:t> - A dependency is the </a:t>
            </a:r>
            <a:r>
              <a:rPr lang="en-US" b="1" dirty="0">
                <a:latin typeface="Times New Roman" panose="02020603050405020304" pitchFamily="18" charset="0"/>
                <a:cs typeface="Times New Roman" panose="02020603050405020304" pitchFamily="18" charset="0"/>
              </a:rPr>
              <a:t>type</a:t>
            </a:r>
            <a:r>
              <a:rPr lang="en-US" dirty="0">
                <a:latin typeface="Times New Roman" panose="02020603050405020304" pitchFamily="18" charset="0"/>
                <a:cs typeface="Times New Roman" panose="02020603050405020304" pitchFamily="18" charset="0"/>
              </a:rPr>
              <a:t> of which an object should be created.</a:t>
            </a:r>
          </a:p>
          <a:p>
            <a:pPr marL="1314450" lvl="4" indent="-400050"/>
            <a:endParaRPr lang="en-US" sz="2000" dirty="0" smtClean="0">
              <a:latin typeface="Times New Roman" panose="02020603050405020304" pitchFamily="18" charset="0"/>
              <a:cs typeface="Times New Roman" panose="02020603050405020304" pitchFamily="18" charset="0"/>
            </a:endParaRPr>
          </a:p>
          <a:p>
            <a:pPr marL="857250" lvl="3" indent="-400050"/>
            <a:endParaRPr lang="en-US" sz="2000" dirty="0" smtClean="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5720923"/>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33350"/>
            <a:ext cx="8915400" cy="450591"/>
          </a:xfrm>
        </p:spPr>
        <p:txBody>
          <a:bodyPr>
            <a:noAutofit/>
          </a:bodyPr>
          <a:lstStyle/>
          <a:p>
            <a:r>
              <a:rPr lang="en-US" sz="2400" dirty="0" smtClean="0">
                <a:latin typeface="Times New Roman" panose="02020603050405020304" pitchFamily="18" charset="0"/>
                <a:cs typeface="Times New Roman" panose="02020603050405020304" pitchFamily="18" charset="0"/>
              </a:rPr>
              <a:t>Dependency Injection (12)</a:t>
            </a:r>
            <a:endParaRPr lang="en-US" sz="2400" dirty="0">
              <a:latin typeface="Times New Roman" panose="02020603050405020304" pitchFamily="18" charset="0"/>
              <a:cs typeface="Times New Roman" panose="02020603050405020304" pitchFamily="18" charset="0"/>
            </a:endParaRPr>
          </a:p>
        </p:txBody>
      </p:sp>
      <p:sp>
        <p:nvSpPr>
          <p:cNvPr id="24579" name="Content Placeholder 2"/>
          <p:cNvSpPr>
            <a:spLocks noGrp="1"/>
          </p:cNvSpPr>
          <p:nvPr>
            <p:ph sz="quarter" idx="13"/>
          </p:nvPr>
        </p:nvSpPr>
        <p:spPr>
          <a:xfrm>
            <a:off x="152400" y="819150"/>
            <a:ext cx="8915400" cy="4191000"/>
          </a:xfrm>
        </p:spPr>
        <p:txBody>
          <a:bodyPr/>
          <a:lstStyle/>
          <a:p>
            <a:pPr marL="0" lvl="1" indent="-400050">
              <a:buFont typeface="Arial" panose="020B0604020202020204" pitchFamily="34" charset="0"/>
              <a:buChar char="•"/>
            </a:pPr>
            <a:r>
              <a:rPr lang="en-US" sz="2400" b="1" dirty="0">
                <a:latin typeface="Times New Roman" panose="02020603050405020304" pitchFamily="18" charset="0"/>
                <a:cs typeface="Times New Roman" panose="02020603050405020304" pitchFamily="18" charset="0"/>
              </a:rPr>
              <a:t>Angular 2 dependency </a:t>
            </a:r>
            <a:r>
              <a:rPr lang="en-US" sz="2400" b="1" dirty="0" smtClean="0">
                <a:latin typeface="Times New Roman" panose="02020603050405020304" pitchFamily="18" charset="0"/>
                <a:cs typeface="Times New Roman" panose="02020603050405020304" pitchFamily="18" charset="0"/>
              </a:rPr>
              <a:t>injection?</a:t>
            </a:r>
            <a:endParaRPr lang="en-US" sz="2400" b="1" dirty="0">
              <a:latin typeface="Times New Roman" panose="02020603050405020304" pitchFamily="18" charset="0"/>
              <a:cs typeface="Times New Roman" panose="02020603050405020304" pitchFamily="18" charset="0"/>
            </a:endParaRPr>
          </a:p>
          <a:p>
            <a:pPr marL="857250" lvl="3" indent="-400050"/>
            <a:r>
              <a:rPr lang="en-US" sz="2000" dirty="0" smtClean="0">
                <a:latin typeface="Times New Roman" panose="02020603050405020304" pitchFamily="18" charset="0"/>
                <a:cs typeface="Times New Roman" panose="02020603050405020304" pitchFamily="18" charset="0"/>
              </a:rPr>
              <a:t>The sequence </a:t>
            </a:r>
            <a:r>
              <a:rPr lang="en-US" sz="2000" dirty="0">
                <a:latin typeface="Times New Roman" panose="02020603050405020304" pitchFamily="18" charset="0"/>
                <a:cs typeface="Times New Roman" panose="02020603050405020304" pitchFamily="18" charset="0"/>
              </a:rPr>
              <a:t>diagram of the injecting process.</a:t>
            </a:r>
            <a:endParaRPr lang="en-US" sz="2000" dirty="0" smtClean="0">
              <a:latin typeface="Times New Roman" panose="02020603050405020304" pitchFamily="18" charset="0"/>
              <a:cs typeface="Times New Roman" panose="02020603050405020304" pitchFamily="18" charset="0"/>
            </a:endParaRP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2600" y="1733550"/>
            <a:ext cx="5576299" cy="29718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71100637"/>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33350"/>
            <a:ext cx="8915400" cy="450591"/>
          </a:xfrm>
        </p:spPr>
        <p:txBody>
          <a:bodyPr>
            <a:noAutofit/>
          </a:bodyPr>
          <a:lstStyle/>
          <a:p>
            <a:r>
              <a:rPr lang="en-US" sz="2400" dirty="0" smtClean="0">
                <a:latin typeface="Times New Roman" panose="02020603050405020304" pitchFamily="18" charset="0"/>
                <a:cs typeface="Times New Roman" panose="02020603050405020304" pitchFamily="18" charset="0"/>
              </a:rPr>
              <a:t>Service (1)</a:t>
            </a:r>
            <a:endParaRPr lang="en-US" sz="2400" dirty="0">
              <a:latin typeface="Times New Roman" panose="02020603050405020304" pitchFamily="18" charset="0"/>
              <a:cs typeface="Times New Roman" panose="02020603050405020304" pitchFamily="18" charset="0"/>
            </a:endParaRPr>
          </a:p>
        </p:txBody>
      </p:sp>
      <p:sp>
        <p:nvSpPr>
          <p:cNvPr id="24579" name="Content Placeholder 2"/>
          <p:cNvSpPr>
            <a:spLocks noGrp="1"/>
          </p:cNvSpPr>
          <p:nvPr>
            <p:ph sz="quarter" idx="13"/>
          </p:nvPr>
        </p:nvSpPr>
        <p:spPr>
          <a:xfrm>
            <a:off x="152400" y="819150"/>
            <a:ext cx="8915400" cy="4191000"/>
          </a:xfrm>
        </p:spPr>
        <p:txBody>
          <a:bodyPr/>
          <a:lstStyle/>
          <a:p>
            <a:pPr marL="0" lvl="1" indent="-400050">
              <a:buFont typeface="Arial" panose="020B0604020202020204" pitchFamily="34" charset="0"/>
              <a:buChar char="•"/>
            </a:pPr>
            <a:r>
              <a:rPr lang="en-US" sz="2400" b="1" dirty="0" smtClean="0">
                <a:latin typeface="Times New Roman" panose="02020603050405020304" pitchFamily="18" charset="0"/>
                <a:cs typeface="Times New Roman" panose="02020603050405020304" pitchFamily="18" charset="0"/>
              </a:rPr>
              <a:t>What is </a:t>
            </a:r>
            <a:r>
              <a:rPr lang="en-US" sz="2400" b="1" dirty="0">
                <a:latin typeface="Times New Roman" panose="02020603050405020304" pitchFamily="18" charset="0"/>
                <a:cs typeface="Times New Roman" panose="02020603050405020304" pitchFamily="18" charset="0"/>
              </a:rPr>
              <a:t>Service?</a:t>
            </a:r>
          </a:p>
          <a:p>
            <a:pPr marL="857250" lvl="3" indent="-400050"/>
            <a:r>
              <a:rPr lang="en-US" sz="2000" dirty="0">
                <a:latin typeface="Times New Roman" panose="02020603050405020304" pitchFamily="18" charset="0"/>
                <a:cs typeface="Times New Roman" panose="02020603050405020304" pitchFamily="18" charset="0"/>
              </a:rPr>
              <a:t> </a:t>
            </a:r>
            <a:r>
              <a:rPr lang="en-US" sz="2000" dirty="0" smtClean="0">
                <a:latin typeface="Times New Roman" panose="02020603050405020304" pitchFamily="18" charset="0"/>
                <a:cs typeface="Times New Roman" panose="02020603050405020304" pitchFamily="18" charset="0"/>
              </a:rPr>
              <a:t>Service </a:t>
            </a:r>
            <a:r>
              <a:rPr lang="en-US" sz="2000" dirty="0">
                <a:latin typeface="Times New Roman" panose="02020603050405020304" pitchFamily="18" charset="0"/>
                <a:cs typeface="Times New Roman" panose="02020603050405020304" pitchFamily="18" charset="0"/>
              </a:rPr>
              <a:t>is a </a:t>
            </a:r>
            <a:r>
              <a:rPr lang="en-US" sz="2000" b="1" i="1" dirty="0">
                <a:latin typeface="Times New Roman" panose="02020603050405020304" pitchFamily="18" charset="0"/>
                <a:cs typeface="Times New Roman" panose="02020603050405020304" pitchFamily="18" charset="0"/>
              </a:rPr>
              <a:t>class</a:t>
            </a:r>
            <a:r>
              <a:rPr lang="en-US" sz="2000" dirty="0">
                <a:latin typeface="Times New Roman" panose="02020603050405020304" pitchFamily="18" charset="0"/>
                <a:cs typeface="Times New Roman" panose="02020603050405020304" pitchFamily="18" charset="0"/>
              </a:rPr>
              <a:t> that encapsulates some sort of functionality </a:t>
            </a:r>
            <a:r>
              <a:rPr lang="en-US" sz="2000" dirty="0" smtClean="0">
                <a:latin typeface="Times New Roman" panose="02020603050405020304" pitchFamily="18" charset="0"/>
                <a:cs typeface="Times New Roman" panose="02020603050405020304" pitchFamily="18" charset="0"/>
              </a:rPr>
              <a:t>as login, logger, </a:t>
            </a:r>
            <a:r>
              <a:rPr lang="en-US" sz="2000" dirty="0" err="1" smtClean="0">
                <a:latin typeface="Times New Roman" panose="02020603050405020304" pitchFamily="18" charset="0"/>
                <a:cs typeface="Times New Roman" panose="02020603050405020304" pitchFamily="18" charset="0"/>
              </a:rPr>
              <a:t>getdata</a:t>
            </a:r>
            <a:r>
              <a:rPr lang="en-US" sz="2000" dirty="0" smtClean="0">
                <a:latin typeface="Times New Roman" panose="02020603050405020304" pitchFamily="18" charset="0"/>
                <a:cs typeface="Times New Roman" panose="02020603050405020304" pitchFamily="18" charset="0"/>
              </a:rPr>
              <a:t> … and </a:t>
            </a:r>
            <a:r>
              <a:rPr lang="en-US" sz="2000" dirty="0">
                <a:latin typeface="Times New Roman" panose="02020603050405020304" pitchFamily="18" charset="0"/>
                <a:cs typeface="Times New Roman" panose="02020603050405020304" pitchFamily="18" charset="0"/>
              </a:rPr>
              <a:t>provides </a:t>
            </a:r>
            <a:r>
              <a:rPr lang="en-US" sz="2000" dirty="0" smtClean="0">
                <a:latin typeface="Times New Roman" panose="02020603050405020304" pitchFamily="18" charset="0"/>
                <a:cs typeface="Times New Roman" panose="02020603050405020304" pitchFamily="18" charset="0"/>
              </a:rPr>
              <a:t>it </a:t>
            </a:r>
            <a:r>
              <a:rPr lang="en-US" sz="2000" dirty="0">
                <a:latin typeface="Times New Roman" panose="02020603050405020304" pitchFamily="18" charset="0"/>
                <a:cs typeface="Times New Roman" panose="02020603050405020304" pitchFamily="18" charset="0"/>
              </a:rPr>
              <a:t>as a service for the rest of your application.</a:t>
            </a:r>
            <a:endParaRPr lang="en-US" sz="2000" dirty="0" smtClean="0">
              <a:latin typeface="Times New Roman" panose="02020603050405020304" pitchFamily="18" charset="0"/>
              <a:cs typeface="Times New Roman" panose="02020603050405020304" pitchFamily="18" charset="0"/>
            </a:endParaRPr>
          </a:p>
          <a:p>
            <a:pPr marL="857250" lvl="3" indent="-400050"/>
            <a:r>
              <a:rPr lang="en-US" sz="2000" dirty="0">
                <a:latin typeface="Times New Roman" panose="02020603050405020304" pitchFamily="18" charset="0"/>
                <a:cs typeface="Times New Roman" panose="02020603050405020304" pitchFamily="18" charset="0"/>
              </a:rPr>
              <a:t>If you have an Angular 1 background you’ll welcome this simplification in the Angular conceptual model: there’s no more </a:t>
            </a:r>
            <a:r>
              <a:rPr lang="en-US" sz="2000" dirty="0" smtClean="0">
                <a:latin typeface="Times New Roman" panose="02020603050405020304" pitchFamily="18" charset="0"/>
                <a:cs typeface="Times New Roman" panose="02020603050405020304" pitchFamily="18" charset="0"/>
              </a:rPr>
              <a:t>service/factory/constant/provider.. </a:t>
            </a:r>
            <a:r>
              <a:rPr lang="en-US" sz="2000" dirty="0">
                <a:latin typeface="Times New Roman" panose="02020603050405020304" pitchFamily="18" charset="0"/>
                <a:cs typeface="Times New Roman" panose="02020603050405020304" pitchFamily="18" charset="0"/>
              </a:rPr>
              <a:t>In Angular 2 there’s only services, and they are just </a:t>
            </a:r>
            <a:r>
              <a:rPr lang="en-US" sz="2000" i="1" dirty="0" smtClean="0">
                <a:latin typeface="Times New Roman" panose="02020603050405020304" pitchFamily="18" charset="0"/>
                <a:cs typeface="Times New Roman" panose="02020603050405020304" pitchFamily="18" charset="0"/>
              </a:rPr>
              <a:t>classes</a:t>
            </a:r>
            <a:r>
              <a:rPr lang="en-US" sz="2000" dirty="0">
                <a:latin typeface="Times New Roman" panose="02020603050405020304" pitchFamily="18" charset="0"/>
                <a:cs typeface="Times New Roman" panose="02020603050405020304" pitchFamily="18" charset="0"/>
              </a:rPr>
              <a:t>.</a:t>
            </a:r>
            <a:endParaRPr lang="en-US" sz="2000" dirty="0" smtClean="0">
              <a:latin typeface="Times New Roman" panose="02020603050405020304" pitchFamily="18" charset="0"/>
              <a:cs typeface="Times New Roman" panose="02020603050405020304" pitchFamily="18" charset="0"/>
            </a:endParaRPr>
          </a:p>
        </p:txBody>
      </p:sp>
      <p:sp>
        <p:nvSpPr>
          <p:cNvPr id="3" name="Rounded Rectangle 2"/>
          <p:cNvSpPr/>
          <p:nvPr/>
        </p:nvSpPr>
        <p:spPr>
          <a:xfrm>
            <a:off x="1066800" y="3213100"/>
            <a:ext cx="7696200" cy="16446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smtClean="0">
                <a:solidFill>
                  <a:srgbClr val="FFFF00"/>
                </a:solidFill>
                <a:latin typeface="Times New Roman" panose="02020603050405020304" pitchFamily="18" charset="0"/>
                <a:cs typeface="Times New Roman" panose="02020603050405020304" pitchFamily="18" charset="0"/>
              </a:rPr>
              <a:t>import </a:t>
            </a:r>
            <a:r>
              <a:rPr lang="en-US" b="1" dirty="0">
                <a:solidFill>
                  <a:srgbClr val="FFFF00"/>
                </a:solidFill>
                <a:latin typeface="Times New Roman" panose="02020603050405020304" pitchFamily="18" charset="0"/>
                <a:cs typeface="Times New Roman" panose="02020603050405020304" pitchFamily="18" charset="0"/>
              </a:rPr>
              <a:t>{ Product } from 'app/product';</a:t>
            </a:r>
          </a:p>
          <a:p>
            <a:r>
              <a:rPr lang="en-US" b="1" dirty="0">
                <a:solidFill>
                  <a:srgbClr val="FFFF00"/>
                </a:solidFill>
                <a:latin typeface="Times New Roman" panose="02020603050405020304" pitchFamily="18" charset="0"/>
                <a:cs typeface="Times New Roman" panose="02020603050405020304" pitchFamily="18" charset="0"/>
              </a:rPr>
              <a:t>export class </a:t>
            </a:r>
            <a:r>
              <a:rPr lang="en-US" b="1" dirty="0" err="1">
                <a:solidFill>
                  <a:srgbClr val="FFFF00"/>
                </a:solidFill>
                <a:latin typeface="Times New Roman" panose="02020603050405020304" pitchFamily="18" charset="0"/>
                <a:cs typeface="Times New Roman" panose="02020603050405020304" pitchFamily="18" charset="0"/>
              </a:rPr>
              <a:t>ProductService</a:t>
            </a:r>
            <a:r>
              <a:rPr lang="en-US" b="1" dirty="0">
                <a:solidFill>
                  <a:srgbClr val="FFFF00"/>
                </a:solidFill>
                <a:latin typeface="Times New Roman" panose="02020603050405020304" pitchFamily="18" charset="0"/>
                <a:cs typeface="Times New Roman" panose="02020603050405020304" pitchFamily="18" charset="0"/>
              </a:rPr>
              <a:t>{</a:t>
            </a:r>
          </a:p>
          <a:p>
            <a:r>
              <a:rPr lang="en-US" b="1" dirty="0">
                <a:solidFill>
                  <a:srgbClr val="FFFF00"/>
                </a:solidFill>
                <a:latin typeface="Times New Roman" panose="02020603050405020304" pitchFamily="18" charset="0"/>
                <a:cs typeface="Times New Roman" panose="02020603050405020304" pitchFamily="18" charset="0"/>
              </a:rPr>
              <a:t>  </a:t>
            </a:r>
            <a:r>
              <a:rPr lang="en-US" b="1" dirty="0" err="1">
                <a:solidFill>
                  <a:srgbClr val="FFFF00"/>
                </a:solidFill>
                <a:latin typeface="Times New Roman" panose="02020603050405020304" pitchFamily="18" charset="0"/>
                <a:cs typeface="Times New Roman" panose="02020603050405020304" pitchFamily="18" charset="0"/>
              </a:rPr>
              <a:t>getAll</a:t>
            </a:r>
            <a:r>
              <a:rPr lang="en-US" b="1" dirty="0">
                <a:solidFill>
                  <a:srgbClr val="FFFF00"/>
                </a:solidFill>
                <a:latin typeface="Times New Roman" panose="02020603050405020304" pitchFamily="18" charset="0"/>
                <a:cs typeface="Times New Roman" panose="02020603050405020304" pitchFamily="18" charset="0"/>
              </a:rPr>
              <a:t>() : Product[] {</a:t>
            </a:r>
          </a:p>
          <a:p>
            <a:r>
              <a:rPr lang="en-US" b="1" dirty="0">
                <a:solidFill>
                  <a:srgbClr val="FFFF00"/>
                </a:solidFill>
                <a:latin typeface="Times New Roman" panose="02020603050405020304" pitchFamily="18" charset="0"/>
                <a:cs typeface="Times New Roman" panose="02020603050405020304" pitchFamily="18" charset="0"/>
              </a:rPr>
              <a:t>    return </a:t>
            </a:r>
            <a:r>
              <a:rPr lang="en-US" b="1" dirty="0" smtClean="0">
                <a:solidFill>
                  <a:srgbClr val="FFFF00"/>
                </a:solidFill>
                <a:latin typeface="Times New Roman" panose="02020603050405020304" pitchFamily="18" charset="0"/>
                <a:cs typeface="Times New Roman" panose="02020603050405020304" pitchFamily="18" charset="0"/>
              </a:rPr>
              <a:t>[ </a:t>
            </a:r>
            <a:r>
              <a:rPr lang="en-US" b="1" dirty="0">
                <a:solidFill>
                  <a:srgbClr val="FFFF00"/>
                </a:solidFill>
                <a:latin typeface="Times New Roman" panose="02020603050405020304" pitchFamily="18" charset="0"/>
                <a:cs typeface="Times New Roman" panose="02020603050405020304" pitchFamily="18" charset="0"/>
              </a:rPr>
              <a:t>{id:1, name: 'iPhone 7', description: '7-inch screen', price: 249.99</a:t>
            </a:r>
            <a:r>
              <a:rPr lang="en-US" b="1" dirty="0" smtClean="0">
                <a:solidFill>
                  <a:srgbClr val="FFFF00"/>
                </a:solidFill>
                <a:latin typeface="Times New Roman" panose="02020603050405020304" pitchFamily="18" charset="0"/>
                <a:cs typeface="Times New Roman" panose="02020603050405020304" pitchFamily="18" charset="0"/>
              </a:rPr>
              <a:t>}…]; }}</a:t>
            </a:r>
            <a:endParaRPr lang="en-US" b="1" dirty="0">
              <a:solidFill>
                <a:srgbClr val="FFFF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8456012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defRPr/>
            </a:pPr>
            <a:r>
              <a:rPr lang="en-US" sz="2500" dirty="0" smtClean="0">
                <a:latin typeface="Times New Roman" panose="02020603050405020304" pitchFamily="18" charset="0"/>
                <a:cs typeface="Times New Roman" panose="02020603050405020304" pitchFamily="18" charset="0"/>
              </a:rPr>
              <a:t>Angular </a:t>
            </a:r>
            <a:r>
              <a:rPr lang="en-US" altLang="en-US" sz="2400" dirty="0" smtClean="0">
                <a:latin typeface="Times New Roman" panose="02020603050405020304" pitchFamily="18" charset="0"/>
                <a:cs typeface="Times New Roman" panose="02020603050405020304" pitchFamily="18" charset="0"/>
              </a:rPr>
              <a:t>Compiler </a:t>
            </a:r>
            <a:r>
              <a:rPr lang="en-US" altLang="en-US" sz="2400" dirty="0" smtClean="0">
                <a:latin typeface="Times New Roman" panose="02020603050405020304" pitchFamily="18" charset="0"/>
                <a:cs typeface="Times New Roman" panose="02020603050405020304" pitchFamily="18" charset="0"/>
              </a:rPr>
              <a:t>(5)</a:t>
            </a:r>
            <a:endParaRPr lang="en-US" sz="2500" dirty="0">
              <a:latin typeface="Times New Roman" panose="02020603050405020304" pitchFamily="18" charset="0"/>
              <a:cs typeface="Times New Roman" panose="02020603050405020304" pitchFamily="18" charset="0"/>
            </a:endParaRPr>
          </a:p>
        </p:txBody>
      </p:sp>
      <p:sp>
        <p:nvSpPr>
          <p:cNvPr id="24579" name="Content Placeholder 2"/>
          <p:cNvSpPr>
            <a:spLocks noGrp="1"/>
          </p:cNvSpPr>
          <p:nvPr>
            <p:ph sz="quarter" idx="13"/>
          </p:nvPr>
        </p:nvSpPr>
        <p:spPr/>
        <p:txBody>
          <a:bodyPr/>
          <a:lstStyle/>
          <a:p>
            <a:r>
              <a:rPr lang="en-US" dirty="0"/>
              <a:t> </a:t>
            </a:r>
            <a:r>
              <a:rPr lang="en-US" dirty="0" smtClean="0">
                <a:latin typeface="Times New Roman" panose="02020603050405020304" pitchFamily="18" charset="0"/>
                <a:cs typeface="Times New Roman" panose="02020603050405020304" pitchFamily="18" charset="0"/>
              </a:rPr>
              <a:t>Problems with </a:t>
            </a:r>
            <a:r>
              <a:rPr lang="en-US" b="1" dirty="0" smtClean="0">
                <a:latin typeface="Times New Roman" panose="02020603050405020304" pitchFamily="18" charset="0"/>
                <a:cs typeface="Times New Roman" panose="02020603050405020304" pitchFamily="18" charset="0"/>
              </a:rPr>
              <a:t>Just-in-Time </a:t>
            </a:r>
            <a:r>
              <a:rPr lang="en-US" b="1" dirty="0">
                <a:latin typeface="Times New Roman" panose="02020603050405020304" pitchFamily="18" charset="0"/>
                <a:cs typeface="Times New Roman" panose="02020603050405020304" pitchFamily="18" charset="0"/>
              </a:rPr>
              <a:t>(</a:t>
            </a:r>
            <a:r>
              <a:rPr lang="en-US" b="1" dirty="0" err="1">
                <a:latin typeface="Times New Roman" panose="02020603050405020304" pitchFamily="18" charset="0"/>
                <a:cs typeface="Times New Roman" panose="02020603050405020304" pitchFamily="18" charset="0"/>
              </a:rPr>
              <a:t>JiT</a:t>
            </a:r>
            <a:r>
              <a:rPr lang="en-US" b="1" dirty="0">
                <a:latin typeface="Times New Roman" panose="02020603050405020304" pitchFamily="18" charset="0"/>
                <a:cs typeface="Times New Roman" panose="02020603050405020304" pitchFamily="18" charset="0"/>
              </a:rPr>
              <a:t>)</a:t>
            </a:r>
            <a:r>
              <a:rPr lang="en-US" dirty="0">
                <a:latin typeface="Times New Roman" panose="02020603050405020304" pitchFamily="18" charset="0"/>
                <a:cs typeface="Times New Roman" panose="02020603050405020304" pitchFamily="18" charset="0"/>
              </a:rPr>
              <a:t> </a:t>
            </a:r>
            <a:endParaRPr lang="en-US" dirty="0" smtClean="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smtClean="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pPr marL="0" indent="0">
              <a:buNone/>
            </a:pPr>
            <a:endParaRPr lang="en-US" dirty="0">
              <a:latin typeface="Times New Roman" panose="02020603050405020304" pitchFamily="18" charset="0"/>
              <a:cs typeface="Times New Roman" panose="02020603050405020304" pitchFamily="18" charset="0"/>
            </a:endParaRPr>
          </a:p>
          <a:p>
            <a:pPr lvl="1"/>
            <a:r>
              <a:rPr lang="en-US" dirty="0" smtClean="0">
                <a:latin typeface="Times New Roman" panose="02020603050405020304" pitchFamily="18" charset="0"/>
                <a:cs typeface="Times New Roman" panose="02020603050405020304" pitchFamily="18" charset="0"/>
              </a:rPr>
              <a:t>The problem with </a:t>
            </a:r>
            <a:r>
              <a:rPr lang="en-US" dirty="0" err="1" smtClean="0">
                <a:latin typeface="Times New Roman" panose="02020603050405020304" pitchFamily="18" charset="0"/>
                <a:cs typeface="Times New Roman" panose="02020603050405020304" pitchFamily="18" charset="0"/>
              </a:rPr>
              <a:t>Eval</a:t>
            </a:r>
            <a:r>
              <a:rPr lang="en-US" dirty="0" smtClean="0">
                <a:latin typeface="Times New Roman" panose="02020603050405020304" pitchFamily="18" charset="0"/>
                <a:cs typeface="Times New Roman" panose="02020603050405020304" pitchFamily="18" charset="0"/>
              </a:rPr>
              <a:t>-  we can make mistakes by using it. Because of these mistakes, somebody can hijack our app</a:t>
            </a:r>
          </a:p>
          <a:p>
            <a:pPr lvl="1"/>
            <a:r>
              <a:rPr lang="en-US" dirty="0" smtClean="0">
                <a:latin typeface="Times New Roman" panose="02020603050405020304" pitchFamily="18" charset="0"/>
                <a:cs typeface="Times New Roman" panose="02020603050405020304" pitchFamily="18" charset="0"/>
              </a:rPr>
              <a:t>The other problem is that now browser add security content policy as feature, so that the server can tell browser, don’t allow </a:t>
            </a:r>
            <a:r>
              <a:rPr lang="en-US" dirty="0" err="1" smtClean="0">
                <a:latin typeface="Times New Roman" panose="02020603050405020304" pitchFamily="18" charset="0"/>
                <a:cs typeface="Times New Roman" panose="02020603050405020304" pitchFamily="18" charset="0"/>
              </a:rPr>
              <a:t>Eval</a:t>
            </a:r>
            <a:r>
              <a:rPr lang="en-US" dirty="0" smtClean="0">
                <a:latin typeface="Times New Roman" panose="02020603050405020304" pitchFamily="18" charset="0"/>
                <a:cs typeface="Times New Roman" panose="02020603050405020304" pitchFamily="18" charset="0"/>
              </a:rPr>
              <a:t> on this page at all. This would mean server can tell browser don’t run Angular on this page</a:t>
            </a:r>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601" y="1247175"/>
            <a:ext cx="5486400" cy="1692896"/>
          </a:xfrm>
          <a:prstGeom prst="roundRect">
            <a:avLst>
              <a:gd name="adj" fmla="val 16667"/>
            </a:avLst>
          </a:prstGeom>
          <a:ln/>
        </p:spPr>
        <p:style>
          <a:lnRef idx="1">
            <a:schemeClr val="accent2"/>
          </a:lnRef>
          <a:fillRef idx="2">
            <a:schemeClr val="accent2"/>
          </a:fillRef>
          <a:effectRef idx="1">
            <a:schemeClr val="accent2"/>
          </a:effectRef>
          <a:fontRef idx="minor">
            <a:schemeClr val="dk1"/>
          </a:fontRef>
        </p:style>
      </p:pic>
    </p:spTree>
    <p:extLst>
      <p:ext uri="{BB962C8B-B14F-4D97-AF65-F5344CB8AC3E}">
        <p14:creationId xmlns:p14="http://schemas.microsoft.com/office/powerpoint/2010/main" val="3699558267"/>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33350"/>
            <a:ext cx="8915400" cy="450591"/>
          </a:xfrm>
        </p:spPr>
        <p:txBody>
          <a:bodyPr>
            <a:noAutofit/>
          </a:bodyPr>
          <a:lstStyle/>
          <a:p>
            <a:r>
              <a:rPr lang="en-US" sz="2400" dirty="0">
                <a:latin typeface="Times New Roman" panose="02020603050405020304" pitchFamily="18" charset="0"/>
                <a:cs typeface="Times New Roman" panose="02020603050405020304" pitchFamily="18" charset="0"/>
              </a:rPr>
              <a:t>Dependency </a:t>
            </a:r>
            <a:r>
              <a:rPr lang="en-US" sz="2400" dirty="0" smtClean="0">
                <a:latin typeface="Times New Roman" panose="02020603050405020304" pitchFamily="18" charset="0"/>
                <a:cs typeface="Times New Roman" panose="02020603050405020304" pitchFamily="18" charset="0"/>
              </a:rPr>
              <a:t>Injection- Service(1)</a:t>
            </a:r>
            <a:endParaRPr lang="en-US" sz="2400" dirty="0">
              <a:latin typeface="Times New Roman" panose="02020603050405020304" pitchFamily="18" charset="0"/>
              <a:cs typeface="Times New Roman" panose="02020603050405020304" pitchFamily="18" charset="0"/>
            </a:endParaRPr>
          </a:p>
        </p:txBody>
      </p:sp>
      <p:sp>
        <p:nvSpPr>
          <p:cNvPr id="24579" name="Content Placeholder 2"/>
          <p:cNvSpPr>
            <a:spLocks noGrp="1"/>
          </p:cNvSpPr>
          <p:nvPr>
            <p:ph sz="quarter" idx="13"/>
          </p:nvPr>
        </p:nvSpPr>
        <p:spPr>
          <a:xfrm>
            <a:off x="152400" y="819150"/>
            <a:ext cx="8915400" cy="4191000"/>
          </a:xfrm>
        </p:spPr>
        <p:txBody>
          <a:bodyPr/>
          <a:lstStyle/>
          <a:p>
            <a:r>
              <a:rPr lang="en-US" b="1" dirty="0">
                <a:latin typeface="Times New Roman" panose="02020603050405020304" pitchFamily="18" charset="0"/>
                <a:cs typeface="Times New Roman" panose="02020603050405020304" pitchFamily="18" charset="0"/>
              </a:rPr>
              <a:t>P</a:t>
            </a:r>
            <a:r>
              <a:rPr lang="en-US" b="1" dirty="0" smtClean="0">
                <a:latin typeface="Times New Roman" panose="02020603050405020304" pitchFamily="18" charset="0"/>
                <a:cs typeface="Times New Roman" panose="02020603050405020304" pitchFamily="18" charset="0"/>
              </a:rPr>
              <a:t>rovider configurations</a:t>
            </a:r>
          </a:p>
          <a:p>
            <a:pPr lvl="1"/>
            <a:r>
              <a:rPr lang="en-US" sz="2400" b="1" dirty="0">
                <a:latin typeface="Times New Roman" panose="02020603050405020304" pitchFamily="18" charset="0"/>
                <a:cs typeface="Times New Roman" panose="02020603050405020304" pitchFamily="18" charset="0"/>
              </a:rPr>
              <a:t>Injector providers</a:t>
            </a:r>
          </a:p>
          <a:p>
            <a:pPr lvl="2"/>
            <a:r>
              <a:rPr lang="en-US" sz="2400" dirty="0">
                <a:latin typeface="Times New Roman" panose="02020603050405020304" pitchFamily="18" charset="0"/>
                <a:cs typeface="Times New Roman" panose="02020603050405020304" pitchFamily="18" charset="0"/>
              </a:rPr>
              <a:t>A provider </a:t>
            </a:r>
            <a:r>
              <a:rPr lang="en-US" sz="2400" i="1" dirty="0">
                <a:latin typeface="Times New Roman" panose="02020603050405020304" pitchFamily="18" charset="0"/>
                <a:cs typeface="Times New Roman" panose="02020603050405020304" pitchFamily="18" charset="0"/>
              </a:rPr>
              <a:t>provides</a:t>
            </a:r>
            <a:r>
              <a:rPr lang="en-US" sz="2400" dirty="0">
                <a:latin typeface="Times New Roman" panose="02020603050405020304" pitchFamily="18" charset="0"/>
                <a:cs typeface="Times New Roman" panose="02020603050405020304" pitchFamily="18" charset="0"/>
              </a:rPr>
              <a:t> the concrete, runtime version of a dependency value. The injector relies on </a:t>
            </a:r>
            <a:r>
              <a:rPr lang="en-US" sz="2400" b="1" dirty="0">
                <a:latin typeface="Times New Roman" panose="02020603050405020304" pitchFamily="18" charset="0"/>
                <a:cs typeface="Times New Roman" panose="02020603050405020304" pitchFamily="18" charset="0"/>
              </a:rPr>
              <a:t>providers</a:t>
            </a:r>
            <a:r>
              <a:rPr lang="en-US" sz="2400" dirty="0">
                <a:latin typeface="Times New Roman" panose="02020603050405020304" pitchFamily="18" charset="0"/>
                <a:cs typeface="Times New Roman" panose="02020603050405020304" pitchFamily="18" charset="0"/>
              </a:rPr>
              <a:t> to create instances of the services that the injector injects into components and other services.</a:t>
            </a:r>
          </a:p>
          <a:p>
            <a:pPr lvl="2"/>
            <a:r>
              <a:rPr lang="en-US" sz="2400" dirty="0">
                <a:latin typeface="Times New Roman" panose="02020603050405020304" pitchFamily="18" charset="0"/>
                <a:cs typeface="Times New Roman" panose="02020603050405020304" pitchFamily="18" charset="0"/>
              </a:rPr>
              <a:t>We must register a service </a:t>
            </a:r>
            <a:r>
              <a:rPr lang="en-US" sz="2400" i="1" dirty="0">
                <a:latin typeface="Times New Roman" panose="02020603050405020304" pitchFamily="18" charset="0"/>
                <a:cs typeface="Times New Roman" panose="02020603050405020304" pitchFamily="18" charset="0"/>
              </a:rPr>
              <a:t>provider</a:t>
            </a:r>
            <a:r>
              <a:rPr lang="en-US" sz="2400" dirty="0">
                <a:latin typeface="Times New Roman" panose="02020603050405020304" pitchFamily="18" charset="0"/>
                <a:cs typeface="Times New Roman" panose="02020603050405020304" pitchFamily="18" charset="0"/>
              </a:rPr>
              <a:t> with the injector, or it won't know how to create the service.</a:t>
            </a:r>
          </a:p>
          <a:p>
            <a:pPr marL="457200" lvl="1" indent="0">
              <a:buNone/>
            </a:pPr>
            <a:endParaRPr lang="en-US" b="1" dirty="0" smtClean="0"/>
          </a:p>
          <a:p>
            <a:pPr marL="457200" lvl="1" indent="0">
              <a:buNone/>
            </a:pPr>
            <a:endParaRPr lang="en-US" dirty="0"/>
          </a:p>
          <a:p>
            <a:endParaRPr lang="en-US" dirty="0" smtClean="0"/>
          </a:p>
          <a:p>
            <a:endParaRPr lang="en-US" dirty="0"/>
          </a:p>
          <a:p>
            <a:pPr marL="914400" lvl="4" indent="0">
              <a:buNone/>
            </a:pPr>
            <a:endParaRPr lang="en-US" sz="2000" b="1" dirty="0">
              <a:solidFill>
                <a:srgbClr val="B73B50"/>
              </a:solidFill>
            </a:endParaRPr>
          </a:p>
          <a:p>
            <a:pPr marL="914400" lvl="4" indent="0">
              <a:buNone/>
            </a:pPr>
            <a:endParaRPr lang="en-US" sz="2000" b="1" dirty="0">
              <a:solidFill>
                <a:srgbClr val="B73B50"/>
              </a:solidFill>
            </a:endParaRPr>
          </a:p>
        </p:txBody>
      </p:sp>
    </p:spTree>
    <p:extLst>
      <p:ext uri="{BB962C8B-B14F-4D97-AF65-F5344CB8AC3E}">
        <p14:creationId xmlns:p14="http://schemas.microsoft.com/office/powerpoint/2010/main" val="1529826465"/>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33350"/>
            <a:ext cx="8915400" cy="450591"/>
          </a:xfrm>
        </p:spPr>
        <p:txBody>
          <a:bodyPr>
            <a:noAutofit/>
          </a:bodyPr>
          <a:lstStyle/>
          <a:p>
            <a:r>
              <a:rPr lang="en-US" sz="2400" dirty="0">
                <a:latin typeface="Times New Roman" panose="02020603050405020304" pitchFamily="18" charset="0"/>
                <a:cs typeface="Times New Roman" panose="02020603050405020304" pitchFamily="18" charset="0"/>
              </a:rPr>
              <a:t>Dependency </a:t>
            </a:r>
            <a:r>
              <a:rPr lang="en-US" sz="2400" dirty="0" smtClean="0">
                <a:latin typeface="Times New Roman" panose="02020603050405020304" pitchFamily="18" charset="0"/>
                <a:cs typeface="Times New Roman" panose="02020603050405020304" pitchFamily="18" charset="0"/>
              </a:rPr>
              <a:t>Injection- Service </a:t>
            </a:r>
            <a:r>
              <a:rPr lang="en-US" sz="2400" dirty="0" smtClean="0">
                <a:latin typeface="Times New Roman" panose="02020603050405020304" pitchFamily="18" charset="0"/>
                <a:cs typeface="Times New Roman" panose="02020603050405020304" pitchFamily="18" charset="0"/>
              </a:rPr>
              <a:t>(2)</a:t>
            </a:r>
            <a:endParaRPr lang="en-US" sz="2400" dirty="0">
              <a:latin typeface="Times New Roman" panose="02020603050405020304" pitchFamily="18" charset="0"/>
              <a:cs typeface="Times New Roman" panose="02020603050405020304" pitchFamily="18" charset="0"/>
            </a:endParaRPr>
          </a:p>
        </p:txBody>
      </p:sp>
      <p:sp>
        <p:nvSpPr>
          <p:cNvPr id="24579" name="Content Placeholder 2"/>
          <p:cNvSpPr>
            <a:spLocks noGrp="1"/>
          </p:cNvSpPr>
          <p:nvPr>
            <p:ph sz="quarter" idx="13"/>
          </p:nvPr>
        </p:nvSpPr>
        <p:spPr>
          <a:xfrm>
            <a:off x="152400" y="819150"/>
            <a:ext cx="8915400" cy="4191000"/>
          </a:xfrm>
        </p:spPr>
        <p:txBody>
          <a:bodyPr/>
          <a:lstStyle/>
          <a:p>
            <a:r>
              <a:rPr lang="en-US" b="1" dirty="0" smtClean="0">
                <a:latin typeface="Times New Roman" panose="02020603050405020304" pitchFamily="18" charset="0"/>
                <a:cs typeface="Times New Roman" panose="02020603050405020304" pitchFamily="18" charset="0"/>
              </a:rPr>
              <a:t>Register a </a:t>
            </a:r>
            <a:r>
              <a:rPr lang="en-US" b="1" dirty="0">
                <a:latin typeface="Times New Roman" panose="02020603050405020304" pitchFamily="18" charset="0"/>
                <a:cs typeface="Times New Roman" panose="02020603050405020304" pitchFamily="18" charset="0"/>
              </a:rPr>
              <a:t>Service </a:t>
            </a:r>
            <a:r>
              <a:rPr lang="en-US" b="1" dirty="0" smtClean="0">
                <a:latin typeface="Times New Roman" panose="02020603050405020304" pitchFamily="18" charset="0"/>
                <a:cs typeface="Times New Roman" panose="02020603050405020304" pitchFamily="18" charset="0"/>
              </a:rPr>
              <a:t>into Component</a:t>
            </a:r>
          </a:p>
          <a:p>
            <a:pPr lvl="1">
              <a:buFont typeface="Wingdings" panose="05000000000000000000" pitchFamily="2" charset="2"/>
              <a:buChar char="v"/>
            </a:pPr>
            <a:r>
              <a:rPr lang="en-US" b="1" dirty="0">
                <a:solidFill>
                  <a:srgbClr val="B73B50"/>
                </a:solidFill>
                <a:hlinkClick r:id="rId3"/>
              </a:rPr>
              <a:t>http://plnkr.co/edit/KSofXT7KdSBO0gr6ZGV0?p=preview</a:t>
            </a:r>
            <a:endParaRPr lang="en-US" b="1" dirty="0">
              <a:solidFill>
                <a:srgbClr val="B73B50"/>
              </a:solidFill>
            </a:endParaRPr>
          </a:p>
          <a:p>
            <a:pPr lvl="1">
              <a:buFont typeface="Arial" panose="020B0604020202020204" pitchFamily="34" charset="0"/>
              <a:buChar char="•"/>
            </a:pPr>
            <a:r>
              <a:rPr lang="en-US" dirty="0" smtClean="0">
                <a:latin typeface="Times New Roman" panose="02020603050405020304" pitchFamily="18" charset="0"/>
                <a:cs typeface="Times New Roman" panose="02020603050405020304" pitchFamily="18" charset="0"/>
              </a:rPr>
              <a:t>With about example, our </a:t>
            </a:r>
            <a:r>
              <a:rPr lang="en-US" dirty="0" err="1" smtClean="0">
                <a:latin typeface="Times New Roman" panose="02020603050405020304" pitchFamily="18" charset="0"/>
                <a:cs typeface="Times New Roman" panose="02020603050405020304" pitchFamily="18" charset="0"/>
              </a:rPr>
              <a:t>ProductService</a:t>
            </a:r>
            <a:r>
              <a:rPr lang="en-US" dirty="0" smtClean="0">
                <a:latin typeface="Times New Roman" panose="02020603050405020304" pitchFamily="18" charset="0"/>
                <a:cs typeface="Times New Roman" panose="02020603050405020304" pitchFamily="18" charset="0"/>
              </a:rPr>
              <a:t> is very simple. It doesn’t have any dependencies of its own. What if it had a dependency? What if it reported its activities through a logging service? We'd apply the same </a:t>
            </a:r>
            <a:r>
              <a:rPr lang="en-US" i="1" dirty="0" smtClean="0">
                <a:latin typeface="Times New Roman" panose="02020603050405020304" pitchFamily="18" charset="0"/>
                <a:cs typeface="Times New Roman" panose="02020603050405020304" pitchFamily="18" charset="0"/>
              </a:rPr>
              <a:t>constructor injection</a:t>
            </a:r>
            <a:r>
              <a:rPr lang="en-US" dirty="0" smtClean="0">
                <a:latin typeface="Times New Roman" panose="02020603050405020304" pitchFamily="18" charset="0"/>
                <a:cs typeface="Times New Roman" panose="02020603050405020304" pitchFamily="18" charset="0"/>
              </a:rPr>
              <a:t> pattern, adding a constructor that takes a Logger parameter.</a:t>
            </a:r>
          </a:p>
          <a:p>
            <a:pPr lvl="1">
              <a:buFontTx/>
              <a:buChar char="-"/>
            </a:pPr>
            <a:endParaRPr lang="en-US" dirty="0">
              <a:latin typeface="Times New Roman" panose="02020603050405020304" pitchFamily="18" charset="0"/>
              <a:cs typeface="Times New Roman" panose="02020603050405020304" pitchFamily="18" charset="0"/>
            </a:endParaRPr>
          </a:p>
          <a:p>
            <a:pPr lvl="1">
              <a:buFontTx/>
              <a:buChar char="-"/>
            </a:pPr>
            <a:endParaRPr lang="en-US" dirty="0" smtClean="0">
              <a:latin typeface="Times New Roman" panose="02020603050405020304" pitchFamily="18" charset="0"/>
              <a:cs typeface="Times New Roman" panose="02020603050405020304" pitchFamily="18" charset="0"/>
            </a:endParaRPr>
          </a:p>
          <a:p>
            <a:pPr lvl="1">
              <a:buFontTx/>
              <a:buChar char="-"/>
            </a:pPr>
            <a:endParaRPr lang="en-US" dirty="0">
              <a:latin typeface="Times New Roman" panose="02020603050405020304" pitchFamily="18" charset="0"/>
              <a:cs typeface="Times New Roman" panose="02020603050405020304" pitchFamily="18" charset="0"/>
            </a:endParaRPr>
          </a:p>
          <a:p>
            <a:pPr lvl="1">
              <a:buFontTx/>
              <a:buChar char="-"/>
            </a:pPr>
            <a:endParaRPr lang="en-US" dirty="0" smtClean="0">
              <a:latin typeface="Times New Roman" panose="02020603050405020304" pitchFamily="18" charset="0"/>
              <a:cs typeface="Times New Roman" panose="02020603050405020304" pitchFamily="18" charset="0"/>
            </a:endParaRPr>
          </a:p>
          <a:p>
            <a:pPr marL="457200" lvl="1" indent="0">
              <a:buNone/>
            </a:pPr>
            <a:r>
              <a:rPr lang="en-US" dirty="0">
                <a:latin typeface="Times New Roman" panose="02020603050405020304" pitchFamily="18" charset="0"/>
                <a:cs typeface="Times New Roman" panose="02020603050405020304" pitchFamily="18" charset="0"/>
              </a:rPr>
              <a:t>We will get the error: </a:t>
            </a:r>
            <a:r>
              <a:rPr lang="en-US" dirty="0" smtClean="0">
                <a:latin typeface="Times New Roman" panose="02020603050405020304" pitchFamily="18" charset="0"/>
                <a:cs typeface="Times New Roman" panose="02020603050405020304" pitchFamily="18" charset="0"/>
              </a:rPr>
              <a:t>“</a:t>
            </a:r>
            <a:r>
              <a:rPr lang="en-US" b="1" dirty="0" smtClean="0">
                <a:solidFill>
                  <a:srgbClr val="7030A0"/>
                </a:solidFill>
                <a:latin typeface="Times New Roman" panose="02020603050405020304" pitchFamily="18" charset="0"/>
                <a:cs typeface="Times New Roman" panose="02020603050405020304" pitchFamily="18" charset="0"/>
              </a:rPr>
              <a:t>Can't </a:t>
            </a:r>
            <a:r>
              <a:rPr lang="en-US" b="1" dirty="0">
                <a:solidFill>
                  <a:srgbClr val="7030A0"/>
                </a:solidFill>
                <a:latin typeface="Times New Roman" panose="02020603050405020304" pitchFamily="18" charset="0"/>
                <a:cs typeface="Times New Roman" panose="02020603050405020304" pitchFamily="18" charset="0"/>
              </a:rPr>
              <a:t>resolve all parameters for </a:t>
            </a:r>
            <a:r>
              <a:rPr lang="en-US" b="1" dirty="0" err="1">
                <a:solidFill>
                  <a:srgbClr val="7030A0"/>
                </a:solidFill>
                <a:latin typeface="Times New Roman" panose="02020603050405020304" pitchFamily="18" charset="0"/>
                <a:cs typeface="Times New Roman" panose="02020603050405020304" pitchFamily="18" charset="0"/>
              </a:rPr>
              <a:t>ProductService</a:t>
            </a:r>
            <a:r>
              <a:rPr lang="en-US" b="1" dirty="0">
                <a:solidFill>
                  <a:srgbClr val="7030A0"/>
                </a:solidFill>
                <a:latin typeface="Times New Roman" panose="02020603050405020304" pitchFamily="18" charset="0"/>
                <a:cs typeface="Times New Roman" panose="02020603050405020304" pitchFamily="18" charset="0"/>
              </a:rPr>
              <a:t>: </a:t>
            </a:r>
            <a:r>
              <a:rPr lang="en-US" b="1" dirty="0" smtClean="0">
                <a:solidFill>
                  <a:srgbClr val="7030A0"/>
                </a:solidFill>
                <a:latin typeface="Times New Roman" panose="02020603050405020304" pitchFamily="18" charset="0"/>
                <a:cs typeface="Times New Roman" panose="02020603050405020304" pitchFamily="18" charset="0"/>
              </a:rPr>
              <a:t>(?).”</a:t>
            </a:r>
          </a:p>
          <a:p>
            <a:endParaRPr lang="en-US" dirty="0"/>
          </a:p>
          <a:p>
            <a:endParaRPr lang="en-US" dirty="0" smtClean="0"/>
          </a:p>
          <a:p>
            <a:endParaRPr lang="en-US" dirty="0"/>
          </a:p>
          <a:p>
            <a:pPr marL="914400" lvl="4" indent="0">
              <a:buNone/>
            </a:pPr>
            <a:endParaRPr lang="en-US" sz="2000" b="1" dirty="0">
              <a:solidFill>
                <a:srgbClr val="B73B50"/>
              </a:solidFill>
            </a:endParaRPr>
          </a:p>
          <a:p>
            <a:pPr marL="914400" lvl="4" indent="0">
              <a:buNone/>
            </a:pPr>
            <a:endParaRPr lang="en-US" sz="2000" b="1" dirty="0">
              <a:solidFill>
                <a:srgbClr val="B73B50"/>
              </a:solidFill>
            </a:endParaRPr>
          </a:p>
        </p:txBody>
      </p:sp>
      <p:sp>
        <p:nvSpPr>
          <p:cNvPr id="5" name="Rounded Rectangle 4"/>
          <p:cNvSpPr/>
          <p:nvPr/>
        </p:nvSpPr>
        <p:spPr>
          <a:xfrm>
            <a:off x="1066800" y="2876550"/>
            <a:ext cx="7620000" cy="1371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rgbClr val="FFFF00"/>
                </a:solidFill>
              </a:rPr>
              <a:t>export class </a:t>
            </a:r>
            <a:r>
              <a:rPr lang="en-US" b="1" dirty="0" err="1">
                <a:solidFill>
                  <a:srgbClr val="FFFF00"/>
                </a:solidFill>
              </a:rPr>
              <a:t>ProductService</a:t>
            </a:r>
            <a:r>
              <a:rPr lang="en-US" b="1" dirty="0">
                <a:solidFill>
                  <a:srgbClr val="FFFF00"/>
                </a:solidFill>
              </a:rPr>
              <a:t> {  </a:t>
            </a:r>
            <a:endParaRPr lang="en-US" b="1" dirty="0" smtClean="0">
              <a:solidFill>
                <a:srgbClr val="FFFF00"/>
              </a:solidFill>
            </a:endParaRPr>
          </a:p>
          <a:p>
            <a:r>
              <a:rPr lang="en-US" b="1" dirty="0" smtClean="0">
                <a:solidFill>
                  <a:srgbClr val="FFFF00"/>
                </a:solidFill>
              </a:rPr>
              <a:t>constructor </a:t>
            </a:r>
            <a:r>
              <a:rPr lang="en-US" b="1" dirty="0">
                <a:solidFill>
                  <a:srgbClr val="FFFF00"/>
                </a:solidFill>
              </a:rPr>
              <a:t>(private logger: Logger){}  </a:t>
            </a:r>
            <a:endParaRPr lang="en-US" b="1" dirty="0" smtClean="0">
              <a:solidFill>
                <a:srgbClr val="FFFF00"/>
              </a:solidFill>
            </a:endParaRPr>
          </a:p>
          <a:p>
            <a:r>
              <a:rPr lang="en-US" b="1" dirty="0" err="1" smtClean="0">
                <a:solidFill>
                  <a:srgbClr val="FFFF00"/>
                </a:solidFill>
              </a:rPr>
              <a:t>getProduct</a:t>
            </a:r>
            <a:r>
              <a:rPr lang="en-US" b="1" dirty="0">
                <a:solidFill>
                  <a:srgbClr val="FFFF00"/>
                </a:solidFill>
              </a:rPr>
              <a:t>() {    this.logger.log('Get product');    return new Product( 0, "iPhone 7", 249.99,"The latest iPhone, 7-inch screen" );      }  </a:t>
            </a:r>
            <a:r>
              <a:rPr lang="en-US" b="1" dirty="0" smtClean="0">
                <a:solidFill>
                  <a:srgbClr val="FFFF00"/>
                </a:solidFill>
              </a:rPr>
              <a:t>}</a:t>
            </a:r>
          </a:p>
          <a:p>
            <a:endParaRPr lang="en-US" dirty="0"/>
          </a:p>
        </p:txBody>
      </p:sp>
    </p:spTree>
    <p:extLst>
      <p:ext uri="{BB962C8B-B14F-4D97-AF65-F5344CB8AC3E}">
        <p14:creationId xmlns:p14="http://schemas.microsoft.com/office/powerpoint/2010/main" val="563282452"/>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33350"/>
            <a:ext cx="8915400" cy="450591"/>
          </a:xfrm>
        </p:spPr>
        <p:txBody>
          <a:bodyPr>
            <a:noAutofit/>
          </a:bodyPr>
          <a:lstStyle/>
          <a:p>
            <a:r>
              <a:rPr lang="en-US" sz="2400" dirty="0">
                <a:latin typeface="Times New Roman" panose="02020603050405020304" pitchFamily="18" charset="0"/>
                <a:cs typeface="Times New Roman" panose="02020603050405020304" pitchFamily="18" charset="0"/>
              </a:rPr>
              <a:t>Dependency </a:t>
            </a:r>
            <a:r>
              <a:rPr lang="en-US" sz="2400" dirty="0" smtClean="0">
                <a:latin typeface="Times New Roman" panose="02020603050405020304" pitchFamily="18" charset="0"/>
                <a:cs typeface="Times New Roman" panose="02020603050405020304" pitchFamily="18" charset="0"/>
              </a:rPr>
              <a:t>Injection- Service (2)</a:t>
            </a:r>
            <a:endParaRPr lang="en-US" sz="2400" dirty="0">
              <a:latin typeface="Times New Roman" panose="02020603050405020304" pitchFamily="18" charset="0"/>
              <a:cs typeface="Times New Roman" panose="02020603050405020304" pitchFamily="18" charset="0"/>
            </a:endParaRPr>
          </a:p>
        </p:txBody>
      </p:sp>
      <p:sp>
        <p:nvSpPr>
          <p:cNvPr id="24579" name="Content Placeholder 2"/>
          <p:cNvSpPr>
            <a:spLocks noGrp="1"/>
          </p:cNvSpPr>
          <p:nvPr>
            <p:ph sz="quarter" idx="13"/>
          </p:nvPr>
        </p:nvSpPr>
        <p:spPr>
          <a:xfrm>
            <a:off x="152400" y="819150"/>
            <a:ext cx="8915400" cy="4191000"/>
          </a:xfrm>
        </p:spPr>
        <p:txBody>
          <a:bodyPr/>
          <a:lstStyle/>
          <a:p>
            <a:r>
              <a:rPr lang="en-US" b="1" dirty="0" smtClean="0">
                <a:latin typeface="Times New Roman" panose="02020603050405020304" pitchFamily="18" charset="0"/>
                <a:cs typeface="Times New Roman" panose="02020603050405020304" pitchFamily="18" charset="0"/>
              </a:rPr>
              <a:t>Register a </a:t>
            </a:r>
            <a:r>
              <a:rPr lang="en-US" b="1" dirty="0">
                <a:latin typeface="Times New Roman" panose="02020603050405020304" pitchFamily="18" charset="0"/>
                <a:cs typeface="Times New Roman" panose="02020603050405020304" pitchFamily="18" charset="0"/>
              </a:rPr>
              <a:t>Service </a:t>
            </a:r>
            <a:r>
              <a:rPr lang="en-US" b="1" dirty="0" smtClean="0">
                <a:latin typeface="Times New Roman" panose="02020603050405020304" pitchFamily="18" charset="0"/>
                <a:cs typeface="Times New Roman" panose="02020603050405020304" pitchFamily="18" charset="0"/>
              </a:rPr>
              <a:t>into Component</a:t>
            </a:r>
          </a:p>
          <a:p>
            <a:pPr marL="457200" lvl="1" indent="0">
              <a:buNone/>
            </a:pPr>
            <a:r>
              <a:rPr lang="en-US" dirty="0" smtClean="0"/>
              <a:t>	             </a:t>
            </a:r>
          </a:p>
          <a:p>
            <a:pPr marL="914400" lvl="2" indent="0">
              <a:buNone/>
            </a:pPr>
            <a:endParaRPr lang="en-US" dirty="0"/>
          </a:p>
          <a:p>
            <a:pPr marL="914400" lvl="2" indent="0">
              <a:buNone/>
            </a:pPr>
            <a:endParaRPr lang="en-US" dirty="0" smtClean="0"/>
          </a:p>
          <a:p>
            <a:pPr marL="914400" lvl="2" indent="0">
              <a:buNone/>
            </a:pPr>
            <a:r>
              <a:rPr lang="en-US" dirty="0" smtClean="0"/>
              <a:t> 		</a:t>
            </a:r>
            <a:endParaRPr lang="en-US" sz="2000" b="1" dirty="0">
              <a:solidFill>
                <a:srgbClr val="B73B50"/>
              </a:solidFill>
            </a:endParaRPr>
          </a:p>
          <a:p>
            <a:pPr marL="914400" lvl="4" indent="0">
              <a:buNone/>
            </a:pPr>
            <a:endParaRPr lang="en-US" sz="2000" b="1" dirty="0">
              <a:solidFill>
                <a:srgbClr val="B73B50"/>
              </a:solidFill>
            </a:endParaRP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1504950"/>
            <a:ext cx="6927494" cy="18288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03814035"/>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33350"/>
            <a:ext cx="8915400" cy="450591"/>
          </a:xfrm>
        </p:spPr>
        <p:txBody>
          <a:bodyPr>
            <a:noAutofit/>
          </a:bodyPr>
          <a:lstStyle/>
          <a:p>
            <a:r>
              <a:rPr lang="en-US" sz="2400" dirty="0">
                <a:latin typeface="Times New Roman" panose="02020603050405020304" pitchFamily="18" charset="0"/>
                <a:cs typeface="Times New Roman" panose="02020603050405020304" pitchFamily="18" charset="0"/>
              </a:rPr>
              <a:t>Dependency </a:t>
            </a:r>
            <a:r>
              <a:rPr lang="en-US" sz="2400" dirty="0" smtClean="0">
                <a:latin typeface="Times New Roman" panose="02020603050405020304" pitchFamily="18" charset="0"/>
                <a:cs typeface="Times New Roman" panose="02020603050405020304" pitchFamily="18" charset="0"/>
              </a:rPr>
              <a:t>Injection- Service (3)</a:t>
            </a:r>
            <a:endParaRPr lang="en-US" sz="2400" dirty="0">
              <a:latin typeface="Times New Roman" panose="02020603050405020304" pitchFamily="18" charset="0"/>
              <a:cs typeface="Times New Roman" panose="02020603050405020304" pitchFamily="18" charset="0"/>
            </a:endParaRPr>
          </a:p>
        </p:txBody>
      </p:sp>
      <p:sp>
        <p:nvSpPr>
          <p:cNvPr id="24579" name="Content Placeholder 2"/>
          <p:cNvSpPr>
            <a:spLocks noGrp="1"/>
          </p:cNvSpPr>
          <p:nvPr>
            <p:ph sz="quarter" idx="13"/>
          </p:nvPr>
        </p:nvSpPr>
        <p:spPr>
          <a:xfrm>
            <a:off x="152400" y="819150"/>
            <a:ext cx="8915400" cy="4191000"/>
          </a:xfrm>
        </p:spPr>
        <p:txBody>
          <a:bodyPr/>
          <a:lstStyle/>
          <a:p>
            <a:r>
              <a:rPr lang="en-US" b="1" dirty="0">
                <a:latin typeface="Times New Roman" panose="02020603050405020304" pitchFamily="18" charset="0"/>
                <a:cs typeface="Times New Roman" panose="02020603050405020304" pitchFamily="18" charset="0"/>
              </a:rPr>
              <a:t>When the service needs a service</a:t>
            </a:r>
          </a:p>
          <a:p>
            <a:pPr lvl="1"/>
            <a:r>
              <a:rPr lang="en-US" dirty="0" smtClean="0">
                <a:latin typeface="Times New Roman" panose="02020603050405020304" pitchFamily="18" charset="0"/>
                <a:cs typeface="Times New Roman" panose="02020603050405020304" pitchFamily="18" charset="0"/>
              </a:rPr>
              <a:t>If a service have</a:t>
            </a:r>
            <a:r>
              <a:rPr lang="en-US" dirty="0">
                <a:latin typeface="Times New Roman" panose="02020603050405020304" pitchFamily="18" charset="0"/>
                <a:cs typeface="Times New Roman" panose="02020603050405020304" pitchFamily="18" charset="0"/>
              </a:rPr>
              <a:t> dependencies of its </a:t>
            </a:r>
            <a:r>
              <a:rPr lang="en-US" dirty="0" smtClean="0">
                <a:latin typeface="Times New Roman" panose="02020603050405020304" pitchFamily="18" charset="0"/>
                <a:cs typeface="Times New Roman" panose="02020603050405020304" pitchFamily="18" charset="0"/>
              </a:rPr>
              <a:t>own we have to use </a:t>
            </a:r>
            <a:r>
              <a:rPr lang="en-US" b="1" dirty="0">
                <a:latin typeface="Times New Roman" panose="02020603050405020304" pitchFamily="18" charset="0"/>
                <a:cs typeface="Times New Roman" panose="02020603050405020304" pitchFamily="18" charset="0"/>
              </a:rPr>
              <a:t>@Injectable</a:t>
            </a:r>
            <a:r>
              <a:rPr lang="en-US" b="1" dirty="0" smtClean="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decorator </a:t>
            </a:r>
            <a:r>
              <a:rPr lang="en-US" b="1" dirty="0" smtClean="0">
                <a:latin typeface="Times New Roman" panose="02020603050405020304" pitchFamily="18" charset="0"/>
                <a:cs typeface="Times New Roman" panose="02020603050405020304" pitchFamily="18" charset="0"/>
              </a:rPr>
              <a:t>.</a:t>
            </a:r>
            <a:r>
              <a:rPr lang="en-US" b="1" dirty="0" smtClean="0">
                <a:latin typeface="Times New Roman" panose="02020603050405020304" pitchFamily="18" charset="0"/>
                <a:cs typeface="Times New Roman" panose="02020603050405020304" pitchFamily="18" charset="0"/>
                <a:hlinkClick r:id="rId3"/>
              </a:rPr>
              <a:t> </a:t>
            </a:r>
            <a:r>
              <a:rPr lang="en-US" b="1" dirty="0">
                <a:latin typeface="Times New Roman" panose="02020603050405020304" pitchFamily="18" charset="0"/>
                <a:cs typeface="Times New Roman" panose="02020603050405020304" pitchFamily="18" charset="0"/>
                <a:hlinkClick r:id="rId3"/>
              </a:rPr>
              <a:t>@Injectable()</a:t>
            </a:r>
            <a:r>
              <a:rPr lang="en-US" dirty="0">
                <a:latin typeface="Times New Roman" panose="02020603050405020304" pitchFamily="18" charset="0"/>
                <a:cs typeface="Times New Roman" panose="02020603050405020304" pitchFamily="18" charset="0"/>
              </a:rPr>
              <a:t> marks a class as available to an injector for instantiation</a:t>
            </a:r>
            <a:r>
              <a:rPr lang="en-US" dirty="0" smtClean="0">
                <a:latin typeface="Times New Roman" panose="02020603050405020304" pitchFamily="18" charset="0"/>
                <a:cs typeface="Times New Roman" panose="02020603050405020304" pitchFamily="18" charset="0"/>
              </a:rPr>
              <a:t>.</a:t>
            </a:r>
          </a:p>
          <a:p>
            <a:pPr marL="457200" lvl="1" indent="0">
              <a:buNone/>
            </a:pPr>
            <a:r>
              <a:rPr lang="en-US" cap="all" dirty="0">
                <a:latin typeface="Times New Roman" panose="02020603050405020304" pitchFamily="18" charset="0"/>
                <a:cs typeface="Times New Roman" panose="02020603050405020304" pitchFamily="18" charset="0"/>
              </a:rPr>
              <a:t>SUGGESTION: ADD @INJECTABLE() TO EVERY SERVICE </a:t>
            </a:r>
            <a:r>
              <a:rPr lang="en-US" cap="all" dirty="0" smtClean="0">
                <a:latin typeface="Times New Roman" panose="02020603050405020304" pitchFamily="18" charset="0"/>
                <a:cs typeface="Times New Roman" panose="02020603050405020304" pitchFamily="18" charset="0"/>
              </a:rPr>
              <a:t>CLASS</a:t>
            </a:r>
          </a:p>
          <a:p>
            <a:pPr lvl="2"/>
            <a:r>
              <a:rPr lang="en-US" dirty="0">
                <a:latin typeface="Times New Roman" panose="02020603050405020304" pitchFamily="18" charset="0"/>
                <a:cs typeface="Times New Roman" panose="02020603050405020304" pitchFamily="18" charset="0"/>
              </a:rPr>
              <a:t>We recommend adding @Injectable() to every service class, even those that don't have dependencies and, therefore, do not technically require it. Here's why:</a:t>
            </a:r>
          </a:p>
          <a:p>
            <a:pPr lvl="2"/>
            <a:r>
              <a:rPr lang="en-US" b="1" dirty="0">
                <a:latin typeface="Times New Roman" panose="02020603050405020304" pitchFamily="18" charset="0"/>
                <a:cs typeface="Times New Roman" panose="02020603050405020304" pitchFamily="18" charset="0"/>
              </a:rPr>
              <a:t>Future proofing:</a:t>
            </a:r>
            <a:r>
              <a:rPr lang="en-US" dirty="0">
                <a:latin typeface="Times New Roman" panose="02020603050405020304" pitchFamily="18" charset="0"/>
                <a:cs typeface="Times New Roman" panose="02020603050405020304" pitchFamily="18" charset="0"/>
              </a:rPr>
              <a:t> No need to remember @Injectable() when we add a dependency later.</a:t>
            </a:r>
          </a:p>
          <a:p>
            <a:pPr lvl="2"/>
            <a:r>
              <a:rPr lang="en-US" b="1" dirty="0">
                <a:latin typeface="Times New Roman" panose="02020603050405020304" pitchFamily="18" charset="0"/>
                <a:cs typeface="Times New Roman" panose="02020603050405020304" pitchFamily="18" charset="0"/>
              </a:rPr>
              <a:t>Consistency:</a:t>
            </a:r>
            <a:r>
              <a:rPr lang="en-US" dirty="0">
                <a:latin typeface="Times New Roman" panose="02020603050405020304" pitchFamily="18" charset="0"/>
                <a:cs typeface="Times New Roman" panose="02020603050405020304" pitchFamily="18" charset="0"/>
              </a:rPr>
              <a:t> All services follow the same rules, and we don't have to wonder why a decorator is missing</a:t>
            </a:r>
            <a:r>
              <a:rPr lang="en-US" dirty="0" smtClean="0">
                <a:latin typeface="Times New Roman" panose="02020603050405020304" pitchFamily="18" charset="0"/>
                <a:cs typeface="Times New Roman" panose="02020603050405020304" pitchFamily="18" charset="0"/>
              </a:rPr>
              <a:t>.</a:t>
            </a:r>
          </a:p>
          <a:p>
            <a:pPr lvl="1">
              <a:buFont typeface="Wingdings" panose="05000000000000000000" pitchFamily="2" charset="2"/>
              <a:buChar char="v"/>
            </a:pPr>
            <a:r>
              <a:rPr lang="en-US" b="1" dirty="0">
                <a:solidFill>
                  <a:srgbClr val="B73B50"/>
                </a:solidFill>
                <a:latin typeface="Times New Roman" panose="02020603050405020304" pitchFamily="18" charset="0"/>
                <a:cs typeface="Times New Roman" panose="02020603050405020304" pitchFamily="18" charset="0"/>
                <a:hlinkClick r:id="rId4"/>
              </a:rPr>
              <a:t>http://plnkr.co/edit/YqOosLeyQvUKFsGDHBRg?p=preview</a:t>
            </a:r>
            <a:endParaRPr lang="en-US" b="1" dirty="0">
              <a:solidFill>
                <a:srgbClr val="B73B50"/>
              </a:solidFill>
              <a:latin typeface="Times New Roman" panose="02020603050405020304" pitchFamily="18" charset="0"/>
              <a:cs typeface="Times New Roman" panose="02020603050405020304" pitchFamily="18" charset="0"/>
            </a:endParaRPr>
          </a:p>
          <a:p>
            <a:pPr marL="457200" lvl="1" indent="0">
              <a:buNone/>
            </a:pPr>
            <a:endParaRPr lang="en-US" b="1" dirty="0"/>
          </a:p>
          <a:p>
            <a:pPr marL="457200" lvl="1" indent="0">
              <a:buNone/>
            </a:pPr>
            <a:endParaRPr lang="en-US" dirty="0"/>
          </a:p>
          <a:p>
            <a:endParaRPr lang="en-US" dirty="0" smtClean="0"/>
          </a:p>
          <a:p>
            <a:endParaRPr lang="en-US" dirty="0"/>
          </a:p>
          <a:p>
            <a:pPr marL="914400" lvl="4" indent="0">
              <a:buNone/>
            </a:pPr>
            <a:endParaRPr lang="en-US" sz="2000" b="1" dirty="0">
              <a:solidFill>
                <a:srgbClr val="B73B50"/>
              </a:solidFill>
            </a:endParaRPr>
          </a:p>
          <a:p>
            <a:pPr marL="914400" lvl="4" indent="0">
              <a:buNone/>
            </a:pPr>
            <a:endParaRPr lang="en-US" sz="2000" b="1" dirty="0">
              <a:solidFill>
                <a:srgbClr val="B73B50"/>
              </a:solidFill>
            </a:endParaRPr>
          </a:p>
        </p:txBody>
      </p:sp>
    </p:spTree>
    <p:extLst>
      <p:ext uri="{BB962C8B-B14F-4D97-AF65-F5344CB8AC3E}">
        <p14:creationId xmlns:p14="http://schemas.microsoft.com/office/powerpoint/2010/main" val="2941054361"/>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33350"/>
            <a:ext cx="8915400" cy="450591"/>
          </a:xfrm>
        </p:spPr>
        <p:txBody>
          <a:bodyPr>
            <a:noAutofit/>
          </a:bodyPr>
          <a:lstStyle/>
          <a:p>
            <a:r>
              <a:rPr lang="en-US" sz="2400" dirty="0">
                <a:latin typeface="Times New Roman" panose="02020603050405020304" pitchFamily="18" charset="0"/>
                <a:cs typeface="Times New Roman" panose="02020603050405020304" pitchFamily="18" charset="0"/>
              </a:rPr>
              <a:t>Dependency </a:t>
            </a:r>
            <a:r>
              <a:rPr lang="en-US" sz="2400" dirty="0" smtClean="0">
                <a:latin typeface="Times New Roman" panose="02020603050405020304" pitchFamily="18" charset="0"/>
                <a:cs typeface="Times New Roman" panose="02020603050405020304" pitchFamily="18" charset="0"/>
              </a:rPr>
              <a:t>Injection- Service </a:t>
            </a:r>
            <a:r>
              <a:rPr lang="en-US" sz="2400" dirty="0" smtClean="0">
                <a:latin typeface="Times New Roman" panose="02020603050405020304" pitchFamily="18" charset="0"/>
                <a:cs typeface="Times New Roman" panose="02020603050405020304" pitchFamily="18" charset="0"/>
              </a:rPr>
              <a:t>(4)</a:t>
            </a:r>
            <a:endParaRPr lang="en-US" sz="2400" dirty="0">
              <a:latin typeface="Times New Roman" panose="02020603050405020304" pitchFamily="18" charset="0"/>
              <a:cs typeface="Times New Roman" panose="02020603050405020304" pitchFamily="18" charset="0"/>
            </a:endParaRPr>
          </a:p>
        </p:txBody>
      </p:sp>
      <p:sp>
        <p:nvSpPr>
          <p:cNvPr id="24579" name="Content Placeholder 2"/>
          <p:cNvSpPr>
            <a:spLocks noGrp="1"/>
          </p:cNvSpPr>
          <p:nvPr>
            <p:ph sz="quarter" idx="13"/>
          </p:nvPr>
        </p:nvSpPr>
        <p:spPr>
          <a:xfrm>
            <a:off x="152400" y="819150"/>
            <a:ext cx="8915400" cy="4191000"/>
          </a:xfrm>
        </p:spPr>
        <p:txBody>
          <a:bodyPr/>
          <a:lstStyle/>
          <a:p>
            <a:r>
              <a:rPr lang="en-US" b="1" dirty="0">
                <a:latin typeface="Times New Roman" panose="02020603050405020304" pitchFamily="18" charset="0"/>
                <a:cs typeface="Times New Roman" panose="02020603050405020304" pitchFamily="18" charset="0"/>
              </a:rPr>
              <a:t>Registering providers in an </a:t>
            </a:r>
            <a:r>
              <a:rPr lang="en-US" b="1" dirty="0" err="1">
                <a:latin typeface="Times New Roman" panose="02020603050405020304" pitchFamily="18" charset="0"/>
                <a:cs typeface="Times New Roman" panose="02020603050405020304" pitchFamily="18" charset="0"/>
              </a:rPr>
              <a:t>NgModule</a:t>
            </a:r>
            <a:endParaRPr lang="en-US" b="1" dirty="0">
              <a:latin typeface="Times New Roman" panose="02020603050405020304" pitchFamily="18" charset="0"/>
              <a:cs typeface="Times New Roman" panose="02020603050405020304" pitchFamily="18" charset="0"/>
            </a:endParaRPr>
          </a:p>
          <a:p>
            <a:pPr lvl="1">
              <a:buFont typeface="Wingdings" panose="05000000000000000000" pitchFamily="2" charset="2"/>
              <a:buChar char="v"/>
            </a:pPr>
            <a:r>
              <a:rPr lang="en-US" sz="2200" dirty="0" smtClean="0">
                <a:latin typeface="Times New Roman" panose="02020603050405020304" pitchFamily="18" charset="0"/>
                <a:cs typeface="Times New Roman" panose="02020603050405020304" pitchFamily="18" charset="0"/>
              </a:rPr>
              <a:t>a </a:t>
            </a:r>
            <a:r>
              <a:rPr lang="en-US" sz="2200" dirty="0">
                <a:latin typeface="Times New Roman" panose="02020603050405020304" pitchFamily="18" charset="0"/>
                <a:cs typeface="Times New Roman" panose="02020603050405020304" pitchFamily="18" charset="0"/>
              </a:rPr>
              <a:t>provider in an </a:t>
            </a:r>
            <a:r>
              <a:rPr lang="en-US" sz="2200" dirty="0" err="1">
                <a:latin typeface="Times New Roman" panose="02020603050405020304" pitchFamily="18" charset="0"/>
                <a:cs typeface="Times New Roman" panose="02020603050405020304" pitchFamily="18" charset="0"/>
              </a:rPr>
              <a:t>NgModule</a:t>
            </a:r>
            <a:r>
              <a:rPr lang="en-US" sz="2200" dirty="0">
                <a:latin typeface="Times New Roman" panose="02020603050405020304" pitchFamily="18" charset="0"/>
                <a:cs typeface="Times New Roman" panose="02020603050405020304" pitchFamily="18" charset="0"/>
              </a:rPr>
              <a:t> is registered in the root injector. That means that every provider registered within an </a:t>
            </a:r>
            <a:r>
              <a:rPr lang="en-US" sz="2200" dirty="0" err="1">
                <a:latin typeface="Times New Roman" panose="02020603050405020304" pitchFamily="18" charset="0"/>
                <a:cs typeface="Times New Roman" panose="02020603050405020304" pitchFamily="18" charset="0"/>
              </a:rPr>
              <a:t>NgModule</a:t>
            </a:r>
            <a:r>
              <a:rPr lang="en-US" sz="2200" dirty="0">
                <a:latin typeface="Times New Roman" panose="02020603050405020304" pitchFamily="18" charset="0"/>
                <a:cs typeface="Times New Roman" panose="02020603050405020304" pitchFamily="18" charset="0"/>
              </a:rPr>
              <a:t> will be accessible in the entire application.</a:t>
            </a:r>
          </a:p>
          <a:p>
            <a:pPr lvl="2"/>
            <a:r>
              <a:rPr lang="en-US" sz="2200" dirty="0">
                <a:latin typeface="Times New Roman" panose="02020603050405020304" pitchFamily="18" charset="0"/>
                <a:cs typeface="Times New Roman" panose="02020603050405020304" pitchFamily="18" charset="0"/>
              </a:rPr>
              <a:t>On the other hand, a provider registered in an application component is available only on that component and all its children.</a:t>
            </a:r>
          </a:p>
          <a:p>
            <a:pPr lvl="3">
              <a:buFont typeface="Wingdings" panose="05000000000000000000" pitchFamily="2" charset="2"/>
              <a:buChar char="v"/>
            </a:pPr>
            <a:endParaRPr lang="en-US" sz="2200" b="1" dirty="0">
              <a:solidFill>
                <a:srgbClr val="B73B50"/>
              </a:solidFill>
              <a:latin typeface="Times New Roman" panose="02020603050405020304" pitchFamily="18" charset="0"/>
              <a:cs typeface="Times New Roman" panose="02020603050405020304" pitchFamily="18" charset="0"/>
            </a:endParaRPr>
          </a:p>
          <a:p>
            <a:pPr lvl="2"/>
            <a:endParaRPr lang="en-US" sz="2200" dirty="0" smtClean="0"/>
          </a:p>
          <a:p>
            <a:endParaRPr lang="en-US" dirty="0"/>
          </a:p>
          <a:p>
            <a:pPr marL="914400" lvl="4" indent="0">
              <a:buNone/>
            </a:pPr>
            <a:endParaRPr lang="en-US" sz="2000" b="1" dirty="0">
              <a:solidFill>
                <a:srgbClr val="B73B50"/>
              </a:solidFill>
            </a:endParaRPr>
          </a:p>
          <a:p>
            <a:pPr marL="914400" lvl="4" indent="0">
              <a:buNone/>
            </a:pPr>
            <a:endParaRPr lang="en-US" sz="2000" b="1" dirty="0">
              <a:solidFill>
                <a:srgbClr val="B73B50"/>
              </a:solidFill>
            </a:endParaRPr>
          </a:p>
        </p:txBody>
      </p:sp>
    </p:spTree>
    <p:extLst>
      <p:ext uri="{BB962C8B-B14F-4D97-AF65-F5344CB8AC3E}">
        <p14:creationId xmlns:p14="http://schemas.microsoft.com/office/powerpoint/2010/main" val="24329387"/>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33350"/>
            <a:ext cx="8915400" cy="450591"/>
          </a:xfrm>
        </p:spPr>
        <p:txBody>
          <a:bodyPr>
            <a:noAutofit/>
          </a:bodyPr>
          <a:lstStyle/>
          <a:p>
            <a:r>
              <a:rPr lang="en-US" sz="2400" dirty="0">
                <a:latin typeface="Times New Roman" panose="02020603050405020304" pitchFamily="18" charset="0"/>
                <a:cs typeface="Times New Roman" panose="02020603050405020304" pitchFamily="18" charset="0"/>
              </a:rPr>
              <a:t>Dependency </a:t>
            </a:r>
            <a:r>
              <a:rPr lang="en-US" sz="2400" dirty="0" smtClean="0">
                <a:latin typeface="Times New Roman" panose="02020603050405020304" pitchFamily="18" charset="0"/>
                <a:cs typeface="Times New Roman" panose="02020603050405020304" pitchFamily="18" charset="0"/>
              </a:rPr>
              <a:t>Injection- </a:t>
            </a:r>
            <a:r>
              <a:rPr lang="en-US" sz="2400" dirty="0" smtClean="0">
                <a:latin typeface="Times New Roman" panose="02020603050405020304" pitchFamily="18" charset="0"/>
                <a:cs typeface="Times New Roman" panose="02020603050405020304" pitchFamily="18" charset="0"/>
              </a:rPr>
              <a:t>Service(5)</a:t>
            </a:r>
            <a:endParaRPr lang="en-US" sz="2400" dirty="0">
              <a:latin typeface="Times New Roman" panose="02020603050405020304" pitchFamily="18" charset="0"/>
              <a:cs typeface="Times New Roman" panose="02020603050405020304" pitchFamily="18" charset="0"/>
            </a:endParaRPr>
          </a:p>
        </p:txBody>
      </p:sp>
      <p:sp>
        <p:nvSpPr>
          <p:cNvPr id="24579" name="Content Placeholder 2"/>
          <p:cNvSpPr>
            <a:spLocks noGrp="1"/>
          </p:cNvSpPr>
          <p:nvPr>
            <p:ph sz="quarter" idx="13"/>
          </p:nvPr>
        </p:nvSpPr>
        <p:spPr>
          <a:xfrm>
            <a:off x="152400" y="819150"/>
            <a:ext cx="8915400" cy="4191000"/>
          </a:xfrm>
        </p:spPr>
        <p:txBody>
          <a:bodyPr/>
          <a:lstStyle/>
          <a:p>
            <a:r>
              <a:rPr lang="en-US" b="1" dirty="0">
                <a:latin typeface="Times New Roman" panose="02020603050405020304" pitchFamily="18" charset="0"/>
                <a:cs typeface="Times New Roman" panose="02020603050405020304" pitchFamily="18" charset="0"/>
              </a:rPr>
              <a:t>P</a:t>
            </a:r>
            <a:r>
              <a:rPr lang="en-US" b="1" dirty="0" smtClean="0">
                <a:latin typeface="Times New Roman" panose="02020603050405020304" pitchFamily="18" charset="0"/>
                <a:cs typeface="Times New Roman" panose="02020603050405020304" pitchFamily="18" charset="0"/>
              </a:rPr>
              <a:t>rovider </a:t>
            </a:r>
            <a:r>
              <a:rPr lang="en-US" b="1" dirty="0" smtClean="0">
                <a:latin typeface="Times New Roman" panose="02020603050405020304" pitchFamily="18" charset="0"/>
                <a:cs typeface="Times New Roman" panose="02020603050405020304" pitchFamily="18" charset="0"/>
              </a:rPr>
              <a:t>configurations</a:t>
            </a:r>
          </a:p>
          <a:p>
            <a:pPr lvl="1"/>
            <a:r>
              <a:rPr lang="en-US" b="1" dirty="0">
                <a:latin typeface="Times New Roman" panose="02020603050405020304" pitchFamily="18" charset="0"/>
                <a:cs typeface="Times New Roman" panose="02020603050405020304" pitchFamily="18" charset="0"/>
                <a:hlinkClick r:id="rId3"/>
              </a:rPr>
              <a:t>https://angular.io/guide/dependency-injection</a:t>
            </a:r>
            <a:endParaRPr lang="en-US" b="1" dirty="0" smtClean="0">
              <a:latin typeface="Times New Roman" panose="02020603050405020304" pitchFamily="18" charset="0"/>
              <a:cs typeface="Times New Roman" panose="02020603050405020304" pitchFamily="18" charset="0"/>
            </a:endParaRPr>
          </a:p>
          <a:p>
            <a:pPr marL="457200" lvl="1" indent="0">
              <a:buNone/>
            </a:pPr>
            <a:endParaRPr lang="en-US" b="1" dirty="0" smtClean="0"/>
          </a:p>
          <a:p>
            <a:pPr marL="457200" lvl="1" indent="0">
              <a:buNone/>
            </a:pPr>
            <a:endParaRPr lang="en-US" dirty="0"/>
          </a:p>
          <a:p>
            <a:endParaRPr lang="en-US" dirty="0" smtClean="0"/>
          </a:p>
          <a:p>
            <a:endParaRPr lang="en-US" dirty="0"/>
          </a:p>
          <a:p>
            <a:pPr marL="914400" lvl="4" indent="0">
              <a:buNone/>
            </a:pPr>
            <a:endParaRPr lang="en-US" sz="2000" b="1" dirty="0">
              <a:solidFill>
                <a:srgbClr val="B73B50"/>
              </a:solidFill>
            </a:endParaRPr>
          </a:p>
          <a:p>
            <a:pPr marL="914400" lvl="4" indent="0">
              <a:buNone/>
            </a:pPr>
            <a:endParaRPr lang="en-US" sz="2000" b="1" dirty="0">
              <a:solidFill>
                <a:srgbClr val="B73B50"/>
              </a:solidFill>
            </a:endParaRPr>
          </a:p>
        </p:txBody>
      </p:sp>
    </p:spTree>
    <p:extLst>
      <p:ext uri="{BB962C8B-B14F-4D97-AF65-F5344CB8AC3E}">
        <p14:creationId xmlns:p14="http://schemas.microsoft.com/office/powerpoint/2010/main" val="1402024887"/>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33350"/>
            <a:ext cx="8915400" cy="450591"/>
          </a:xfrm>
        </p:spPr>
        <p:txBody>
          <a:bodyPr>
            <a:noAutofit/>
          </a:bodyPr>
          <a:lstStyle/>
          <a:p>
            <a:r>
              <a:rPr lang="en-US" sz="2400" dirty="0">
                <a:latin typeface="Times New Roman" panose="02020603050405020304" pitchFamily="18" charset="0"/>
                <a:cs typeface="Times New Roman" panose="02020603050405020304" pitchFamily="18" charset="0"/>
              </a:rPr>
              <a:t>C</a:t>
            </a:r>
            <a:r>
              <a:rPr lang="en-US" sz="2400" dirty="0" smtClean="0">
                <a:latin typeface="Times New Roman" panose="02020603050405020304" pitchFamily="18" charset="0"/>
                <a:cs typeface="Times New Roman" panose="02020603050405020304" pitchFamily="18" charset="0"/>
              </a:rPr>
              <a:t>ommunicate </a:t>
            </a:r>
            <a:r>
              <a:rPr lang="en-US" sz="2400" dirty="0">
                <a:latin typeface="Times New Roman" panose="02020603050405020304" pitchFamily="18" charset="0"/>
                <a:cs typeface="Times New Roman" panose="02020603050405020304" pitchFamily="18" charset="0"/>
              </a:rPr>
              <a:t>with a </a:t>
            </a:r>
            <a:r>
              <a:rPr lang="en-US" sz="2400" dirty="0" smtClean="0">
                <a:latin typeface="Times New Roman" panose="02020603050405020304" pitchFamily="18" charset="0"/>
                <a:cs typeface="Times New Roman" panose="02020603050405020304" pitchFamily="18" charset="0"/>
              </a:rPr>
              <a:t>server- </a:t>
            </a:r>
            <a:r>
              <a:rPr lang="en-US" altLang="en-US" sz="2400" dirty="0">
                <a:latin typeface="Times New Roman" panose="02020603050405020304" pitchFamily="18" charset="0"/>
                <a:cs typeface="Times New Roman" panose="02020603050405020304" pitchFamily="18" charset="0"/>
              </a:rPr>
              <a:t>Asynchronous</a:t>
            </a:r>
            <a:r>
              <a:rPr lang="en-US" sz="2400" dirty="0" smtClean="0">
                <a:latin typeface="Times New Roman" panose="02020603050405020304" pitchFamily="18" charset="0"/>
                <a:cs typeface="Times New Roman" panose="02020603050405020304" pitchFamily="18" charset="0"/>
              </a:rPr>
              <a:t> (1)</a:t>
            </a:r>
            <a:endParaRPr lang="en-US" sz="2400" dirty="0">
              <a:latin typeface="Times New Roman" panose="02020603050405020304" pitchFamily="18" charset="0"/>
              <a:cs typeface="Times New Roman" panose="02020603050405020304" pitchFamily="18" charset="0"/>
            </a:endParaRPr>
          </a:p>
        </p:txBody>
      </p:sp>
      <p:sp>
        <p:nvSpPr>
          <p:cNvPr id="24579" name="Content Placeholder 2"/>
          <p:cNvSpPr>
            <a:spLocks noGrp="1"/>
          </p:cNvSpPr>
          <p:nvPr>
            <p:ph sz="quarter" idx="13"/>
          </p:nvPr>
        </p:nvSpPr>
        <p:spPr>
          <a:xfrm>
            <a:off x="152400" y="819150"/>
            <a:ext cx="8915400" cy="4191000"/>
          </a:xfrm>
        </p:spPr>
        <p:txBody>
          <a:bodyPr/>
          <a:lstStyle/>
          <a:p>
            <a:r>
              <a:rPr lang="en-US" b="1" dirty="0" smtClean="0">
                <a:latin typeface="Times New Roman" panose="02020603050405020304" pitchFamily="18" charset="0"/>
                <a:cs typeface="Times New Roman" panose="02020603050405020304" pitchFamily="18" charset="0"/>
              </a:rPr>
              <a:t>Story</a:t>
            </a:r>
            <a:endParaRPr lang="en-US" b="1" dirty="0">
              <a:latin typeface="Times New Roman" panose="02020603050405020304" pitchFamily="18" charset="0"/>
              <a:cs typeface="Times New Roman" panose="02020603050405020304" pitchFamily="18" charset="0"/>
            </a:endParaRPr>
          </a:p>
          <a:p>
            <a:pPr lvl="1">
              <a:buFontTx/>
              <a:buChar char="-"/>
            </a:pPr>
            <a:r>
              <a:rPr lang="en-US" dirty="0">
                <a:latin typeface="Times New Roman" panose="02020603050405020304" pitchFamily="18" charset="0"/>
                <a:cs typeface="Times New Roman" panose="02020603050405020304" pitchFamily="18" charset="0"/>
              </a:rPr>
              <a:t>On one day, I was planning for a trip to </a:t>
            </a:r>
            <a:r>
              <a:rPr lang="en-US" dirty="0" err="1" smtClean="0">
                <a:latin typeface="Times New Roman" panose="02020603050405020304" pitchFamily="18" charset="0"/>
                <a:cs typeface="Times New Roman" panose="02020603050405020304" pitchFamily="18" charset="0"/>
              </a:rPr>
              <a:t>Vung</a:t>
            </a:r>
            <a:r>
              <a:rPr lang="en-US" dirty="0" smtClean="0">
                <a:latin typeface="Times New Roman" panose="02020603050405020304" pitchFamily="18" charset="0"/>
                <a:cs typeface="Times New Roman" panose="02020603050405020304" pitchFamily="18" charset="0"/>
              </a:rPr>
              <a:t> Tau. </a:t>
            </a:r>
            <a:r>
              <a:rPr lang="en-US" dirty="0">
                <a:latin typeface="Times New Roman" panose="02020603050405020304" pitchFamily="18" charset="0"/>
                <a:cs typeface="Times New Roman" panose="02020603050405020304" pitchFamily="18" charset="0"/>
              </a:rPr>
              <a:t>So I called the tour coordinator who makes the arrangements to this place.  </a:t>
            </a:r>
            <a:r>
              <a:rPr lang="en-US" dirty="0" smtClean="0">
                <a:latin typeface="Times New Roman" panose="02020603050405020304" pitchFamily="18" charset="0"/>
                <a:cs typeface="Times New Roman" panose="02020603050405020304" pitchFamily="18" charset="0"/>
              </a:rPr>
              <a:t>After </a:t>
            </a:r>
            <a:r>
              <a:rPr lang="en-US" dirty="0">
                <a:latin typeface="Times New Roman" panose="02020603050405020304" pitchFamily="18" charset="0"/>
                <a:cs typeface="Times New Roman" panose="02020603050405020304" pitchFamily="18" charset="0"/>
              </a:rPr>
              <a:t>that, it’s the tour coordinator’s responsibility to book the room and make other required set-ups for my trip. Finally, I did a trip to </a:t>
            </a:r>
            <a:r>
              <a:rPr lang="en-US" dirty="0" err="1" smtClean="0">
                <a:latin typeface="Times New Roman" panose="02020603050405020304" pitchFamily="18" charset="0"/>
                <a:cs typeface="Times New Roman" panose="02020603050405020304" pitchFamily="18" charset="0"/>
              </a:rPr>
              <a:t>Vung</a:t>
            </a:r>
            <a:r>
              <a:rPr lang="en-US" dirty="0" smtClean="0">
                <a:latin typeface="Times New Roman" panose="02020603050405020304" pitchFamily="18" charset="0"/>
                <a:cs typeface="Times New Roman" panose="02020603050405020304" pitchFamily="18" charset="0"/>
              </a:rPr>
              <a:t> Tau.</a:t>
            </a:r>
            <a:r>
              <a:rPr lang="en-US" dirty="0">
                <a:latin typeface="Times New Roman" panose="02020603050405020304" pitchFamily="18" charset="0"/>
                <a:cs typeface="Times New Roman" panose="02020603050405020304" pitchFamily="18" charset="0"/>
              </a:rPr>
              <a:t> That means, the room will be arranged before I reach the place</a:t>
            </a:r>
            <a:r>
              <a:rPr lang="en-US" dirty="0" smtClean="0">
                <a:latin typeface="Times New Roman" panose="02020603050405020304" pitchFamily="18" charset="0"/>
                <a:cs typeface="Times New Roman" panose="02020603050405020304" pitchFamily="18" charset="0"/>
              </a:rPr>
              <a:t>.</a:t>
            </a:r>
            <a:r>
              <a:rPr lang="en-US" dirty="0">
                <a:latin typeface="Times New Roman" panose="02020603050405020304" pitchFamily="18" charset="0"/>
                <a:cs typeface="Times New Roman" panose="02020603050405020304" pitchFamily="18" charset="0"/>
              </a:rPr>
              <a:t> Also, getting the hotel and room details are completely </a:t>
            </a:r>
            <a:r>
              <a:rPr lang="en-US" b="1" dirty="0">
                <a:latin typeface="Times New Roman" panose="02020603050405020304" pitchFamily="18" charset="0"/>
                <a:cs typeface="Times New Roman" panose="02020603050405020304" pitchFamily="18" charset="0"/>
              </a:rPr>
              <a:t>synchronous events</a:t>
            </a:r>
            <a:r>
              <a:rPr lang="en-US" b="1" dirty="0" smtClean="0">
                <a:latin typeface="Times New Roman" panose="02020603050405020304" pitchFamily="18" charset="0"/>
                <a:cs typeface="Times New Roman" panose="02020603050405020304" pitchFamily="18" charset="0"/>
              </a:rPr>
              <a:t>.</a:t>
            </a:r>
          </a:p>
          <a:p>
            <a:pPr lvl="2">
              <a:buFont typeface="Wingdings" panose="05000000000000000000" pitchFamily="2" charset="2"/>
              <a:buChar char="v"/>
            </a:pPr>
            <a:r>
              <a:rPr lang="en-US" b="1" dirty="0">
                <a:solidFill>
                  <a:srgbClr val="B73B50"/>
                </a:solidFill>
                <a:latin typeface="Times New Roman" panose="02020603050405020304" pitchFamily="18" charset="0"/>
                <a:cs typeface="Times New Roman" panose="02020603050405020304" pitchFamily="18" charset="0"/>
                <a:hlinkClick r:id="rId3"/>
              </a:rPr>
              <a:t>http://jsfiddle.net/hhq72p1m/1</a:t>
            </a:r>
            <a:r>
              <a:rPr lang="en-US" b="1" dirty="0" smtClean="0">
                <a:solidFill>
                  <a:srgbClr val="B73B50"/>
                </a:solidFill>
                <a:latin typeface="Times New Roman" panose="02020603050405020304" pitchFamily="18" charset="0"/>
                <a:cs typeface="Times New Roman" panose="02020603050405020304" pitchFamily="18" charset="0"/>
                <a:hlinkClick r:id="rId3"/>
              </a:rPr>
              <a:t>/ </a:t>
            </a:r>
            <a:r>
              <a:rPr lang="en-US" b="1" dirty="0" smtClean="0">
                <a:solidFill>
                  <a:srgbClr val="B73B50"/>
                </a:solidFill>
                <a:latin typeface="Times New Roman" panose="02020603050405020304" pitchFamily="18" charset="0"/>
                <a:cs typeface="Times New Roman" panose="02020603050405020304" pitchFamily="18" charset="0"/>
              </a:rPr>
              <a:t>(</a:t>
            </a:r>
            <a:r>
              <a:rPr lang="en-US" b="1" dirty="0">
                <a:solidFill>
                  <a:srgbClr val="B73B50"/>
                </a:solidFill>
                <a:latin typeface="Times New Roman" panose="02020603050405020304" pitchFamily="18" charset="0"/>
                <a:cs typeface="Times New Roman" panose="02020603050405020304" pitchFamily="18" charset="0"/>
              </a:rPr>
              <a:t>example is written with </a:t>
            </a:r>
            <a:r>
              <a:rPr lang="en-US" b="1" dirty="0" err="1">
                <a:solidFill>
                  <a:srgbClr val="B73B50"/>
                </a:solidFill>
                <a:latin typeface="Times New Roman" panose="02020603050405020304" pitchFamily="18" charset="0"/>
                <a:cs typeface="Times New Roman" panose="02020603050405020304" pitchFamily="18" charset="0"/>
              </a:rPr>
              <a:t>angularjs</a:t>
            </a:r>
            <a:r>
              <a:rPr lang="en-US" b="1" dirty="0" smtClean="0">
                <a:solidFill>
                  <a:srgbClr val="B73B50"/>
                </a:solidFill>
                <a:latin typeface="Times New Roman" panose="02020603050405020304" pitchFamily="18" charset="0"/>
                <a:cs typeface="Times New Roman" panose="02020603050405020304" pitchFamily="18" charset="0"/>
              </a:rPr>
              <a:t>)</a:t>
            </a:r>
            <a:endParaRPr lang="en-US" b="1" dirty="0">
              <a:latin typeface="Times New Roman" panose="02020603050405020304" pitchFamily="18" charset="0"/>
              <a:cs typeface="Times New Roman" panose="02020603050405020304" pitchFamily="18" charset="0"/>
            </a:endParaRPr>
          </a:p>
          <a:p>
            <a:pPr marL="457200" lvl="1" indent="0">
              <a:buNone/>
            </a:pPr>
            <a:endParaRPr lang="en-US" b="1" dirty="0" smtClean="0"/>
          </a:p>
        </p:txBody>
      </p:sp>
    </p:spTree>
    <p:extLst>
      <p:ext uri="{BB962C8B-B14F-4D97-AF65-F5344CB8AC3E}">
        <p14:creationId xmlns:p14="http://schemas.microsoft.com/office/powerpoint/2010/main" val="3474405251"/>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33350"/>
            <a:ext cx="8915400" cy="450591"/>
          </a:xfrm>
        </p:spPr>
        <p:txBody>
          <a:bodyPr>
            <a:noAutofit/>
          </a:bodyPr>
          <a:lstStyle/>
          <a:p>
            <a:r>
              <a:rPr lang="en-US" sz="2400" dirty="0">
                <a:latin typeface="Times New Roman" panose="02020603050405020304" pitchFamily="18" charset="0"/>
                <a:cs typeface="Times New Roman" panose="02020603050405020304" pitchFamily="18" charset="0"/>
              </a:rPr>
              <a:t>C</a:t>
            </a:r>
            <a:r>
              <a:rPr lang="en-US" sz="2400" dirty="0" smtClean="0">
                <a:latin typeface="Times New Roman" panose="02020603050405020304" pitchFamily="18" charset="0"/>
                <a:cs typeface="Times New Roman" panose="02020603050405020304" pitchFamily="18" charset="0"/>
              </a:rPr>
              <a:t>ommunicate </a:t>
            </a:r>
            <a:r>
              <a:rPr lang="en-US" sz="2400" dirty="0">
                <a:latin typeface="Times New Roman" panose="02020603050405020304" pitchFamily="18" charset="0"/>
                <a:cs typeface="Times New Roman" panose="02020603050405020304" pitchFamily="18" charset="0"/>
              </a:rPr>
              <a:t>with a </a:t>
            </a:r>
            <a:r>
              <a:rPr lang="en-US" sz="2400" dirty="0" smtClean="0">
                <a:latin typeface="Times New Roman" panose="02020603050405020304" pitchFamily="18" charset="0"/>
                <a:cs typeface="Times New Roman" panose="02020603050405020304" pitchFamily="18" charset="0"/>
              </a:rPr>
              <a:t>server- </a:t>
            </a:r>
            <a:r>
              <a:rPr lang="en-US" altLang="en-US" sz="2400" dirty="0">
                <a:latin typeface="Times New Roman" panose="02020603050405020304" pitchFamily="18" charset="0"/>
                <a:cs typeface="Times New Roman" panose="02020603050405020304" pitchFamily="18" charset="0"/>
              </a:rPr>
              <a:t>Asynchronous</a:t>
            </a:r>
            <a:r>
              <a:rPr lang="en-US" sz="2400" dirty="0" smtClean="0">
                <a:latin typeface="Times New Roman" panose="02020603050405020304" pitchFamily="18" charset="0"/>
                <a:cs typeface="Times New Roman" panose="02020603050405020304" pitchFamily="18" charset="0"/>
              </a:rPr>
              <a:t> (2)</a:t>
            </a:r>
            <a:endParaRPr lang="en-US" sz="2400" dirty="0">
              <a:latin typeface="Times New Roman" panose="02020603050405020304" pitchFamily="18" charset="0"/>
              <a:cs typeface="Times New Roman" panose="02020603050405020304" pitchFamily="18" charset="0"/>
            </a:endParaRPr>
          </a:p>
        </p:txBody>
      </p:sp>
      <p:sp>
        <p:nvSpPr>
          <p:cNvPr id="24579" name="Content Placeholder 2"/>
          <p:cNvSpPr>
            <a:spLocks noGrp="1"/>
          </p:cNvSpPr>
          <p:nvPr>
            <p:ph sz="quarter" idx="13"/>
          </p:nvPr>
        </p:nvSpPr>
        <p:spPr>
          <a:xfrm>
            <a:off x="152400" y="819150"/>
            <a:ext cx="8915400" cy="4191000"/>
          </a:xfrm>
        </p:spPr>
        <p:txBody>
          <a:bodyPr/>
          <a:lstStyle/>
          <a:p>
            <a:r>
              <a:rPr lang="en-US" b="1" dirty="0" smtClean="0">
                <a:latin typeface="Times New Roman" panose="02020603050405020304" pitchFamily="18" charset="0"/>
                <a:cs typeface="Times New Roman" panose="02020603050405020304" pitchFamily="18" charset="0"/>
              </a:rPr>
              <a:t>Story</a:t>
            </a:r>
            <a:endParaRPr lang="en-US" b="1" dirty="0">
              <a:latin typeface="Times New Roman" panose="02020603050405020304" pitchFamily="18" charset="0"/>
              <a:cs typeface="Times New Roman" panose="02020603050405020304" pitchFamily="18" charset="0"/>
            </a:endParaRPr>
          </a:p>
          <a:p>
            <a:pPr lvl="1">
              <a:buFontTx/>
              <a:buChar char="-"/>
            </a:pPr>
            <a:r>
              <a:rPr lang="en-US" dirty="0" smtClean="0">
                <a:latin typeface="Times New Roman" panose="02020603050405020304" pitchFamily="18" charset="0"/>
                <a:cs typeface="Times New Roman" panose="02020603050405020304" pitchFamily="18" charset="0"/>
              </a:rPr>
              <a:t>But what if they’re asynchronous events? Let’s think this way: What If the tour coordinator is not so professional and he forgot to book the hotel and room. Because of this, when I arrive at the place, I’d to wait till I get a new room. So while waiting for getting room we want to go somewhere to go shopping, we don’t want getting room to block us. This is the same with real application, we </a:t>
            </a:r>
            <a:r>
              <a:rPr lang="en-US" dirty="0">
                <a:latin typeface="Times New Roman" panose="02020603050405020304" pitchFamily="18" charset="0"/>
                <a:cs typeface="Times New Roman" panose="02020603050405020304" pitchFamily="18" charset="0"/>
              </a:rPr>
              <a:t>can see that the view is rendered, but the </a:t>
            </a:r>
            <a:r>
              <a:rPr lang="en-US" dirty="0" smtClean="0">
                <a:latin typeface="Times New Roman" panose="02020603050405020304" pitchFamily="18" charset="0"/>
                <a:cs typeface="Times New Roman" panose="02020603050405020304" pitchFamily="18" charset="0"/>
              </a:rPr>
              <a:t>getting roo</a:t>
            </a:r>
            <a:r>
              <a:rPr lang="en-US" dirty="0">
                <a:latin typeface="Times New Roman" panose="02020603050405020304" pitchFamily="18" charset="0"/>
                <a:cs typeface="Times New Roman" panose="02020603050405020304" pitchFamily="18" charset="0"/>
              </a:rPr>
              <a:t>m </a:t>
            </a:r>
            <a:r>
              <a:rPr lang="en-US" dirty="0" smtClean="0">
                <a:latin typeface="Times New Roman" panose="02020603050405020304" pitchFamily="18" charset="0"/>
                <a:cs typeface="Times New Roman" panose="02020603050405020304" pitchFamily="18" charset="0"/>
              </a:rPr>
              <a:t>taking </a:t>
            </a:r>
            <a:r>
              <a:rPr lang="en-US" dirty="0">
                <a:latin typeface="Times New Roman" panose="02020603050405020304" pitchFamily="18" charset="0"/>
                <a:cs typeface="Times New Roman" panose="02020603050405020304" pitchFamily="18" charset="0"/>
              </a:rPr>
              <a:t>extra time to get the room details</a:t>
            </a:r>
            <a:r>
              <a:rPr lang="en-US" dirty="0" smtClean="0">
                <a:latin typeface="Times New Roman" panose="02020603050405020304" pitchFamily="18" charset="0"/>
                <a:cs typeface="Times New Roman" panose="02020603050405020304" pitchFamily="18" charset="0"/>
              </a:rPr>
              <a:t>.</a:t>
            </a:r>
          </a:p>
          <a:p>
            <a:pPr lvl="2">
              <a:buFontTx/>
              <a:buChar char="-"/>
            </a:pPr>
            <a:r>
              <a:rPr lang="en-US" b="1" dirty="0">
                <a:solidFill>
                  <a:srgbClr val="B73B50"/>
                </a:solidFill>
                <a:latin typeface="Times New Roman" panose="02020603050405020304" pitchFamily="18" charset="0"/>
                <a:cs typeface="Times New Roman" panose="02020603050405020304" pitchFamily="18" charset="0"/>
                <a:hlinkClick r:id="rId3"/>
              </a:rPr>
              <a:t>http://jsfiddle.net/pospw9Lc/2</a:t>
            </a:r>
            <a:r>
              <a:rPr lang="en-US" b="1" dirty="0" smtClean="0">
                <a:solidFill>
                  <a:srgbClr val="B73B50"/>
                </a:solidFill>
                <a:latin typeface="Times New Roman" panose="02020603050405020304" pitchFamily="18" charset="0"/>
                <a:cs typeface="Times New Roman" panose="02020603050405020304" pitchFamily="18" charset="0"/>
                <a:hlinkClick r:id="rId3"/>
              </a:rPr>
              <a:t>/</a:t>
            </a:r>
            <a:r>
              <a:rPr lang="en-US" b="1" dirty="0" smtClean="0">
                <a:solidFill>
                  <a:srgbClr val="B73B50"/>
                </a:solidFill>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(s</a:t>
            </a:r>
            <a:r>
              <a:rPr lang="en-US" altLang="en-US" sz="2000" dirty="0">
                <a:latin typeface="Times New Roman" panose="02020603050405020304" pitchFamily="18" charset="0"/>
                <a:cs typeface="Times New Roman" panose="02020603050405020304" pitchFamily="18" charset="0"/>
              </a:rPr>
              <a:t>ynchronous)</a:t>
            </a:r>
            <a:endParaRPr lang="en-US" sz="2000" dirty="0">
              <a:latin typeface="Times New Roman" panose="02020603050405020304" pitchFamily="18" charset="0"/>
              <a:cs typeface="Times New Roman" panose="02020603050405020304" pitchFamily="18" charset="0"/>
            </a:endParaRPr>
          </a:p>
          <a:p>
            <a:pPr lvl="2">
              <a:buFontTx/>
              <a:buChar char="-"/>
            </a:pPr>
            <a:r>
              <a:rPr lang="en-US" b="1" dirty="0" smtClean="0">
                <a:solidFill>
                  <a:srgbClr val="B73B50"/>
                </a:solidFill>
                <a:latin typeface="Times New Roman" panose="02020603050405020304" pitchFamily="18" charset="0"/>
                <a:cs typeface="Times New Roman" panose="02020603050405020304" pitchFamily="18" charset="0"/>
                <a:hlinkClick r:id="rId4"/>
              </a:rPr>
              <a:t>http</a:t>
            </a:r>
            <a:r>
              <a:rPr lang="en-US" b="1" dirty="0">
                <a:solidFill>
                  <a:srgbClr val="B73B50"/>
                </a:solidFill>
                <a:latin typeface="Times New Roman" panose="02020603050405020304" pitchFamily="18" charset="0"/>
                <a:cs typeface="Times New Roman" panose="02020603050405020304" pitchFamily="18" charset="0"/>
                <a:hlinkClick r:id="rId4"/>
              </a:rPr>
              <a:t>://jsfiddle.net/myqtaw5q/2</a:t>
            </a:r>
            <a:r>
              <a:rPr lang="en-US" b="1" dirty="0" smtClean="0">
                <a:solidFill>
                  <a:srgbClr val="B73B50"/>
                </a:solidFill>
                <a:latin typeface="Times New Roman" panose="02020603050405020304" pitchFamily="18" charset="0"/>
                <a:cs typeface="Times New Roman" panose="02020603050405020304" pitchFamily="18" charset="0"/>
                <a:hlinkClick r:id="rId4"/>
              </a:rPr>
              <a:t>/</a:t>
            </a:r>
            <a:r>
              <a:rPr lang="en-US" b="1" dirty="0" smtClean="0">
                <a:solidFill>
                  <a:srgbClr val="B73B50"/>
                </a:solidFill>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(As</a:t>
            </a:r>
            <a:r>
              <a:rPr lang="en-US" altLang="en-US" dirty="0" smtClean="0">
                <a:latin typeface="Times New Roman" panose="02020603050405020304" pitchFamily="18" charset="0"/>
                <a:cs typeface="Times New Roman" panose="02020603050405020304" pitchFamily="18" charset="0"/>
              </a:rPr>
              <a:t>ynchronous</a:t>
            </a:r>
            <a:r>
              <a:rPr lang="en-US" altLang="en-US" dirty="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a:p>
            <a:pPr lvl="2">
              <a:buFontTx/>
              <a:buChar char="-"/>
            </a:pPr>
            <a:endParaRPr lang="en-US" b="1" dirty="0">
              <a:solidFill>
                <a:srgbClr val="B73B50"/>
              </a:solidFill>
            </a:endParaRPr>
          </a:p>
        </p:txBody>
      </p:sp>
    </p:spTree>
    <p:extLst>
      <p:ext uri="{BB962C8B-B14F-4D97-AF65-F5344CB8AC3E}">
        <p14:creationId xmlns:p14="http://schemas.microsoft.com/office/powerpoint/2010/main" val="4156740645"/>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33350"/>
            <a:ext cx="8915400" cy="450591"/>
          </a:xfrm>
        </p:spPr>
        <p:txBody>
          <a:bodyPr>
            <a:noAutofit/>
          </a:bodyPr>
          <a:lstStyle/>
          <a:p>
            <a:r>
              <a:rPr lang="en-US" sz="2400" dirty="0">
                <a:latin typeface="Times New Roman" panose="02020603050405020304" pitchFamily="18" charset="0"/>
                <a:cs typeface="Times New Roman" panose="02020603050405020304" pitchFamily="18" charset="0"/>
              </a:rPr>
              <a:t>Communicate with a server- </a:t>
            </a:r>
            <a:r>
              <a:rPr lang="en-US" altLang="en-US" sz="2400" dirty="0">
                <a:latin typeface="Times New Roman" panose="02020603050405020304" pitchFamily="18" charset="0"/>
                <a:cs typeface="Times New Roman" panose="02020603050405020304" pitchFamily="18" charset="0"/>
              </a:rPr>
              <a:t>Asynchronous </a:t>
            </a:r>
            <a:r>
              <a:rPr lang="en-US" sz="2400" dirty="0" smtClean="0">
                <a:latin typeface="Times New Roman" panose="02020603050405020304" pitchFamily="18" charset="0"/>
                <a:cs typeface="Times New Roman" panose="02020603050405020304" pitchFamily="18" charset="0"/>
              </a:rPr>
              <a:t>(3)</a:t>
            </a:r>
            <a:endParaRPr lang="en-US" sz="2400" dirty="0">
              <a:latin typeface="Times New Roman" panose="02020603050405020304" pitchFamily="18" charset="0"/>
              <a:cs typeface="Times New Roman" panose="02020603050405020304" pitchFamily="18" charset="0"/>
            </a:endParaRPr>
          </a:p>
        </p:txBody>
      </p:sp>
      <p:sp>
        <p:nvSpPr>
          <p:cNvPr id="24579" name="Content Placeholder 2"/>
          <p:cNvSpPr>
            <a:spLocks noGrp="1"/>
          </p:cNvSpPr>
          <p:nvPr>
            <p:ph sz="quarter" idx="13"/>
          </p:nvPr>
        </p:nvSpPr>
        <p:spPr>
          <a:xfrm>
            <a:off x="152400" y="819150"/>
            <a:ext cx="8915400" cy="4191000"/>
          </a:xfrm>
        </p:spPr>
        <p:txBody>
          <a:bodyPr/>
          <a:lstStyle/>
          <a:p>
            <a:r>
              <a:rPr lang="en-US" b="1" dirty="0" err="1" smtClean="0">
                <a:latin typeface="Times New Roman" panose="02020603050405020304" pitchFamily="18" charset="0"/>
                <a:cs typeface="Times New Roman" panose="02020603050405020304" pitchFamily="18" charset="0"/>
              </a:rPr>
              <a:t>HttpClient</a:t>
            </a:r>
            <a:endParaRPr lang="en-US" b="1" dirty="0" smtClean="0">
              <a:latin typeface="Times New Roman" panose="02020603050405020304" pitchFamily="18" charset="0"/>
              <a:cs typeface="Times New Roman" panose="02020603050405020304" pitchFamily="18" charset="0"/>
            </a:endParaRPr>
          </a:p>
          <a:p>
            <a:pPr lvl="1"/>
            <a:r>
              <a:rPr lang="en-US" sz="1800" b="1" dirty="0" smtClean="0">
                <a:latin typeface="Times New Roman" panose="02020603050405020304" pitchFamily="18" charset="0"/>
                <a:cs typeface="Times New Roman" panose="02020603050405020304" pitchFamily="18" charset="0"/>
              </a:rPr>
              <a:t>Http </a:t>
            </a:r>
            <a:r>
              <a:rPr lang="en-US" sz="1800" dirty="0" smtClean="0">
                <a:latin typeface="Times New Roman" panose="02020603050405020304" pitchFamily="18" charset="0"/>
                <a:cs typeface="Times New Roman" panose="02020603050405020304" pitchFamily="18" charset="0"/>
              </a:rPr>
              <a:t>is</a:t>
            </a:r>
            <a:r>
              <a:rPr lang="en-US" sz="1800" b="1" dirty="0" smtClean="0">
                <a:latin typeface="Times New Roman" panose="02020603050405020304" pitchFamily="18" charset="0"/>
                <a:cs typeface="Times New Roman" panose="02020603050405020304" pitchFamily="18" charset="0"/>
              </a:rPr>
              <a:t> </a:t>
            </a:r>
            <a:r>
              <a:rPr lang="en-US" sz="1800" dirty="0" smtClean="0">
                <a:latin typeface="Times New Roman" panose="02020603050405020304" pitchFamily="18" charset="0"/>
                <a:cs typeface="Times New Roman" panose="02020603050405020304" pitchFamily="18" charset="0"/>
              </a:rPr>
              <a:t>a common operation in any web application is getting or posting data to a server. Angular applications do this with the Http library, which </a:t>
            </a:r>
            <a:r>
              <a:rPr lang="en-US" sz="1800" b="1" dirty="0" smtClean="0">
                <a:latin typeface="Times New Roman" panose="02020603050405020304" pitchFamily="18" charset="0"/>
                <a:cs typeface="Times New Roman" panose="02020603050405020304" pitchFamily="18" charset="0"/>
              </a:rPr>
              <a:t>previously used Promises</a:t>
            </a:r>
            <a:r>
              <a:rPr lang="en-US" sz="1800" dirty="0" smtClean="0">
                <a:latin typeface="Times New Roman" panose="02020603050405020304" pitchFamily="18" charset="0"/>
                <a:cs typeface="Times New Roman" panose="02020603050405020304" pitchFamily="18" charset="0"/>
              </a:rPr>
              <a:t> to operate in an asynchronous manner. The updated Http library now </a:t>
            </a:r>
            <a:r>
              <a:rPr lang="en-US" sz="1800" b="1" dirty="0" smtClean="0">
                <a:latin typeface="Times New Roman" panose="02020603050405020304" pitchFamily="18" charset="0"/>
                <a:cs typeface="Times New Roman" panose="02020603050405020304" pitchFamily="18" charset="0"/>
              </a:rPr>
              <a:t>incorporates Observables</a:t>
            </a:r>
            <a:r>
              <a:rPr lang="en-US" sz="1800" dirty="0" smtClean="0">
                <a:latin typeface="Times New Roman" panose="02020603050405020304" pitchFamily="18" charset="0"/>
                <a:cs typeface="Times New Roman" panose="02020603050405020304" pitchFamily="18" charset="0"/>
              </a:rPr>
              <a:t> for triggering events and getting new data</a:t>
            </a:r>
          </a:p>
          <a:p>
            <a:pPr lvl="1"/>
            <a:r>
              <a:rPr lang="en-US" sz="1800" dirty="0">
                <a:latin typeface="Times New Roman" panose="02020603050405020304" pitchFamily="18" charset="0"/>
                <a:cs typeface="Times New Roman" panose="02020603050405020304" pitchFamily="18" charset="0"/>
              </a:rPr>
              <a:t>In Angular 4.3, a new HTTP Client was introduced. This new client replaces the </a:t>
            </a:r>
            <a:r>
              <a:rPr lang="en-US" sz="1800" dirty="0">
                <a:latin typeface="Times New Roman" panose="02020603050405020304" pitchFamily="18" charset="0"/>
                <a:cs typeface="Times New Roman" panose="02020603050405020304" pitchFamily="18" charset="0"/>
              </a:rPr>
              <a:t>@angular/http</a:t>
            </a:r>
            <a:r>
              <a:rPr lang="en-US" sz="1800" dirty="0">
                <a:latin typeface="Times New Roman" panose="02020603050405020304" pitchFamily="18" charset="0"/>
                <a:cs typeface="Times New Roman" panose="02020603050405020304" pitchFamily="18" charset="0"/>
              </a:rPr>
              <a:t> module you are using right now. </a:t>
            </a:r>
            <a:endParaRPr lang="en-US" sz="1800" dirty="0" smtClean="0">
              <a:latin typeface="Times New Roman" panose="02020603050405020304" pitchFamily="18" charset="0"/>
              <a:cs typeface="Times New Roman" panose="02020603050405020304" pitchFamily="18" charset="0"/>
            </a:endParaRPr>
          </a:p>
          <a:p>
            <a:pPr lvl="1"/>
            <a:r>
              <a:rPr lang="en-US" sz="1800" dirty="0" smtClean="0">
                <a:latin typeface="Times New Roman" panose="02020603050405020304" pitchFamily="18" charset="0"/>
                <a:cs typeface="Times New Roman" panose="02020603050405020304" pitchFamily="18" charset="0"/>
              </a:rPr>
              <a:t>This </a:t>
            </a:r>
            <a:r>
              <a:rPr lang="en-US" sz="1800" dirty="0">
                <a:latin typeface="Times New Roman" panose="02020603050405020304" pitchFamily="18" charset="0"/>
                <a:cs typeface="Times New Roman" panose="02020603050405020304" pitchFamily="18" charset="0"/>
              </a:rPr>
              <a:t>new module is available in package </a:t>
            </a:r>
            <a:r>
              <a:rPr lang="en-US" sz="1800" i="1" dirty="0">
                <a:latin typeface="Times New Roman" panose="02020603050405020304" pitchFamily="18" charset="0"/>
                <a:cs typeface="Times New Roman" panose="02020603050405020304" pitchFamily="18" charset="0"/>
              </a:rPr>
              <a:t>@angular/common/http</a:t>
            </a:r>
            <a:r>
              <a:rPr lang="en-US" sz="1800" dirty="0">
                <a:latin typeface="Times New Roman" panose="02020603050405020304" pitchFamily="18" charset="0"/>
                <a:cs typeface="Times New Roman" panose="02020603050405020304" pitchFamily="18" charset="0"/>
              </a:rPr>
              <a:t> and a complete re-implementation of the former </a:t>
            </a:r>
            <a:r>
              <a:rPr lang="en-US" sz="1800" i="1" dirty="0" err="1">
                <a:latin typeface="Times New Roman" panose="02020603050405020304" pitchFamily="18" charset="0"/>
                <a:cs typeface="Times New Roman" panose="02020603050405020304" pitchFamily="18" charset="0"/>
              </a:rPr>
              <a:t>HttpModule</a:t>
            </a:r>
            <a:r>
              <a:rPr lang="en-US" sz="1800" dirty="0">
                <a:latin typeface="Times New Roman" panose="02020603050405020304" pitchFamily="18" charset="0"/>
                <a:cs typeface="Times New Roman" panose="02020603050405020304" pitchFamily="18" charset="0"/>
              </a:rPr>
              <a:t>. The new </a:t>
            </a:r>
            <a:r>
              <a:rPr lang="en-US" sz="1800" i="1" dirty="0" err="1">
                <a:latin typeface="Times New Roman" panose="02020603050405020304" pitchFamily="18" charset="0"/>
                <a:cs typeface="Times New Roman" panose="02020603050405020304" pitchFamily="18" charset="0"/>
              </a:rPr>
              <a:t>HttpClient</a:t>
            </a:r>
            <a:r>
              <a:rPr lang="en-US" sz="1800" dirty="0">
                <a:latin typeface="Times New Roman" panose="02020603050405020304" pitchFamily="18" charset="0"/>
                <a:cs typeface="Times New Roman" panose="02020603050405020304" pitchFamily="18" charset="0"/>
              </a:rPr>
              <a:t> service is included in </a:t>
            </a:r>
            <a:r>
              <a:rPr lang="en-US" sz="1800" i="1" dirty="0" err="1">
                <a:latin typeface="Times New Roman" panose="02020603050405020304" pitchFamily="18" charset="0"/>
                <a:cs typeface="Times New Roman" panose="02020603050405020304" pitchFamily="18" charset="0"/>
              </a:rPr>
              <a:t>HttpClientModule</a:t>
            </a:r>
            <a:r>
              <a:rPr lang="en-US" sz="1800" dirty="0">
                <a:latin typeface="Times New Roman" panose="02020603050405020304" pitchFamily="18" charset="0"/>
                <a:cs typeface="Times New Roman" panose="02020603050405020304" pitchFamily="18" charset="0"/>
              </a:rPr>
              <a:t> and can be used to initiate HTTP request and process responses within your application</a:t>
            </a:r>
            <a:r>
              <a:rPr lang="en-US" sz="1800" dirty="0" smtClean="0">
                <a:latin typeface="Times New Roman" panose="02020603050405020304" pitchFamily="18" charset="0"/>
                <a:cs typeface="Times New Roman" panose="02020603050405020304" pitchFamily="18" charset="0"/>
              </a:rPr>
              <a:t>.</a:t>
            </a:r>
          </a:p>
          <a:p>
            <a:pPr lvl="1"/>
            <a:r>
              <a:rPr lang="en-US" sz="1800" dirty="0" smtClean="0">
                <a:latin typeface="Times New Roman" panose="02020603050405020304" pitchFamily="18" charset="0"/>
                <a:cs typeface="Times New Roman" panose="02020603050405020304" pitchFamily="18" charset="0"/>
              </a:rPr>
              <a:t>The</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HttpClient</a:t>
            </a:r>
            <a:r>
              <a:rPr lang="en-US" sz="1800" dirty="0">
                <a:latin typeface="Times New Roman" panose="02020603050405020304" pitchFamily="18" charset="0"/>
                <a:cs typeface="Times New Roman" panose="02020603050405020304" pitchFamily="18" charset="0"/>
              </a:rPr>
              <a:t> seem to require </a:t>
            </a:r>
            <a:r>
              <a:rPr lang="en-US" sz="1800" dirty="0" err="1">
                <a:latin typeface="Times New Roman" panose="02020603050405020304" pitchFamily="18" charset="0"/>
                <a:cs typeface="Times New Roman" panose="02020603050405020304" pitchFamily="18" charset="0"/>
              </a:rPr>
              <a:t>tslib</a:t>
            </a:r>
            <a:r>
              <a:rPr lang="en-US" sz="1800" dirty="0">
                <a:latin typeface="Times New Roman" panose="02020603050405020304" pitchFamily="18" charset="0"/>
                <a:cs typeface="Times New Roman" panose="02020603050405020304" pitchFamily="18" charset="0"/>
              </a:rPr>
              <a:t> in runtime</a:t>
            </a:r>
            <a:endParaRPr lang="en-US" sz="1800" b="1" dirty="0" smtClean="0">
              <a:latin typeface="Times New Roman" panose="02020603050405020304" pitchFamily="18" charset="0"/>
              <a:cs typeface="Times New Roman" panose="02020603050405020304" pitchFamily="18" charset="0"/>
            </a:endParaRPr>
          </a:p>
          <a:p>
            <a:endParaRPr lang="en-US" sz="1800" dirty="0" smtClean="0">
              <a:latin typeface="Times New Roman" panose="02020603050405020304" pitchFamily="18" charset="0"/>
              <a:cs typeface="Times New Roman" panose="02020603050405020304" pitchFamily="18" charset="0"/>
            </a:endParaRPr>
          </a:p>
          <a:p>
            <a:pPr marL="914400" lvl="4" indent="0">
              <a:buNone/>
            </a:pPr>
            <a:endParaRPr lang="en-US" sz="2000" b="1" dirty="0">
              <a:solidFill>
                <a:srgbClr val="B73B50"/>
              </a:solidFill>
              <a:latin typeface="Times New Roman" panose="02020603050405020304" pitchFamily="18" charset="0"/>
              <a:cs typeface="Times New Roman" panose="02020603050405020304" pitchFamily="18" charset="0"/>
            </a:endParaRPr>
          </a:p>
          <a:p>
            <a:pPr marL="914400" lvl="4" indent="0">
              <a:buNone/>
            </a:pPr>
            <a:endParaRPr lang="en-US" sz="2000" b="1" dirty="0">
              <a:solidFill>
                <a:srgbClr val="B73B50"/>
              </a:solidFill>
            </a:endParaRPr>
          </a:p>
        </p:txBody>
      </p:sp>
    </p:spTree>
    <p:extLst>
      <p:ext uri="{BB962C8B-B14F-4D97-AF65-F5344CB8AC3E}">
        <p14:creationId xmlns:p14="http://schemas.microsoft.com/office/powerpoint/2010/main" val="2395021589"/>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33350"/>
            <a:ext cx="8915400" cy="450591"/>
          </a:xfrm>
        </p:spPr>
        <p:txBody>
          <a:bodyPr>
            <a:noAutofit/>
          </a:bodyPr>
          <a:lstStyle/>
          <a:p>
            <a:r>
              <a:rPr lang="en-US" sz="2400" dirty="0">
                <a:latin typeface="Times New Roman" panose="02020603050405020304" pitchFamily="18" charset="0"/>
                <a:cs typeface="Times New Roman" panose="02020603050405020304" pitchFamily="18" charset="0"/>
              </a:rPr>
              <a:t>Communicate with a server- </a:t>
            </a:r>
            <a:r>
              <a:rPr lang="en-US" altLang="en-US" sz="2400" dirty="0">
                <a:latin typeface="Times New Roman" panose="02020603050405020304" pitchFamily="18" charset="0"/>
                <a:cs typeface="Times New Roman" panose="02020603050405020304" pitchFamily="18" charset="0"/>
              </a:rPr>
              <a:t>Asynchronous </a:t>
            </a:r>
            <a:r>
              <a:rPr lang="en-US" sz="2400" dirty="0" smtClean="0">
                <a:latin typeface="Times New Roman" panose="02020603050405020304" pitchFamily="18" charset="0"/>
                <a:cs typeface="Times New Roman" panose="02020603050405020304" pitchFamily="18" charset="0"/>
              </a:rPr>
              <a:t>(4)</a:t>
            </a:r>
            <a:endParaRPr lang="en-US" sz="2400" dirty="0">
              <a:latin typeface="Times New Roman" panose="02020603050405020304" pitchFamily="18" charset="0"/>
              <a:cs typeface="Times New Roman" panose="02020603050405020304" pitchFamily="18" charset="0"/>
            </a:endParaRPr>
          </a:p>
        </p:txBody>
      </p:sp>
      <p:sp>
        <p:nvSpPr>
          <p:cNvPr id="24579" name="Content Placeholder 2"/>
          <p:cNvSpPr>
            <a:spLocks noGrp="1"/>
          </p:cNvSpPr>
          <p:nvPr>
            <p:ph sz="quarter" idx="13"/>
          </p:nvPr>
        </p:nvSpPr>
        <p:spPr>
          <a:xfrm>
            <a:off x="152400" y="819150"/>
            <a:ext cx="8915400" cy="4191000"/>
          </a:xfrm>
        </p:spPr>
        <p:txBody>
          <a:bodyPr/>
          <a:lstStyle/>
          <a:p>
            <a:r>
              <a:rPr lang="en-US" b="1" dirty="0" err="1" smtClean="0">
                <a:latin typeface="Times New Roman" panose="02020603050405020304" pitchFamily="18" charset="0"/>
                <a:cs typeface="Times New Roman" panose="02020603050405020304" pitchFamily="18" charset="0"/>
              </a:rPr>
              <a:t>HttpClient</a:t>
            </a:r>
            <a:endParaRPr lang="en-US" b="1" dirty="0" smtClean="0">
              <a:latin typeface="Times New Roman" panose="02020603050405020304" pitchFamily="18" charset="0"/>
              <a:cs typeface="Times New Roman" panose="02020603050405020304" pitchFamily="18" charset="0"/>
            </a:endParaRPr>
          </a:p>
          <a:p>
            <a:pPr lvl="1"/>
            <a:r>
              <a:rPr lang="en-US" sz="1800" b="1" dirty="0">
                <a:latin typeface="Times New Roman" panose="02020603050405020304" pitchFamily="18" charset="0"/>
                <a:cs typeface="Times New Roman" panose="02020603050405020304" pitchFamily="18" charset="0"/>
              </a:rPr>
              <a:t>Making </a:t>
            </a:r>
            <a:r>
              <a:rPr lang="en-US" sz="1800" b="1" dirty="0" err="1">
                <a:latin typeface="Times New Roman" panose="02020603050405020304" pitchFamily="18" charset="0"/>
                <a:cs typeface="Times New Roman" panose="02020603050405020304" pitchFamily="18" charset="0"/>
              </a:rPr>
              <a:t>HttpClient</a:t>
            </a:r>
            <a:r>
              <a:rPr lang="en-US" sz="1800" b="1" dirty="0">
                <a:latin typeface="Times New Roman" panose="02020603050405020304" pitchFamily="18" charset="0"/>
                <a:cs typeface="Times New Roman" panose="02020603050405020304" pitchFamily="18" charset="0"/>
              </a:rPr>
              <a:t> Available In The </a:t>
            </a:r>
            <a:r>
              <a:rPr lang="en-US" sz="1800" b="1" dirty="0" smtClean="0">
                <a:latin typeface="Times New Roman" panose="02020603050405020304" pitchFamily="18" charset="0"/>
                <a:cs typeface="Times New Roman" panose="02020603050405020304" pitchFamily="18" charset="0"/>
              </a:rPr>
              <a:t>Project</a:t>
            </a:r>
          </a:p>
          <a:p>
            <a:pPr lvl="2"/>
            <a:r>
              <a:rPr lang="en-US" sz="1600" dirty="0">
                <a:latin typeface="Times New Roman" panose="02020603050405020304" pitchFamily="18" charset="0"/>
                <a:cs typeface="Times New Roman" panose="02020603050405020304" pitchFamily="18" charset="0"/>
              </a:rPr>
              <a:t>To be able to use the </a:t>
            </a:r>
            <a:r>
              <a:rPr lang="en-US" sz="1600" i="1" dirty="0" err="1">
                <a:latin typeface="Times New Roman" panose="02020603050405020304" pitchFamily="18" charset="0"/>
                <a:cs typeface="Times New Roman" panose="02020603050405020304" pitchFamily="18" charset="0"/>
              </a:rPr>
              <a:t>HttpClient</a:t>
            </a:r>
            <a:r>
              <a:rPr lang="en-US" sz="1600" dirty="0">
                <a:latin typeface="Times New Roman" panose="02020603050405020304" pitchFamily="18" charset="0"/>
                <a:cs typeface="Times New Roman" panose="02020603050405020304" pitchFamily="18" charset="0"/>
              </a:rPr>
              <a:t> service within your components we first need to include the </a:t>
            </a:r>
            <a:r>
              <a:rPr lang="en-US" sz="1600" i="1" dirty="0" err="1">
                <a:latin typeface="Times New Roman" panose="02020603050405020304" pitchFamily="18" charset="0"/>
                <a:cs typeface="Times New Roman" panose="02020603050405020304" pitchFamily="18" charset="0"/>
              </a:rPr>
              <a:t>HttpClientModule</a:t>
            </a:r>
            <a:r>
              <a:rPr lang="en-US" sz="1600" dirty="0">
                <a:latin typeface="Times New Roman" panose="02020603050405020304" pitchFamily="18" charset="0"/>
                <a:cs typeface="Times New Roman" panose="02020603050405020304" pitchFamily="18" charset="0"/>
              </a:rPr>
              <a:t> in the </a:t>
            </a:r>
            <a:r>
              <a:rPr lang="en-US" sz="1600" dirty="0" smtClean="0">
                <a:latin typeface="Times New Roman" panose="02020603050405020304" pitchFamily="18" charset="0"/>
                <a:cs typeface="Times New Roman" panose="02020603050405020304" pitchFamily="18" charset="0"/>
              </a:rPr>
              <a:t>app module</a:t>
            </a:r>
            <a:endParaRPr lang="en-US" sz="1600" b="1" dirty="0">
              <a:latin typeface="Times New Roman" panose="02020603050405020304" pitchFamily="18" charset="0"/>
              <a:cs typeface="Times New Roman" panose="02020603050405020304" pitchFamily="18" charset="0"/>
            </a:endParaRPr>
          </a:p>
          <a:p>
            <a:endParaRPr lang="en-US" sz="1600" dirty="0" smtClean="0">
              <a:latin typeface="Times New Roman" panose="02020603050405020304" pitchFamily="18" charset="0"/>
              <a:cs typeface="Times New Roman" panose="02020603050405020304" pitchFamily="18" charset="0"/>
            </a:endParaRPr>
          </a:p>
          <a:p>
            <a:pPr marL="914400" lvl="4" indent="0">
              <a:buNone/>
            </a:pPr>
            <a:endParaRPr lang="en-US" sz="2000" b="1" dirty="0">
              <a:solidFill>
                <a:srgbClr val="B73B50"/>
              </a:solidFill>
              <a:latin typeface="Times New Roman" panose="02020603050405020304" pitchFamily="18" charset="0"/>
              <a:cs typeface="Times New Roman" panose="02020603050405020304" pitchFamily="18" charset="0"/>
            </a:endParaRPr>
          </a:p>
          <a:p>
            <a:pPr marL="914400" lvl="4" indent="0">
              <a:buNone/>
            </a:pPr>
            <a:endParaRPr lang="en-US" sz="2000" b="1" dirty="0">
              <a:solidFill>
                <a:srgbClr val="B73B50"/>
              </a:solidFill>
            </a:endParaRPr>
          </a:p>
        </p:txBody>
      </p:sp>
      <p:graphicFrame>
        <p:nvGraphicFramePr>
          <p:cNvPr id="3" name="Object 2"/>
          <p:cNvGraphicFramePr>
            <a:graphicFrameLocks noChangeAspect="1"/>
          </p:cNvGraphicFramePr>
          <p:nvPr>
            <p:extLst>
              <p:ext uri="{D42A27DB-BD31-4B8C-83A1-F6EECF244321}">
                <p14:modId xmlns:p14="http://schemas.microsoft.com/office/powerpoint/2010/main" val="3211343712"/>
              </p:ext>
            </p:extLst>
          </p:nvPr>
        </p:nvGraphicFramePr>
        <p:xfrm>
          <a:off x="1676400" y="1733550"/>
          <a:ext cx="4191000" cy="4946650"/>
        </p:xfrm>
        <a:graphic>
          <a:graphicData uri="http://schemas.openxmlformats.org/presentationml/2006/ole">
            <mc:AlternateContent xmlns:mc="http://schemas.openxmlformats.org/markup-compatibility/2006">
              <mc:Choice xmlns:v="urn:schemas-microsoft-com:vml" Requires="v">
                <p:oleObj spid="_x0000_s21611" name="Document" r:id="rId4" imgW="4195297" imgH="4953492" progId="Word.Document.8">
                  <p:embed/>
                </p:oleObj>
              </mc:Choice>
              <mc:Fallback>
                <p:oleObj name="Document" r:id="rId4" imgW="4195297" imgH="4953492" progId="Word.Document.8">
                  <p:embed/>
                  <p:pic>
                    <p:nvPicPr>
                      <p:cNvPr id="0" name=""/>
                      <p:cNvPicPr/>
                      <p:nvPr/>
                    </p:nvPicPr>
                    <p:blipFill>
                      <a:blip r:embed="rId5"/>
                      <a:stretch>
                        <a:fillRect/>
                      </a:stretch>
                    </p:blipFill>
                    <p:spPr>
                      <a:xfrm>
                        <a:off x="1676400" y="1733550"/>
                        <a:ext cx="4191000" cy="4946650"/>
                      </a:xfrm>
                      <a:prstGeom prst="rect">
                        <a:avLst/>
                      </a:prstGeom>
                    </p:spPr>
                  </p:pic>
                </p:oleObj>
              </mc:Fallback>
            </mc:AlternateContent>
          </a:graphicData>
        </a:graphic>
      </p:graphicFrame>
    </p:spTree>
    <p:extLst>
      <p:ext uri="{BB962C8B-B14F-4D97-AF65-F5344CB8AC3E}">
        <p14:creationId xmlns:p14="http://schemas.microsoft.com/office/powerpoint/2010/main" val="394897195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defRPr/>
            </a:pPr>
            <a:r>
              <a:rPr lang="en-US" sz="2500" dirty="0" smtClean="0">
                <a:latin typeface="Times New Roman" panose="02020603050405020304" pitchFamily="18" charset="0"/>
                <a:cs typeface="Times New Roman" panose="02020603050405020304" pitchFamily="18" charset="0"/>
              </a:rPr>
              <a:t>Angular </a:t>
            </a:r>
            <a:r>
              <a:rPr lang="en-US" altLang="en-US" sz="2400" dirty="0" smtClean="0">
                <a:latin typeface="Times New Roman" panose="02020603050405020304" pitchFamily="18" charset="0"/>
                <a:cs typeface="Times New Roman" panose="02020603050405020304" pitchFamily="18" charset="0"/>
              </a:rPr>
              <a:t>Compiler </a:t>
            </a:r>
            <a:r>
              <a:rPr lang="en-US" altLang="en-US" sz="2400" dirty="0" smtClean="0">
                <a:latin typeface="Times New Roman" panose="02020603050405020304" pitchFamily="18" charset="0"/>
                <a:cs typeface="Times New Roman" panose="02020603050405020304" pitchFamily="18" charset="0"/>
              </a:rPr>
              <a:t>(6)</a:t>
            </a:r>
            <a:endParaRPr lang="en-US" sz="2500" dirty="0">
              <a:latin typeface="Times New Roman" panose="02020603050405020304" pitchFamily="18" charset="0"/>
              <a:cs typeface="Times New Roman" panose="02020603050405020304" pitchFamily="18" charset="0"/>
            </a:endParaRPr>
          </a:p>
        </p:txBody>
      </p:sp>
      <p:sp>
        <p:nvSpPr>
          <p:cNvPr id="24579" name="Content Placeholder 2"/>
          <p:cNvSpPr>
            <a:spLocks noGrp="1"/>
          </p:cNvSpPr>
          <p:nvPr>
            <p:ph sz="quarter" idx="13"/>
          </p:nvPr>
        </p:nvSpPr>
        <p:spPr/>
        <p:txBody>
          <a:bodyPr/>
          <a:lstStyle/>
          <a:p>
            <a:r>
              <a:rPr lang="en-US" b="1" dirty="0">
                <a:latin typeface="Times New Roman" panose="02020603050405020304" pitchFamily="18" charset="0"/>
                <a:cs typeface="Times New Roman" panose="02020603050405020304" pitchFamily="18" charset="0"/>
              </a:rPr>
              <a:t>Ahead of time (</a:t>
            </a:r>
            <a:r>
              <a:rPr lang="en-US" b="1" dirty="0" err="1">
                <a:latin typeface="Times New Roman" panose="02020603050405020304" pitchFamily="18" charset="0"/>
                <a:cs typeface="Times New Roman" panose="02020603050405020304" pitchFamily="18" charset="0"/>
              </a:rPr>
              <a:t>AoT</a:t>
            </a:r>
            <a:r>
              <a:rPr lang="en-US" b="1" dirty="0">
                <a:latin typeface="Times New Roman" panose="02020603050405020304" pitchFamily="18" charset="0"/>
                <a:cs typeface="Times New Roman" panose="02020603050405020304" pitchFamily="18" charset="0"/>
              </a:rPr>
              <a:t>) </a:t>
            </a:r>
          </a:p>
          <a:p>
            <a:pPr lvl="1"/>
            <a:r>
              <a:rPr lang="en-US" dirty="0">
                <a:latin typeface="Times New Roman" panose="02020603050405020304" pitchFamily="18" charset="0"/>
                <a:cs typeface="Times New Roman" panose="02020603050405020304" pitchFamily="18" charset="0"/>
              </a:rPr>
              <a:t>T</a:t>
            </a:r>
            <a:r>
              <a:rPr lang="en-US" dirty="0" smtClean="0">
                <a:latin typeface="Times New Roman" panose="02020603050405020304" pitchFamily="18" charset="0"/>
                <a:cs typeface="Times New Roman" panose="02020603050405020304" pitchFamily="18" charset="0"/>
              </a:rPr>
              <a:t>he </a:t>
            </a:r>
            <a:r>
              <a:rPr lang="en-US" dirty="0">
                <a:latin typeface="Times New Roman" panose="02020603050405020304" pitchFamily="18" charset="0"/>
                <a:cs typeface="Times New Roman" panose="02020603050405020304" pitchFamily="18" charset="0"/>
              </a:rPr>
              <a:t>compiler runs once at build </a:t>
            </a:r>
            <a:r>
              <a:rPr lang="en-US" dirty="0" smtClean="0">
                <a:latin typeface="Times New Roman" panose="02020603050405020304" pitchFamily="18" charset="0"/>
                <a:cs typeface="Times New Roman" panose="02020603050405020304" pitchFamily="18" charset="0"/>
              </a:rPr>
              <a:t>time.</a:t>
            </a:r>
            <a:endParaRPr lang="en-US" altLang="en-US" b="1" dirty="0">
              <a:latin typeface="Times New Roman" panose="02020603050405020304" pitchFamily="18" charset="0"/>
              <a:cs typeface="Times New Roman" panose="02020603050405020304" pitchFamily="18" charset="0"/>
            </a:endParaRPr>
          </a:p>
          <a:p>
            <a:pPr lvl="1"/>
            <a:endParaRPr lang="en-US" altLang="en-US" dirty="0" smtClean="0">
              <a:latin typeface="Times New Roman" panose="02020603050405020304" pitchFamily="18" charset="0"/>
              <a:cs typeface="Times New Roman" panose="02020603050405020304" pitchFamily="18" charset="0"/>
            </a:endParaRPr>
          </a:p>
          <a:p>
            <a:pPr marL="457200" lvl="1" indent="0">
              <a:buNone/>
            </a:pPr>
            <a:endParaRPr lang="en-US" altLang="en-US" dirty="0" smtClean="0"/>
          </a:p>
        </p:txBody>
      </p:sp>
      <p:pic>
        <p:nvPicPr>
          <p:cNvPr id="819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43000" y="1733550"/>
            <a:ext cx="4252011" cy="3200400"/>
          </a:xfrm>
          <a:prstGeom prst="roundRect">
            <a:avLst>
              <a:gd name="adj" fmla="val 16667"/>
            </a:avLst>
          </a:prstGeom>
          <a:ln/>
        </p:spPr>
        <p:style>
          <a:lnRef idx="1">
            <a:schemeClr val="accent2"/>
          </a:lnRef>
          <a:fillRef idx="2">
            <a:schemeClr val="accent2"/>
          </a:fillRef>
          <a:effectRef idx="1">
            <a:schemeClr val="accent2"/>
          </a:effectRef>
          <a:fontRef idx="minor">
            <a:schemeClr val="dk1"/>
          </a:fontRef>
        </p:style>
      </p:pic>
    </p:spTree>
    <p:extLst>
      <p:ext uri="{BB962C8B-B14F-4D97-AF65-F5344CB8AC3E}">
        <p14:creationId xmlns:p14="http://schemas.microsoft.com/office/powerpoint/2010/main" val="3328297105"/>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33350"/>
            <a:ext cx="8915400" cy="450591"/>
          </a:xfrm>
        </p:spPr>
        <p:txBody>
          <a:bodyPr>
            <a:noAutofit/>
          </a:bodyPr>
          <a:lstStyle/>
          <a:p>
            <a:r>
              <a:rPr lang="en-US" sz="2400" dirty="0">
                <a:latin typeface="Times New Roman" panose="02020603050405020304" pitchFamily="18" charset="0"/>
                <a:cs typeface="Times New Roman" panose="02020603050405020304" pitchFamily="18" charset="0"/>
              </a:rPr>
              <a:t>Communicate with a server- </a:t>
            </a:r>
            <a:r>
              <a:rPr lang="en-US" altLang="en-US" sz="2400" dirty="0">
                <a:latin typeface="Times New Roman" panose="02020603050405020304" pitchFamily="18" charset="0"/>
                <a:cs typeface="Times New Roman" panose="02020603050405020304" pitchFamily="18" charset="0"/>
              </a:rPr>
              <a:t>Asynchronous </a:t>
            </a:r>
            <a:r>
              <a:rPr lang="en-US" sz="2400" dirty="0" smtClean="0">
                <a:latin typeface="Times New Roman" panose="02020603050405020304" pitchFamily="18" charset="0"/>
                <a:cs typeface="Times New Roman" panose="02020603050405020304" pitchFamily="18" charset="0"/>
              </a:rPr>
              <a:t>(5)</a:t>
            </a:r>
            <a:endParaRPr lang="en-US" sz="2400" dirty="0">
              <a:latin typeface="Times New Roman" panose="02020603050405020304" pitchFamily="18" charset="0"/>
              <a:cs typeface="Times New Roman" panose="02020603050405020304" pitchFamily="18" charset="0"/>
            </a:endParaRPr>
          </a:p>
        </p:txBody>
      </p:sp>
      <p:sp>
        <p:nvSpPr>
          <p:cNvPr id="24579" name="Content Placeholder 2"/>
          <p:cNvSpPr>
            <a:spLocks noGrp="1"/>
          </p:cNvSpPr>
          <p:nvPr>
            <p:ph sz="quarter" idx="13"/>
          </p:nvPr>
        </p:nvSpPr>
        <p:spPr>
          <a:xfrm>
            <a:off x="152400" y="819150"/>
            <a:ext cx="8915400" cy="4191000"/>
          </a:xfrm>
        </p:spPr>
        <p:txBody>
          <a:bodyPr/>
          <a:lstStyle/>
          <a:p>
            <a:r>
              <a:rPr lang="en-US" b="1" dirty="0" err="1" smtClean="0">
                <a:latin typeface="Times New Roman" panose="02020603050405020304" pitchFamily="18" charset="0"/>
                <a:cs typeface="Times New Roman" panose="02020603050405020304" pitchFamily="18" charset="0"/>
              </a:rPr>
              <a:t>HttpClient</a:t>
            </a:r>
            <a:endParaRPr lang="en-US" b="1" dirty="0" smtClean="0">
              <a:latin typeface="Times New Roman" panose="02020603050405020304" pitchFamily="18" charset="0"/>
              <a:cs typeface="Times New Roman" panose="02020603050405020304" pitchFamily="18" charset="0"/>
            </a:endParaRPr>
          </a:p>
          <a:p>
            <a:pPr lvl="1"/>
            <a:r>
              <a:rPr lang="en-US" sz="1800" b="1" dirty="0">
                <a:latin typeface="Times New Roman" panose="02020603050405020304" pitchFamily="18" charset="0"/>
                <a:cs typeface="Times New Roman" panose="02020603050405020304" pitchFamily="18" charset="0"/>
              </a:rPr>
              <a:t>Making </a:t>
            </a:r>
            <a:r>
              <a:rPr lang="en-US" sz="1800" b="1" dirty="0" err="1">
                <a:latin typeface="Times New Roman" panose="02020603050405020304" pitchFamily="18" charset="0"/>
                <a:cs typeface="Times New Roman" panose="02020603050405020304" pitchFamily="18" charset="0"/>
              </a:rPr>
              <a:t>HttpClient</a:t>
            </a:r>
            <a:r>
              <a:rPr lang="en-US" sz="1800" b="1" dirty="0">
                <a:latin typeface="Times New Roman" panose="02020603050405020304" pitchFamily="18" charset="0"/>
                <a:cs typeface="Times New Roman" panose="02020603050405020304" pitchFamily="18" charset="0"/>
              </a:rPr>
              <a:t> Available In The </a:t>
            </a:r>
            <a:r>
              <a:rPr lang="en-US" sz="1800" b="1" dirty="0" smtClean="0">
                <a:latin typeface="Times New Roman" panose="02020603050405020304" pitchFamily="18" charset="0"/>
                <a:cs typeface="Times New Roman" panose="02020603050405020304" pitchFamily="18" charset="0"/>
              </a:rPr>
              <a:t>Project</a:t>
            </a:r>
          </a:p>
          <a:p>
            <a:pPr lvl="2"/>
            <a:r>
              <a:rPr lang="en-US" sz="1600" dirty="0">
                <a:latin typeface="Times New Roman" panose="02020603050405020304" pitchFamily="18" charset="0"/>
                <a:cs typeface="Times New Roman" panose="02020603050405020304" pitchFamily="18" charset="0"/>
              </a:rPr>
              <a:t>Once imported you can make use of </a:t>
            </a:r>
            <a:r>
              <a:rPr lang="en-US" sz="1600" i="1" dirty="0" err="1">
                <a:latin typeface="Times New Roman" panose="02020603050405020304" pitchFamily="18" charset="0"/>
                <a:cs typeface="Times New Roman" panose="02020603050405020304" pitchFamily="18" charset="0"/>
              </a:rPr>
              <a:t>HttpClient</a:t>
            </a:r>
            <a:r>
              <a:rPr lang="en-US" sz="1600" dirty="0">
                <a:latin typeface="Times New Roman" panose="02020603050405020304" pitchFamily="18" charset="0"/>
                <a:cs typeface="Times New Roman" panose="02020603050405020304" pitchFamily="18" charset="0"/>
              </a:rPr>
              <a:t> in your components. To make </a:t>
            </a:r>
            <a:r>
              <a:rPr lang="en-US" sz="1600" i="1" dirty="0" err="1">
                <a:latin typeface="Times New Roman" panose="02020603050405020304" pitchFamily="18" charset="0"/>
                <a:cs typeface="Times New Roman" panose="02020603050405020304" pitchFamily="18" charset="0"/>
              </a:rPr>
              <a:t>HttpClient</a:t>
            </a:r>
            <a:r>
              <a:rPr lang="en-US" sz="1600" dirty="0">
                <a:latin typeface="Times New Roman" panose="02020603050405020304" pitchFamily="18" charset="0"/>
                <a:cs typeface="Times New Roman" panose="02020603050405020304" pitchFamily="18" charset="0"/>
              </a:rPr>
              <a:t> available in the component class you need to inject it into the class constructor</a:t>
            </a:r>
            <a:endParaRPr lang="en-US" sz="2000" b="1" dirty="0">
              <a:solidFill>
                <a:srgbClr val="B73B50"/>
              </a:solidFill>
              <a:latin typeface="Times New Roman" panose="02020603050405020304" pitchFamily="18" charset="0"/>
              <a:cs typeface="Times New Roman" panose="02020603050405020304" pitchFamily="18" charset="0"/>
            </a:endParaRPr>
          </a:p>
        </p:txBody>
      </p:sp>
      <p:graphicFrame>
        <p:nvGraphicFramePr>
          <p:cNvPr id="4" name="Object 3"/>
          <p:cNvGraphicFramePr>
            <a:graphicFrameLocks noChangeAspect="1"/>
          </p:cNvGraphicFramePr>
          <p:nvPr>
            <p:extLst>
              <p:ext uri="{D42A27DB-BD31-4B8C-83A1-F6EECF244321}">
                <p14:modId xmlns:p14="http://schemas.microsoft.com/office/powerpoint/2010/main" val="2534231324"/>
              </p:ext>
            </p:extLst>
          </p:nvPr>
        </p:nvGraphicFramePr>
        <p:xfrm>
          <a:off x="1524000" y="1962150"/>
          <a:ext cx="6086475" cy="2840038"/>
        </p:xfrm>
        <a:graphic>
          <a:graphicData uri="http://schemas.openxmlformats.org/presentationml/2006/ole">
            <mc:AlternateContent xmlns:mc="http://schemas.openxmlformats.org/markup-compatibility/2006">
              <mc:Choice xmlns:v="urn:schemas-microsoft-com:vml" Requires="v">
                <p:oleObj spid="_x0000_s22632" name="Document" r:id="rId4" imgW="6086941" imgH="2844112" progId="Word.Document.8">
                  <p:embed/>
                </p:oleObj>
              </mc:Choice>
              <mc:Fallback>
                <p:oleObj name="Document" r:id="rId4" imgW="6086941" imgH="2844112" progId="Word.Document.8">
                  <p:embed/>
                  <p:pic>
                    <p:nvPicPr>
                      <p:cNvPr id="0" name=""/>
                      <p:cNvPicPr/>
                      <p:nvPr/>
                    </p:nvPicPr>
                    <p:blipFill>
                      <a:blip r:embed="rId5"/>
                      <a:stretch>
                        <a:fillRect/>
                      </a:stretch>
                    </p:blipFill>
                    <p:spPr>
                      <a:xfrm>
                        <a:off x="1524000" y="1962150"/>
                        <a:ext cx="6086475" cy="2840038"/>
                      </a:xfrm>
                      <a:prstGeom prst="rect">
                        <a:avLst/>
                      </a:prstGeom>
                    </p:spPr>
                  </p:pic>
                </p:oleObj>
              </mc:Fallback>
            </mc:AlternateContent>
          </a:graphicData>
        </a:graphic>
      </p:graphicFrame>
    </p:spTree>
    <p:extLst>
      <p:ext uri="{BB962C8B-B14F-4D97-AF65-F5344CB8AC3E}">
        <p14:creationId xmlns:p14="http://schemas.microsoft.com/office/powerpoint/2010/main" val="1439116050"/>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33350"/>
            <a:ext cx="8915400" cy="450591"/>
          </a:xfrm>
        </p:spPr>
        <p:txBody>
          <a:bodyPr>
            <a:noAutofit/>
          </a:bodyPr>
          <a:lstStyle/>
          <a:p>
            <a:r>
              <a:rPr lang="en-US" sz="2400" dirty="0">
                <a:latin typeface="Times New Roman" panose="02020603050405020304" pitchFamily="18" charset="0"/>
                <a:cs typeface="Times New Roman" panose="02020603050405020304" pitchFamily="18" charset="0"/>
              </a:rPr>
              <a:t>Communicate with a server- </a:t>
            </a:r>
            <a:r>
              <a:rPr lang="en-US" altLang="en-US" sz="2400" dirty="0">
                <a:latin typeface="Times New Roman" panose="02020603050405020304" pitchFamily="18" charset="0"/>
                <a:cs typeface="Times New Roman" panose="02020603050405020304" pitchFamily="18" charset="0"/>
              </a:rPr>
              <a:t>Asynchronous </a:t>
            </a:r>
            <a:r>
              <a:rPr lang="en-US" sz="2400" dirty="0" smtClean="0">
                <a:latin typeface="Times New Roman" panose="02020603050405020304" pitchFamily="18" charset="0"/>
                <a:cs typeface="Times New Roman" panose="02020603050405020304" pitchFamily="18" charset="0"/>
              </a:rPr>
              <a:t>(6)</a:t>
            </a:r>
            <a:endParaRPr lang="en-US" sz="2400" dirty="0">
              <a:latin typeface="Times New Roman" panose="02020603050405020304" pitchFamily="18" charset="0"/>
              <a:cs typeface="Times New Roman" panose="02020603050405020304" pitchFamily="18" charset="0"/>
            </a:endParaRPr>
          </a:p>
        </p:txBody>
      </p:sp>
      <p:sp>
        <p:nvSpPr>
          <p:cNvPr id="24579" name="Content Placeholder 2"/>
          <p:cNvSpPr>
            <a:spLocks noGrp="1"/>
          </p:cNvSpPr>
          <p:nvPr>
            <p:ph sz="quarter" idx="13"/>
          </p:nvPr>
        </p:nvSpPr>
        <p:spPr>
          <a:xfrm>
            <a:off x="152400" y="819150"/>
            <a:ext cx="8915400" cy="4191000"/>
          </a:xfrm>
        </p:spPr>
        <p:txBody>
          <a:bodyPr/>
          <a:lstStyle/>
          <a:p>
            <a:r>
              <a:rPr lang="en-US" b="1" dirty="0" err="1" smtClean="0">
                <a:latin typeface="Times New Roman" panose="02020603050405020304" pitchFamily="18" charset="0"/>
                <a:cs typeface="Times New Roman" panose="02020603050405020304" pitchFamily="18" charset="0"/>
              </a:rPr>
              <a:t>HttpClient</a:t>
            </a:r>
            <a:endParaRPr lang="en-US" b="1" dirty="0" smtClean="0">
              <a:latin typeface="Times New Roman" panose="02020603050405020304" pitchFamily="18" charset="0"/>
              <a:cs typeface="Times New Roman" panose="02020603050405020304" pitchFamily="18" charset="0"/>
            </a:endParaRPr>
          </a:p>
          <a:p>
            <a:pPr lvl="1" fontAlgn="base"/>
            <a:r>
              <a:rPr lang="en-US" sz="1400" b="1" dirty="0">
                <a:latin typeface="Times New Roman" panose="02020603050405020304" pitchFamily="18" charset="0"/>
                <a:cs typeface="Times New Roman" panose="02020603050405020304" pitchFamily="18" charset="0"/>
              </a:rPr>
              <a:t>JSON by default</a:t>
            </a:r>
            <a:endParaRPr lang="en-US" sz="1400" dirty="0" smtClean="0">
              <a:latin typeface="Times New Roman" panose="02020603050405020304" pitchFamily="18" charset="0"/>
              <a:cs typeface="Times New Roman" panose="02020603050405020304" pitchFamily="18" charset="0"/>
            </a:endParaRPr>
          </a:p>
          <a:p>
            <a:pPr lvl="2" fontAlgn="base"/>
            <a:r>
              <a:rPr lang="en-US" sz="1400" dirty="0" smtClean="0">
                <a:latin typeface="Times New Roman" panose="02020603050405020304" pitchFamily="18" charset="0"/>
                <a:cs typeface="Times New Roman" panose="02020603050405020304" pitchFamily="18" charset="0"/>
              </a:rPr>
              <a:t>JSON </a:t>
            </a:r>
            <a:r>
              <a:rPr lang="en-US" sz="1400" dirty="0">
                <a:latin typeface="Times New Roman" panose="02020603050405020304" pitchFamily="18" charset="0"/>
                <a:cs typeface="Times New Roman" panose="02020603050405020304" pitchFamily="18" charset="0"/>
              </a:rPr>
              <a:t>is an assumed default and no longer needs to be explicitly </a:t>
            </a:r>
            <a:r>
              <a:rPr lang="en-US" sz="1400" dirty="0" smtClean="0">
                <a:latin typeface="Times New Roman" panose="02020603050405020304" pitchFamily="18" charset="0"/>
                <a:cs typeface="Times New Roman" panose="02020603050405020304" pitchFamily="18" charset="0"/>
              </a:rPr>
              <a:t>parsed- no </a:t>
            </a:r>
            <a:r>
              <a:rPr lang="en-US" sz="1400" dirty="0">
                <a:latin typeface="Times New Roman" panose="02020603050405020304" pitchFamily="18" charset="0"/>
                <a:cs typeface="Times New Roman" panose="02020603050405020304" pitchFamily="18" charset="0"/>
              </a:rPr>
              <a:t>more </a:t>
            </a:r>
            <a:r>
              <a:rPr lang="en-US" sz="1400" i="1" dirty="0">
                <a:latin typeface="Times New Roman" panose="02020603050405020304" pitchFamily="18" charset="0"/>
                <a:cs typeface="Times New Roman" panose="02020603050405020304" pitchFamily="18" charset="0"/>
              </a:rPr>
              <a:t>.map(response =&gt; </a:t>
            </a:r>
            <a:r>
              <a:rPr lang="en-US" sz="1400" i="1" dirty="0" err="1">
                <a:latin typeface="Times New Roman" panose="02020603050405020304" pitchFamily="18" charset="0"/>
                <a:cs typeface="Times New Roman" panose="02020603050405020304" pitchFamily="18" charset="0"/>
              </a:rPr>
              <a:t>response.json</a:t>
            </a:r>
            <a:r>
              <a:rPr lang="en-US" sz="1400" i="1" dirty="0">
                <a:latin typeface="Times New Roman" panose="02020603050405020304" pitchFamily="18" charset="0"/>
                <a:cs typeface="Times New Roman" panose="02020603050405020304" pitchFamily="18" charset="0"/>
              </a:rPr>
              <a:t>())</a:t>
            </a:r>
            <a:r>
              <a:rPr lang="en-US" sz="1400" i="1" dirty="0" smtClean="0">
                <a:latin typeface="Times New Roman" panose="02020603050405020304" pitchFamily="18" charset="0"/>
                <a:cs typeface="Times New Roman" panose="02020603050405020304" pitchFamily="18" charset="0"/>
              </a:rPr>
              <a:t> </a:t>
            </a:r>
          </a:p>
          <a:p>
            <a:pPr lvl="3" fontAlgn="base">
              <a:buFont typeface="Wingdings" panose="05000000000000000000" pitchFamily="2" charset="2"/>
              <a:buChar char="v"/>
            </a:pPr>
            <a:r>
              <a:rPr lang="en-US" sz="1400" b="1" dirty="0">
                <a:solidFill>
                  <a:srgbClr val="B73B50"/>
                </a:solidFill>
                <a:latin typeface="Times New Roman" panose="02020603050405020304" pitchFamily="18" charset="0"/>
                <a:cs typeface="Times New Roman" panose="02020603050405020304" pitchFamily="18" charset="0"/>
              </a:rPr>
              <a:t>https://</a:t>
            </a:r>
            <a:r>
              <a:rPr lang="en-US" sz="1400" b="1" dirty="0" smtClean="0">
                <a:solidFill>
                  <a:srgbClr val="B73B50"/>
                </a:solidFill>
                <a:latin typeface="Times New Roman" panose="02020603050405020304" pitchFamily="18" charset="0"/>
                <a:cs typeface="Times New Roman" panose="02020603050405020304" pitchFamily="18" charset="0"/>
              </a:rPr>
              <a:t>plnkr.co/edit/e9sxUBFNLLTjboFBw9II?p=preview</a:t>
            </a:r>
            <a:endParaRPr lang="en-US" sz="1400" b="1" dirty="0">
              <a:solidFill>
                <a:srgbClr val="B73B50"/>
              </a:solidFill>
              <a:latin typeface="Times New Roman" panose="02020603050405020304" pitchFamily="18" charset="0"/>
              <a:cs typeface="Times New Roman" panose="02020603050405020304" pitchFamily="18" charset="0"/>
            </a:endParaRPr>
          </a:p>
          <a:p>
            <a:pPr lvl="2"/>
            <a:r>
              <a:rPr lang="en-US" sz="1400" dirty="0">
                <a:latin typeface="Times New Roman" panose="02020603050405020304" pitchFamily="18" charset="0"/>
                <a:cs typeface="Times New Roman" panose="02020603050405020304" pitchFamily="18" charset="0"/>
              </a:rPr>
              <a:t>If you expect something else than JSON as the response, you can specify the expected response type using an object with the </a:t>
            </a:r>
            <a:r>
              <a:rPr lang="en-US" sz="1400" dirty="0" err="1">
                <a:latin typeface="Times New Roman" panose="02020603050405020304" pitchFamily="18" charset="0"/>
                <a:cs typeface="Times New Roman" panose="02020603050405020304" pitchFamily="18" charset="0"/>
              </a:rPr>
              <a:t>responseType</a:t>
            </a:r>
            <a:r>
              <a:rPr lang="en-US" sz="1400" dirty="0">
                <a:latin typeface="Times New Roman" panose="02020603050405020304" pitchFamily="18" charset="0"/>
                <a:cs typeface="Times New Roman" panose="02020603050405020304" pitchFamily="18" charset="0"/>
              </a:rPr>
              <a:t> key:</a:t>
            </a:r>
          </a:p>
          <a:p>
            <a:pPr lvl="3"/>
            <a:r>
              <a:rPr lang="en-US" sz="1400" dirty="0" err="1">
                <a:latin typeface="Times New Roman" panose="02020603050405020304" pitchFamily="18" charset="0"/>
                <a:cs typeface="Times New Roman" panose="02020603050405020304" pitchFamily="18" charset="0"/>
              </a:rPr>
              <a:t>getData</a:t>
            </a:r>
            <a:r>
              <a:rPr lang="en-US" sz="1400" dirty="0">
                <a:latin typeface="Times New Roman" panose="02020603050405020304" pitchFamily="18" charset="0"/>
                <a:cs typeface="Times New Roman" panose="02020603050405020304" pitchFamily="18" charset="0"/>
              </a:rPr>
              <a:t>() { </a:t>
            </a:r>
            <a:r>
              <a:rPr lang="en-US" sz="1400" dirty="0" err="1">
                <a:latin typeface="Times New Roman" panose="02020603050405020304" pitchFamily="18" charset="0"/>
                <a:cs typeface="Times New Roman" panose="02020603050405020304" pitchFamily="18" charset="0"/>
              </a:rPr>
              <a:t>this.http.get</a:t>
            </a:r>
            <a:r>
              <a:rPr lang="en-US" sz="1400" dirty="0">
                <a:latin typeface="Times New Roman" panose="02020603050405020304" pitchFamily="18" charset="0"/>
                <a:cs typeface="Times New Roman" panose="02020603050405020304" pitchFamily="18" charset="0"/>
              </a:rPr>
              <a:t>(this.url, { </a:t>
            </a:r>
            <a:r>
              <a:rPr lang="en-US" sz="1400" dirty="0" err="1">
                <a:latin typeface="Times New Roman" panose="02020603050405020304" pitchFamily="18" charset="0"/>
                <a:cs typeface="Times New Roman" panose="02020603050405020304" pitchFamily="18" charset="0"/>
              </a:rPr>
              <a:t>responseType</a:t>
            </a:r>
            <a:r>
              <a:rPr lang="en-US" sz="1400" dirty="0">
                <a:latin typeface="Times New Roman" panose="02020603050405020304" pitchFamily="18" charset="0"/>
                <a:cs typeface="Times New Roman" panose="02020603050405020304" pitchFamily="18" charset="0"/>
              </a:rPr>
              <a:t>: 'text' }).subscribe(res =&gt; { </a:t>
            </a:r>
            <a:r>
              <a:rPr lang="en-US" sz="1400" dirty="0" err="1">
                <a:latin typeface="Times New Roman" panose="02020603050405020304" pitchFamily="18" charset="0"/>
                <a:cs typeface="Times New Roman" panose="02020603050405020304" pitchFamily="18" charset="0"/>
              </a:rPr>
              <a:t>this.data</a:t>
            </a:r>
            <a:r>
              <a:rPr lang="en-US" sz="1400" dirty="0">
                <a:latin typeface="Times New Roman" panose="02020603050405020304" pitchFamily="18" charset="0"/>
                <a:cs typeface="Times New Roman" panose="02020603050405020304" pitchFamily="18" charset="0"/>
              </a:rPr>
              <a:t> = res; }); }</a:t>
            </a:r>
            <a:endParaRPr lang="en-US" sz="1400" b="1" dirty="0" smtClean="0">
              <a:solidFill>
                <a:srgbClr val="B73B50"/>
              </a:solidFill>
              <a:latin typeface="Times New Roman" panose="02020603050405020304" pitchFamily="18" charset="0"/>
              <a:cs typeface="Times New Roman" panose="02020603050405020304" pitchFamily="18" charset="0"/>
            </a:endParaRPr>
          </a:p>
          <a:p>
            <a:pPr lvl="1" fontAlgn="base"/>
            <a:r>
              <a:rPr lang="en-US" sz="1400" b="1" dirty="0">
                <a:latin typeface="Times New Roman" panose="02020603050405020304" pitchFamily="18" charset="0"/>
                <a:cs typeface="Times New Roman" panose="02020603050405020304" pitchFamily="18" charset="0"/>
              </a:rPr>
              <a:t>Typed </a:t>
            </a:r>
            <a:r>
              <a:rPr lang="en-US" sz="1400" b="1" dirty="0">
                <a:latin typeface="Times New Roman" panose="02020603050405020304" pitchFamily="18" charset="0"/>
                <a:cs typeface="Times New Roman" panose="02020603050405020304" pitchFamily="18" charset="0"/>
              </a:rPr>
              <a:t>Response</a:t>
            </a:r>
          </a:p>
          <a:p>
            <a:pPr lvl="2" fontAlgn="base"/>
            <a:r>
              <a:rPr lang="en-US" sz="1400" dirty="0">
                <a:latin typeface="Times New Roman" panose="02020603050405020304" pitchFamily="18" charset="0"/>
                <a:cs typeface="Times New Roman" panose="02020603050405020304" pitchFamily="18" charset="0"/>
              </a:rPr>
              <a:t>V</a:t>
            </a:r>
            <a:r>
              <a:rPr lang="en-US" sz="1400" dirty="0">
                <a:latin typeface="Times New Roman" panose="02020603050405020304" pitchFamily="18" charset="0"/>
                <a:cs typeface="Times New Roman" panose="02020603050405020304" pitchFamily="18" charset="0"/>
              </a:rPr>
              <a:t>ersions </a:t>
            </a:r>
            <a:r>
              <a:rPr lang="en-US" sz="1400" dirty="0">
                <a:latin typeface="Times New Roman" panose="02020603050405020304" pitchFamily="18" charset="0"/>
                <a:cs typeface="Times New Roman" panose="02020603050405020304" pitchFamily="18" charset="0"/>
              </a:rPr>
              <a:t>of the requests methods that use generic types are now provided, so you can supply a type for the return value</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this.http.get</a:t>
            </a:r>
            <a:r>
              <a:rPr lang="en-US" sz="1400" dirty="0">
                <a:latin typeface="Times New Roman" panose="02020603050405020304" pitchFamily="18" charset="0"/>
                <a:cs typeface="Times New Roman" panose="02020603050405020304" pitchFamily="18" charset="0"/>
              </a:rPr>
              <a:t>&lt;Thing&gt;('/</a:t>
            </a:r>
            <a:r>
              <a:rPr lang="en-US" sz="1400" dirty="0" err="1">
                <a:latin typeface="Times New Roman" panose="02020603050405020304" pitchFamily="18" charset="0"/>
                <a:cs typeface="Times New Roman" panose="02020603050405020304" pitchFamily="18" charset="0"/>
              </a:rPr>
              <a:t>api</a:t>
            </a:r>
            <a:r>
              <a:rPr lang="en-US" sz="1400" dirty="0">
                <a:latin typeface="Times New Roman" panose="02020603050405020304" pitchFamily="18" charset="0"/>
                <a:cs typeface="Times New Roman" panose="02020603050405020304" pitchFamily="18" charset="0"/>
              </a:rPr>
              <a:t>/thing').subscribe(thing =&gt; </a:t>
            </a:r>
            <a:r>
              <a:rPr lang="en-US" sz="1400" dirty="0">
                <a:latin typeface="Times New Roman" panose="02020603050405020304" pitchFamily="18" charset="0"/>
                <a:cs typeface="Times New Roman" panose="02020603050405020304" pitchFamily="18" charset="0"/>
              </a:rPr>
              <a:t>...)</a:t>
            </a:r>
          </a:p>
          <a:p>
            <a:pPr lvl="3" fontAlgn="base">
              <a:buFont typeface="Wingdings" panose="05000000000000000000" pitchFamily="2" charset="2"/>
              <a:buChar char="v"/>
            </a:pPr>
            <a:r>
              <a:rPr lang="en-US" sz="1400" b="1" dirty="0" smtClean="0">
                <a:solidFill>
                  <a:srgbClr val="B73B50"/>
                </a:solidFill>
                <a:latin typeface="Times New Roman" panose="02020603050405020304" pitchFamily="18" charset="0"/>
                <a:cs typeface="Times New Roman" panose="02020603050405020304" pitchFamily="18" charset="0"/>
                <a:hlinkClick r:id="rId3"/>
              </a:rPr>
              <a:t>https://plnkr.co/edit/Gg8BHu94IcriVNrTp8lK?p=preview</a:t>
            </a:r>
            <a:endParaRPr lang="en-US" sz="1400" b="1" dirty="0" smtClean="0">
              <a:solidFill>
                <a:srgbClr val="B73B50"/>
              </a:solidFill>
              <a:latin typeface="Times New Roman" panose="02020603050405020304" pitchFamily="18" charset="0"/>
              <a:cs typeface="Times New Roman" panose="02020603050405020304" pitchFamily="18" charset="0"/>
            </a:endParaRPr>
          </a:p>
          <a:p>
            <a:pPr lvl="1" fontAlgn="base"/>
            <a:r>
              <a:rPr lang="en-US" sz="1400" b="1" dirty="0">
                <a:latin typeface="Times New Roman" panose="02020603050405020304" pitchFamily="18" charset="0"/>
                <a:cs typeface="Times New Roman" panose="02020603050405020304" pitchFamily="18" charset="0"/>
              </a:rPr>
              <a:t>Reading the full response</a:t>
            </a:r>
          </a:p>
          <a:p>
            <a:pPr lvl="2" fontAlgn="base"/>
            <a:r>
              <a:rPr lang="en-US" sz="1400" dirty="0">
                <a:latin typeface="Times New Roman" panose="02020603050405020304" pitchFamily="18" charset="0"/>
                <a:cs typeface="Times New Roman" panose="02020603050405020304" pitchFamily="18" charset="0"/>
              </a:rPr>
              <a:t>By default the </a:t>
            </a:r>
            <a:r>
              <a:rPr lang="en-US" sz="1400" dirty="0" err="1">
                <a:latin typeface="Times New Roman" panose="02020603050405020304" pitchFamily="18" charset="0"/>
                <a:cs typeface="Times New Roman" panose="02020603050405020304" pitchFamily="18" charset="0"/>
              </a:rPr>
              <a:t>HttpClient</a:t>
            </a:r>
            <a:r>
              <a:rPr lang="en-US" sz="1400" dirty="0">
                <a:latin typeface="Times New Roman" panose="02020603050405020304" pitchFamily="18" charset="0"/>
                <a:cs typeface="Times New Roman" panose="02020603050405020304" pitchFamily="18" charset="0"/>
              </a:rPr>
              <a:t> returns the body of the response. </a:t>
            </a:r>
            <a:r>
              <a:rPr lang="en-US" sz="1400" dirty="0">
                <a:latin typeface="Times New Roman" panose="02020603050405020304" pitchFamily="18" charset="0"/>
                <a:cs typeface="Times New Roman" panose="02020603050405020304" pitchFamily="18" charset="0"/>
              </a:rPr>
              <a:t>You can pass-in an object with an observe key set to a value of ‘response’ to get the </a:t>
            </a:r>
            <a:r>
              <a:rPr lang="en-US" sz="1400" dirty="0" smtClean="0">
                <a:latin typeface="Times New Roman" panose="02020603050405020304" pitchFamily="18" charset="0"/>
                <a:cs typeface="Times New Roman" panose="02020603050405020304" pitchFamily="18" charset="0"/>
              </a:rPr>
              <a:t>full </a:t>
            </a:r>
            <a:r>
              <a:rPr lang="en-US" sz="1400" dirty="0">
                <a:latin typeface="Times New Roman" panose="02020603050405020304" pitchFamily="18" charset="0"/>
                <a:cs typeface="Times New Roman" panose="02020603050405020304" pitchFamily="18" charset="0"/>
              </a:rPr>
              <a:t>response. This can be useful to inspect for certain headers</a:t>
            </a:r>
            <a:r>
              <a:rPr lang="en-US" sz="1400" dirty="0" smtClean="0">
                <a:latin typeface="Times New Roman" panose="02020603050405020304" pitchFamily="18" charset="0"/>
                <a:cs typeface="Times New Roman" panose="02020603050405020304" pitchFamily="18" charset="0"/>
              </a:rPr>
              <a:t>:</a:t>
            </a:r>
          </a:p>
          <a:p>
            <a:pPr lvl="3" fontAlgn="base">
              <a:buFont typeface="Wingdings" panose="05000000000000000000" pitchFamily="2" charset="2"/>
              <a:buChar char="v"/>
            </a:pPr>
            <a:r>
              <a:rPr lang="en-US" sz="1400" b="1" dirty="0">
                <a:solidFill>
                  <a:srgbClr val="B73B50"/>
                </a:solidFill>
                <a:latin typeface="Times New Roman" panose="02020603050405020304" pitchFamily="18" charset="0"/>
                <a:cs typeface="Times New Roman" panose="02020603050405020304" pitchFamily="18" charset="0"/>
                <a:hlinkClick r:id="rId4"/>
              </a:rPr>
              <a:t>https://plnkr.co/edit/pQAzj1JJEvYBEsydFDxr?p=preview</a:t>
            </a:r>
            <a:endParaRPr lang="en-US" sz="1400" b="1" dirty="0">
              <a:solidFill>
                <a:srgbClr val="B73B5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9521638"/>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33350"/>
            <a:ext cx="8915400" cy="450591"/>
          </a:xfrm>
        </p:spPr>
        <p:txBody>
          <a:bodyPr>
            <a:noAutofit/>
          </a:bodyPr>
          <a:lstStyle/>
          <a:p>
            <a:r>
              <a:rPr lang="en-US" sz="2400" dirty="0">
                <a:latin typeface="Times New Roman" panose="02020603050405020304" pitchFamily="18" charset="0"/>
                <a:cs typeface="Times New Roman" panose="02020603050405020304" pitchFamily="18" charset="0"/>
              </a:rPr>
              <a:t>Communicate with a server- </a:t>
            </a:r>
            <a:r>
              <a:rPr lang="en-US" altLang="en-US" sz="2400" dirty="0">
                <a:latin typeface="Times New Roman" panose="02020603050405020304" pitchFamily="18" charset="0"/>
                <a:cs typeface="Times New Roman" panose="02020603050405020304" pitchFamily="18" charset="0"/>
              </a:rPr>
              <a:t>Asynchronous </a:t>
            </a:r>
            <a:r>
              <a:rPr lang="en-US" sz="2400" dirty="0" smtClean="0">
                <a:latin typeface="Times New Roman" panose="02020603050405020304" pitchFamily="18" charset="0"/>
                <a:cs typeface="Times New Roman" panose="02020603050405020304" pitchFamily="18" charset="0"/>
              </a:rPr>
              <a:t>(7)</a:t>
            </a:r>
            <a:endParaRPr lang="en-US" sz="2400" dirty="0">
              <a:latin typeface="Times New Roman" panose="02020603050405020304" pitchFamily="18" charset="0"/>
              <a:cs typeface="Times New Roman" panose="02020603050405020304" pitchFamily="18" charset="0"/>
            </a:endParaRPr>
          </a:p>
        </p:txBody>
      </p:sp>
      <p:sp>
        <p:nvSpPr>
          <p:cNvPr id="24579" name="Content Placeholder 2"/>
          <p:cNvSpPr>
            <a:spLocks noGrp="1"/>
          </p:cNvSpPr>
          <p:nvPr>
            <p:ph sz="quarter" idx="13"/>
          </p:nvPr>
        </p:nvSpPr>
        <p:spPr>
          <a:xfrm>
            <a:off x="152400" y="819150"/>
            <a:ext cx="8915400" cy="4191000"/>
          </a:xfrm>
        </p:spPr>
        <p:txBody>
          <a:bodyPr/>
          <a:lstStyle/>
          <a:p>
            <a:r>
              <a:rPr lang="en-US" b="1" dirty="0" err="1" smtClean="0">
                <a:latin typeface="Times New Roman" panose="02020603050405020304" pitchFamily="18" charset="0"/>
                <a:cs typeface="Times New Roman" panose="02020603050405020304" pitchFamily="18" charset="0"/>
              </a:rPr>
              <a:t>HttpClient</a:t>
            </a:r>
            <a:endParaRPr lang="en-US" b="1" dirty="0" smtClean="0">
              <a:latin typeface="Times New Roman" panose="02020603050405020304" pitchFamily="18" charset="0"/>
              <a:cs typeface="Times New Roman" panose="02020603050405020304" pitchFamily="18" charset="0"/>
            </a:endParaRPr>
          </a:p>
          <a:p>
            <a:pPr lvl="1" fontAlgn="base"/>
            <a:r>
              <a:rPr lang="en-US" b="1" dirty="0">
                <a:latin typeface="Times New Roman" panose="02020603050405020304" pitchFamily="18" charset="0"/>
                <a:cs typeface="Times New Roman" panose="02020603050405020304" pitchFamily="18" charset="0"/>
              </a:rPr>
              <a:t>Error Handling</a:t>
            </a:r>
          </a:p>
          <a:p>
            <a:pPr lvl="2" fontAlgn="base"/>
            <a:r>
              <a:rPr lang="en-US" dirty="0" smtClean="0">
                <a:latin typeface="Times New Roman" panose="02020603050405020304" pitchFamily="18" charset="0"/>
                <a:cs typeface="Times New Roman" panose="02020603050405020304" pitchFamily="18" charset="0"/>
              </a:rPr>
              <a:t>We get </a:t>
            </a:r>
            <a:r>
              <a:rPr lang="en-US" dirty="0">
                <a:latin typeface="Times New Roman" panose="02020603050405020304" pitchFamily="18" charset="0"/>
                <a:cs typeface="Times New Roman" panose="02020603050405020304" pitchFamily="18" charset="0"/>
              </a:rPr>
              <a:t>more specific information about the error by defining a parameter of type </a:t>
            </a:r>
            <a:r>
              <a:rPr lang="en-US" i="1" dirty="0" err="1">
                <a:latin typeface="Times New Roman" panose="02020603050405020304" pitchFamily="18" charset="0"/>
                <a:cs typeface="Times New Roman" panose="02020603050405020304" pitchFamily="18" charset="0"/>
              </a:rPr>
              <a:t>HttpErrorResponse</a:t>
            </a:r>
            <a:r>
              <a:rPr lang="en-US" dirty="0">
                <a:latin typeface="Times New Roman" panose="02020603050405020304" pitchFamily="18" charset="0"/>
                <a:cs typeface="Times New Roman" panose="02020603050405020304" pitchFamily="18" charset="0"/>
              </a:rPr>
              <a:t> for the error handler function. </a:t>
            </a:r>
            <a:r>
              <a:rPr lang="en-US" i="1" dirty="0" err="1">
                <a:latin typeface="Times New Roman" panose="02020603050405020304" pitchFamily="18" charset="0"/>
                <a:cs typeface="Times New Roman" panose="02020603050405020304" pitchFamily="18" charset="0"/>
              </a:rPr>
              <a:t>HttpErrorResponse</a:t>
            </a:r>
            <a:r>
              <a:rPr lang="en-US" dirty="0">
                <a:latin typeface="Times New Roman" panose="02020603050405020304" pitchFamily="18" charset="0"/>
                <a:cs typeface="Times New Roman" panose="02020603050405020304" pitchFamily="18" charset="0"/>
              </a:rPr>
              <a:t> needs to be imported from </a:t>
            </a:r>
            <a:r>
              <a:rPr lang="en-US" i="1" dirty="0">
                <a:latin typeface="Times New Roman" panose="02020603050405020304" pitchFamily="18" charset="0"/>
                <a:cs typeface="Times New Roman" panose="02020603050405020304" pitchFamily="18" charset="0"/>
              </a:rPr>
              <a:t>@</a:t>
            </a:r>
            <a:r>
              <a:rPr lang="en-US" i="1" dirty="0" smtClean="0">
                <a:latin typeface="Times New Roman" panose="02020603050405020304" pitchFamily="18" charset="0"/>
                <a:cs typeface="Times New Roman" panose="02020603050405020304" pitchFamily="18" charset="0"/>
              </a:rPr>
              <a:t>angular/common/http</a:t>
            </a:r>
          </a:p>
          <a:p>
            <a:pPr lvl="3" fontAlgn="base">
              <a:buFont typeface="Wingdings" panose="05000000000000000000" pitchFamily="2" charset="2"/>
              <a:buChar char="v"/>
            </a:pPr>
            <a:r>
              <a:rPr lang="en-US" sz="1400" b="1" dirty="0">
                <a:solidFill>
                  <a:srgbClr val="B73B50"/>
                </a:solidFill>
                <a:latin typeface="Times New Roman" panose="02020603050405020304" pitchFamily="18" charset="0"/>
                <a:cs typeface="Times New Roman" panose="02020603050405020304" pitchFamily="18" charset="0"/>
                <a:hlinkClick r:id="rId3"/>
              </a:rPr>
              <a:t>https://</a:t>
            </a:r>
            <a:r>
              <a:rPr lang="en-US" sz="1400" b="1" dirty="0" smtClean="0">
                <a:solidFill>
                  <a:srgbClr val="B73B50"/>
                </a:solidFill>
                <a:latin typeface="Times New Roman" panose="02020603050405020304" pitchFamily="18" charset="0"/>
                <a:cs typeface="Times New Roman" panose="02020603050405020304" pitchFamily="18" charset="0"/>
                <a:hlinkClick r:id="rId3"/>
              </a:rPr>
              <a:t>plnkr.co/edit/TQpBryzQm12ZvdmjyNtk?p=preview</a:t>
            </a:r>
            <a:endParaRPr lang="en-US" sz="1400" b="1" dirty="0">
              <a:solidFill>
                <a:srgbClr val="B73B50"/>
              </a:solidFill>
              <a:latin typeface="Times New Roman" panose="02020603050405020304" pitchFamily="18" charset="0"/>
              <a:cs typeface="Times New Roman" panose="02020603050405020304" pitchFamily="18" charset="0"/>
            </a:endParaRPr>
          </a:p>
          <a:p>
            <a:pPr lvl="1" fontAlgn="base"/>
            <a:r>
              <a:rPr lang="en-US" b="1" dirty="0">
                <a:latin typeface="Times New Roman" panose="02020603050405020304" pitchFamily="18" charset="0"/>
                <a:cs typeface="Times New Roman" panose="02020603050405020304" pitchFamily="18" charset="0"/>
              </a:rPr>
              <a:t>Progress </a:t>
            </a:r>
            <a:r>
              <a:rPr lang="en-US" b="1" dirty="0" smtClean="0">
                <a:latin typeface="Times New Roman" panose="02020603050405020304" pitchFamily="18" charset="0"/>
                <a:cs typeface="Times New Roman" panose="02020603050405020304" pitchFamily="18" charset="0"/>
              </a:rPr>
              <a:t>Events</a:t>
            </a:r>
          </a:p>
          <a:p>
            <a:pPr lvl="2" fontAlgn="base"/>
            <a:r>
              <a:rPr lang="en-US" dirty="0">
                <a:latin typeface="Times New Roman" panose="02020603050405020304" pitchFamily="18" charset="0"/>
                <a:cs typeface="Times New Roman" panose="02020603050405020304" pitchFamily="18" charset="0"/>
              </a:rPr>
              <a:t>A great new feature with </a:t>
            </a:r>
            <a:r>
              <a:rPr lang="en-US" dirty="0" err="1">
                <a:latin typeface="Times New Roman" panose="02020603050405020304" pitchFamily="18" charset="0"/>
                <a:cs typeface="Times New Roman" panose="02020603050405020304" pitchFamily="18" charset="0"/>
              </a:rPr>
              <a:t>HttpClient</a:t>
            </a:r>
            <a:r>
              <a:rPr lang="en-US" dirty="0">
                <a:latin typeface="Times New Roman" panose="02020603050405020304" pitchFamily="18" charset="0"/>
                <a:cs typeface="Times New Roman" panose="02020603050405020304" pitchFamily="18" charset="0"/>
              </a:rPr>
              <a:t> is the ability to listen for progress events. </a:t>
            </a:r>
            <a:r>
              <a:rPr lang="en-US" dirty="0">
                <a:latin typeface="Times New Roman" panose="02020603050405020304" pitchFamily="18" charset="0"/>
                <a:cs typeface="Times New Roman" panose="02020603050405020304" pitchFamily="18" charset="0"/>
              </a:rPr>
              <a:t>This can be done on any type of request and different information will be available during the lifecycle </a:t>
            </a:r>
            <a:r>
              <a:rPr lang="en-US" dirty="0" smtClean="0">
                <a:latin typeface="Times New Roman" panose="02020603050405020304" pitchFamily="18" charset="0"/>
                <a:cs typeface="Times New Roman" panose="02020603050405020304" pitchFamily="18" charset="0"/>
              </a:rPr>
              <a:t>of </a:t>
            </a:r>
            <a:r>
              <a:rPr lang="en-US" dirty="0">
                <a:latin typeface="Times New Roman" panose="02020603050405020304" pitchFamily="18" charset="0"/>
                <a:cs typeface="Times New Roman" panose="02020603050405020304" pitchFamily="18" charset="0"/>
              </a:rPr>
              <a:t>the request </a:t>
            </a:r>
            <a:r>
              <a:rPr lang="en-US" dirty="0" smtClean="0">
                <a:latin typeface="Times New Roman" panose="02020603050405020304" pitchFamily="18" charset="0"/>
                <a:cs typeface="Times New Roman" panose="02020603050405020304" pitchFamily="18" charset="0"/>
              </a:rPr>
              <a:t>event</a:t>
            </a:r>
          </a:p>
          <a:p>
            <a:pPr lvl="3" fontAlgn="base">
              <a:buFont typeface="Wingdings" panose="05000000000000000000" pitchFamily="2" charset="2"/>
              <a:buChar char="v"/>
            </a:pPr>
            <a:r>
              <a:rPr lang="en-US" sz="1400" b="1" dirty="0">
                <a:solidFill>
                  <a:srgbClr val="B73B50"/>
                </a:solidFill>
                <a:latin typeface="Times New Roman" panose="02020603050405020304" pitchFamily="18" charset="0"/>
                <a:cs typeface="Times New Roman" panose="02020603050405020304" pitchFamily="18" charset="0"/>
                <a:hlinkClick r:id="rId4"/>
              </a:rPr>
              <a:t>https://plnkr.co/edit/K2nePouqSOifoGWpMiV0?p=preview</a:t>
            </a:r>
            <a:endParaRPr lang="en-US" sz="1400" b="1" dirty="0">
              <a:solidFill>
                <a:srgbClr val="B73B5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28771763"/>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33350"/>
            <a:ext cx="8915400" cy="450591"/>
          </a:xfrm>
        </p:spPr>
        <p:txBody>
          <a:bodyPr>
            <a:noAutofit/>
          </a:bodyPr>
          <a:lstStyle/>
          <a:p>
            <a:r>
              <a:rPr lang="en-US" sz="2400" dirty="0">
                <a:latin typeface="Times New Roman" panose="02020603050405020304" pitchFamily="18" charset="0"/>
                <a:cs typeface="Times New Roman" panose="02020603050405020304" pitchFamily="18" charset="0"/>
              </a:rPr>
              <a:t>Communicate with a server- </a:t>
            </a:r>
            <a:r>
              <a:rPr lang="en-US" altLang="en-US" sz="2400" dirty="0">
                <a:latin typeface="Times New Roman" panose="02020603050405020304" pitchFamily="18" charset="0"/>
                <a:cs typeface="Times New Roman" panose="02020603050405020304" pitchFamily="18" charset="0"/>
              </a:rPr>
              <a:t>Asynchronous </a:t>
            </a:r>
            <a:r>
              <a:rPr lang="en-US" sz="2400" dirty="0" smtClean="0">
                <a:latin typeface="Times New Roman" panose="02020603050405020304" pitchFamily="18" charset="0"/>
                <a:cs typeface="Times New Roman" panose="02020603050405020304" pitchFamily="18" charset="0"/>
              </a:rPr>
              <a:t>(8)</a:t>
            </a:r>
            <a:endParaRPr lang="en-US" sz="2400" dirty="0">
              <a:latin typeface="Times New Roman" panose="02020603050405020304" pitchFamily="18" charset="0"/>
              <a:cs typeface="Times New Roman" panose="02020603050405020304" pitchFamily="18" charset="0"/>
            </a:endParaRPr>
          </a:p>
        </p:txBody>
      </p:sp>
      <p:sp>
        <p:nvSpPr>
          <p:cNvPr id="24579" name="Content Placeholder 2"/>
          <p:cNvSpPr>
            <a:spLocks noGrp="1"/>
          </p:cNvSpPr>
          <p:nvPr>
            <p:ph sz="quarter" idx="13"/>
          </p:nvPr>
        </p:nvSpPr>
        <p:spPr>
          <a:xfrm>
            <a:off x="152400" y="819150"/>
            <a:ext cx="8915400" cy="4191000"/>
          </a:xfrm>
        </p:spPr>
        <p:txBody>
          <a:bodyPr/>
          <a:lstStyle/>
          <a:p>
            <a:r>
              <a:rPr lang="en-US" b="1" dirty="0" err="1" smtClean="0">
                <a:latin typeface="Times New Roman" panose="02020603050405020304" pitchFamily="18" charset="0"/>
                <a:cs typeface="Times New Roman" panose="02020603050405020304" pitchFamily="18" charset="0"/>
              </a:rPr>
              <a:t>HttpClient</a:t>
            </a:r>
            <a:endParaRPr lang="en-US" b="1" dirty="0" smtClean="0">
              <a:latin typeface="Times New Roman" panose="02020603050405020304" pitchFamily="18" charset="0"/>
              <a:cs typeface="Times New Roman" panose="02020603050405020304" pitchFamily="18" charset="0"/>
            </a:endParaRPr>
          </a:p>
          <a:p>
            <a:pPr lvl="1" fontAlgn="base">
              <a:buFont typeface="Wingdings" panose="05000000000000000000" pitchFamily="2" charset="2"/>
              <a:buChar char="v"/>
            </a:pPr>
            <a:r>
              <a:rPr lang="en-US" b="1" dirty="0" smtClean="0">
                <a:latin typeface="Times New Roman" panose="02020603050405020304" pitchFamily="18" charset="0"/>
                <a:cs typeface="Times New Roman" panose="02020603050405020304" pitchFamily="18" charset="0"/>
              </a:rPr>
              <a:t>Interceptors?</a:t>
            </a:r>
          </a:p>
          <a:p>
            <a:pPr lvl="2" fontAlgn="base"/>
            <a:r>
              <a:rPr lang="en-US" b="1" dirty="0" smtClean="0">
                <a:latin typeface="Times New Roman" panose="02020603050405020304" pitchFamily="18" charset="0"/>
                <a:cs typeface="Times New Roman" panose="02020603050405020304" pitchFamily="18" charset="0"/>
              </a:rPr>
              <a:t>What </a:t>
            </a:r>
            <a:r>
              <a:rPr lang="en-US" b="1" dirty="0">
                <a:latin typeface="Times New Roman" panose="02020603050405020304" pitchFamily="18" charset="0"/>
                <a:cs typeface="Times New Roman" panose="02020603050405020304" pitchFamily="18" charset="0"/>
              </a:rPr>
              <a:t>are interceptors</a:t>
            </a:r>
            <a:r>
              <a:rPr lang="en-US" b="1" dirty="0" smtClean="0">
                <a:latin typeface="Times New Roman" panose="02020603050405020304" pitchFamily="18" charset="0"/>
                <a:cs typeface="Times New Roman" panose="02020603050405020304" pitchFamily="18" charset="0"/>
              </a:rPr>
              <a:t>?</a:t>
            </a:r>
            <a:endParaRPr lang="en-US" b="1" dirty="0">
              <a:latin typeface="Times New Roman" panose="02020603050405020304" pitchFamily="18" charset="0"/>
              <a:cs typeface="Times New Roman" panose="02020603050405020304" pitchFamily="18" charset="0"/>
            </a:endParaRPr>
          </a:p>
          <a:p>
            <a:pPr marL="1371600" lvl="3" indent="0" fontAlgn="base">
              <a:buNone/>
            </a:pPr>
            <a:r>
              <a:rPr lang="en-US" dirty="0">
                <a:latin typeface="Times New Roman" panose="02020603050405020304" pitchFamily="18" charset="0"/>
                <a:cs typeface="Times New Roman" panose="02020603050405020304" pitchFamily="18" charset="0"/>
              </a:rPr>
              <a:t>Interceptors are sitting in between your application and the backend. By using interceptors </a:t>
            </a:r>
            <a:r>
              <a:rPr lang="en-US" dirty="0" smtClean="0">
                <a:latin typeface="Times New Roman" panose="02020603050405020304" pitchFamily="18" charset="0"/>
                <a:cs typeface="Times New Roman" panose="02020603050405020304" pitchFamily="18" charset="0"/>
              </a:rPr>
              <a:t>we can </a:t>
            </a:r>
            <a:r>
              <a:rPr lang="en-US" dirty="0">
                <a:latin typeface="Times New Roman" panose="02020603050405020304" pitchFamily="18" charset="0"/>
                <a:cs typeface="Times New Roman" panose="02020603050405020304" pitchFamily="18" charset="0"/>
              </a:rPr>
              <a:t>transform a request coming from the application before it is actually submitted to the backend. The same is possible for responses. If a response arrivers from the backend a interceptor can transform that response before it arrives in your application</a:t>
            </a:r>
            <a:endParaRPr lang="en-US" dirty="0" smtClean="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4010607"/>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33350"/>
            <a:ext cx="8915400" cy="450591"/>
          </a:xfrm>
        </p:spPr>
        <p:txBody>
          <a:bodyPr>
            <a:noAutofit/>
          </a:bodyPr>
          <a:lstStyle/>
          <a:p>
            <a:r>
              <a:rPr lang="en-US" sz="2400" dirty="0">
                <a:latin typeface="Times New Roman" panose="02020603050405020304" pitchFamily="18" charset="0"/>
                <a:cs typeface="Times New Roman" panose="02020603050405020304" pitchFamily="18" charset="0"/>
              </a:rPr>
              <a:t>Communicate with a server- </a:t>
            </a:r>
            <a:r>
              <a:rPr lang="en-US" altLang="en-US" sz="2400" dirty="0">
                <a:latin typeface="Times New Roman" panose="02020603050405020304" pitchFamily="18" charset="0"/>
                <a:cs typeface="Times New Roman" panose="02020603050405020304" pitchFamily="18" charset="0"/>
              </a:rPr>
              <a:t>Asynchronous </a:t>
            </a:r>
            <a:r>
              <a:rPr lang="en-US" sz="2400" dirty="0" smtClean="0">
                <a:latin typeface="Times New Roman" panose="02020603050405020304" pitchFamily="18" charset="0"/>
                <a:cs typeface="Times New Roman" panose="02020603050405020304" pitchFamily="18" charset="0"/>
              </a:rPr>
              <a:t>(9)</a:t>
            </a:r>
            <a:endParaRPr lang="en-US" sz="2400" dirty="0">
              <a:latin typeface="Times New Roman" panose="02020603050405020304" pitchFamily="18" charset="0"/>
              <a:cs typeface="Times New Roman" panose="02020603050405020304" pitchFamily="18" charset="0"/>
            </a:endParaRPr>
          </a:p>
        </p:txBody>
      </p:sp>
      <p:sp>
        <p:nvSpPr>
          <p:cNvPr id="24579" name="Content Placeholder 2"/>
          <p:cNvSpPr>
            <a:spLocks noGrp="1"/>
          </p:cNvSpPr>
          <p:nvPr>
            <p:ph sz="quarter" idx="13"/>
          </p:nvPr>
        </p:nvSpPr>
        <p:spPr>
          <a:xfrm>
            <a:off x="152400" y="819150"/>
            <a:ext cx="8915400" cy="4191000"/>
          </a:xfrm>
        </p:spPr>
        <p:txBody>
          <a:bodyPr/>
          <a:lstStyle/>
          <a:p>
            <a:r>
              <a:rPr lang="en-US" b="1" dirty="0" err="1" smtClean="0">
                <a:latin typeface="Times New Roman" panose="02020603050405020304" pitchFamily="18" charset="0"/>
                <a:cs typeface="Times New Roman" panose="02020603050405020304" pitchFamily="18" charset="0"/>
              </a:rPr>
              <a:t>HttpClient</a:t>
            </a:r>
            <a:endParaRPr lang="en-US" sz="1400" b="1" dirty="0">
              <a:solidFill>
                <a:srgbClr val="B73B50"/>
              </a:solidFill>
              <a:latin typeface="Times New Roman" panose="02020603050405020304" pitchFamily="18" charset="0"/>
              <a:cs typeface="Times New Roman" panose="02020603050405020304" pitchFamily="18" charset="0"/>
            </a:endParaRPr>
          </a:p>
          <a:p>
            <a:pPr lvl="1" fontAlgn="base">
              <a:buFont typeface="Wingdings" panose="05000000000000000000" pitchFamily="2" charset="2"/>
              <a:buChar char="v"/>
            </a:pPr>
            <a:r>
              <a:rPr lang="en-US" b="1" dirty="0" smtClean="0">
                <a:latin typeface="Times New Roman" panose="02020603050405020304" pitchFamily="18" charset="0"/>
                <a:cs typeface="Times New Roman" panose="02020603050405020304" pitchFamily="18" charset="0"/>
              </a:rPr>
              <a:t>Interceptors?</a:t>
            </a:r>
          </a:p>
          <a:p>
            <a:pPr lvl="2" fontAlgn="base"/>
            <a:r>
              <a:rPr lang="en-US" b="1" dirty="0" smtClean="0">
                <a:latin typeface="Times New Roman" panose="02020603050405020304" pitchFamily="18" charset="0"/>
                <a:cs typeface="Times New Roman" panose="02020603050405020304" pitchFamily="18" charset="0"/>
              </a:rPr>
              <a:t>How to implement?</a:t>
            </a:r>
          </a:p>
          <a:p>
            <a:pPr lvl="3"/>
            <a:r>
              <a:rPr lang="en-US" dirty="0">
                <a:latin typeface="Times New Roman" panose="02020603050405020304" pitchFamily="18" charset="0"/>
                <a:cs typeface="Times New Roman" panose="02020603050405020304" pitchFamily="18" charset="0"/>
              </a:rPr>
              <a:t>To implement an interceptor, </a:t>
            </a:r>
            <a:r>
              <a:rPr lang="en-US" dirty="0" smtClean="0">
                <a:latin typeface="Times New Roman" panose="02020603050405020304" pitchFamily="18" charset="0"/>
                <a:cs typeface="Times New Roman" panose="02020603050405020304" pitchFamily="18" charset="0"/>
              </a:rPr>
              <a:t>we’ll </a:t>
            </a:r>
            <a:r>
              <a:rPr lang="en-US" dirty="0">
                <a:latin typeface="Times New Roman" panose="02020603050405020304" pitchFamily="18" charset="0"/>
                <a:cs typeface="Times New Roman" panose="02020603050405020304" pitchFamily="18" charset="0"/>
              </a:rPr>
              <a:t>want to create a class that’s injectable and that implements </a:t>
            </a:r>
            <a:r>
              <a:rPr lang="en-US" dirty="0" err="1" smtClean="0">
                <a:latin typeface="Times New Roman" panose="02020603050405020304" pitchFamily="18" charset="0"/>
                <a:cs typeface="Times New Roman" panose="02020603050405020304" pitchFamily="18" charset="0"/>
              </a:rPr>
              <a:t>HttpInterceptor</a:t>
            </a:r>
            <a:r>
              <a:rPr lang="en-US" dirty="0" smtClean="0">
                <a:latin typeface="Times New Roman" panose="02020603050405020304" pitchFamily="18" charset="0"/>
                <a:cs typeface="Times New Roman" panose="02020603050405020304" pitchFamily="18" charset="0"/>
              </a:rPr>
              <a:t> interface</a:t>
            </a:r>
          </a:p>
          <a:p>
            <a:pPr lvl="3"/>
            <a:r>
              <a:rPr lang="en-US" dirty="0">
                <a:latin typeface="Times New Roman" panose="02020603050405020304" pitchFamily="18" charset="0"/>
                <a:cs typeface="Times New Roman" panose="02020603050405020304" pitchFamily="18" charset="0"/>
              </a:rPr>
              <a:t>Implementing this interface requires us to add </a:t>
            </a:r>
            <a:r>
              <a:rPr lang="en-US" dirty="0" smtClean="0">
                <a:latin typeface="Times New Roman" panose="02020603050405020304" pitchFamily="18" charset="0"/>
                <a:cs typeface="Times New Roman" panose="02020603050405020304" pitchFamily="18" charset="0"/>
              </a:rPr>
              <a:t>the </a:t>
            </a:r>
            <a:r>
              <a:rPr lang="en-US" b="1" dirty="0">
                <a:solidFill>
                  <a:srgbClr val="0070C0"/>
                </a:solidFill>
                <a:latin typeface="Times New Roman" panose="02020603050405020304" pitchFamily="18" charset="0"/>
                <a:cs typeface="Times New Roman" panose="02020603050405020304" pitchFamily="18" charset="0"/>
              </a:rPr>
              <a:t>intercept</a:t>
            </a:r>
            <a:r>
              <a:rPr lang="en-US" dirty="0">
                <a:solidFill>
                  <a:srgbClr val="0070C0"/>
                </a:solidFill>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method to the </a:t>
            </a:r>
            <a:r>
              <a:rPr lang="en-US" dirty="0" smtClean="0">
                <a:latin typeface="Times New Roman" panose="02020603050405020304" pitchFamily="18" charset="0"/>
                <a:cs typeface="Times New Roman" panose="02020603050405020304" pitchFamily="18" charset="0"/>
              </a:rPr>
              <a:t>class</a:t>
            </a:r>
          </a:p>
          <a:p>
            <a:pPr lvl="3"/>
            <a:r>
              <a:rPr lang="en-US" dirty="0">
                <a:latin typeface="Times New Roman" panose="02020603050405020304" pitchFamily="18" charset="0"/>
                <a:cs typeface="Times New Roman" panose="02020603050405020304" pitchFamily="18" charset="0"/>
              </a:rPr>
              <a:t>This method is doing the main work of the interceptor. The method is expecting to get two parameters</a:t>
            </a:r>
            <a:r>
              <a:rPr lang="en-US" dirty="0" smtClean="0">
                <a:latin typeface="Times New Roman" panose="02020603050405020304" pitchFamily="18" charset="0"/>
                <a:cs typeface="Times New Roman" panose="02020603050405020304" pitchFamily="18" charset="0"/>
              </a:rPr>
              <a:t>.</a:t>
            </a:r>
          </a:p>
          <a:p>
            <a:pPr lvl="4"/>
            <a:r>
              <a:rPr lang="en-US" dirty="0" smtClean="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The first parameter is containing the original request</a:t>
            </a:r>
            <a:r>
              <a:rPr lang="en-US" dirty="0" smtClean="0">
                <a:latin typeface="Times New Roman" panose="02020603050405020304" pitchFamily="18" charset="0"/>
                <a:cs typeface="Times New Roman" panose="02020603050405020304" pitchFamily="18" charset="0"/>
              </a:rPr>
              <a:t>. It </a:t>
            </a:r>
            <a:r>
              <a:rPr lang="en-US" dirty="0"/>
              <a:t>is of type </a:t>
            </a:r>
            <a:r>
              <a:rPr lang="en-US" dirty="0" err="1"/>
              <a:t>HttpRequest</a:t>
            </a:r>
            <a:r>
              <a:rPr lang="en-US" dirty="0"/>
              <a:t>.</a:t>
            </a:r>
            <a:endParaRPr lang="en-US" dirty="0" smtClean="0">
              <a:latin typeface="Times New Roman" panose="02020603050405020304" pitchFamily="18" charset="0"/>
              <a:cs typeface="Times New Roman" panose="02020603050405020304" pitchFamily="18" charset="0"/>
            </a:endParaRPr>
          </a:p>
          <a:p>
            <a:pPr lvl="4"/>
            <a:r>
              <a:rPr lang="en-US" dirty="0" smtClean="0">
                <a:latin typeface="Times New Roman" panose="02020603050405020304" pitchFamily="18" charset="0"/>
                <a:cs typeface="Times New Roman" panose="02020603050405020304" pitchFamily="18" charset="0"/>
              </a:rPr>
              <a:t>The </a:t>
            </a:r>
            <a:r>
              <a:rPr lang="en-US" dirty="0">
                <a:latin typeface="Times New Roman" panose="02020603050405020304" pitchFamily="18" charset="0"/>
                <a:cs typeface="Times New Roman" panose="02020603050405020304" pitchFamily="18" charset="0"/>
              </a:rPr>
              <a:t>second parameter is the next HTTP handler to which the request needs to be passed on for </a:t>
            </a:r>
            <a:r>
              <a:rPr lang="en-US" dirty="0" smtClean="0">
                <a:latin typeface="Times New Roman" panose="02020603050405020304" pitchFamily="18" charset="0"/>
                <a:cs typeface="Times New Roman" panose="02020603050405020304" pitchFamily="18" charset="0"/>
              </a:rPr>
              <a:t>further </a:t>
            </a:r>
            <a:r>
              <a:rPr lang="en-US" dirty="0">
                <a:latin typeface="Times New Roman" panose="02020603050405020304" pitchFamily="18" charset="0"/>
                <a:cs typeface="Times New Roman" panose="02020603050405020304" pitchFamily="18" charset="0"/>
              </a:rPr>
              <a:t>processing</a:t>
            </a:r>
            <a:r>
              <a:rPr lang="en-US" dirty="0" smtClean="0">
                <a:latin typeface="Times New Roman" panose="02020603050405020304" pitchFamily="18" charset="0"/>
                <a:cs typeface="Times New Roman" panose="02020603050405020304" pitchFamily="18" charset="0"/>
              </a:rPr>
              <a:t>. It’s</a:t>
            </a:r>
            <a:r>
              <a:rPr lang="en-US" dirty="0">
                <a:latin typeface="Times New Roman" panose="02020603050405020304" pitchFamily="18" charset="0"/>
                <a:cs typeface="Times New Roman" panose="02020603050405020304" pitchFamily="18" charset="0"/>
              </a:rPr>
              <a:t> of type </a:t>
            </a:r>
            <a:r>
              <a:rPr lang="en-US" dirty="0" err="1">
                <a:latin typeface="Times New Roman" panose="02020603050405020304" pitchFamily="18" charset="0"/>
                <a:cs typeface="Times New Roman" panose="02020603050405020304" pitchFamily="18" charset="0"/>
              </a:rPr>
              <a:t>HttpHandler</a:t>
            </a:r>
            <a:r>
              <a:rPr lang="en-US" dirty="0">
                <a:latin typeface="Times New Roman" panose="02020603050405020304" pitchFamily="18" charset="0"/>
                <a:cs typeface="Times New Roman" panose="02020603050405020304" pitchFamily="18" charset="0"/>
              </a:rPr>
              <a:t>. The handler has a handle method that returns our desired </a:t>
            </a:r>
            <a:r>
              <a:rPr lang="en-US" dirty="0" err="1">
                <a:latin typeface="Times New Roman" panose="02020603050405020304" pitchFamily="18" charset="0"/>
                <a:cs typeface="Times New Roman" panose="02020603050405020304" pitchFamily="18" charset="0"/>
              </a:rPr>
              <a:t>HttpEvent</a:t>
            </a:r>
            <a:r>
              <a:rPr lang="en-US" dirty="0">
                <a:latin typeface="Times New Roman" panose="02020603050405020304" pitchFamily="18" charset="0"/>
                <a:cs typeface="Times New Roman" panose="02020603050405020304" pitchFamily="18" charset="0"/>
              </a:rPr>
              <a:t> observable. </a:t>
            </a:r>
          </a:p>
        </p:txBody>
      </p:sp>
    </p:spTree>
    <p:extLst>
      <p:ext uri="{BB962C8B-B14F-4D97-AF65-F5344CB8AC3E}">
        <p14:creationId xmlns:p14="http://schemas.microsoft.com/office/powerpoint/2010/main" val="3134729299"/>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33350"/>
            <a:ext cx="8915400" cy="450591"/>
          </a:xfrm>
        </p:spPr>
        <p:txBody>
          <a:bodyPr>
            <a:noAutofit/>
          </a:bodyPr>
          <a:lstStyle/>
          <a:p>
            <a:r>
              <a:rPr lang="en-US" sz="2400" dirty="0">
                <a:latin typeface="Times New Roman" panose="02020603050405020304" pitchFamily="18" charset="0"/>
                <a:cs typeface="Times New Roman" panose="02020603050405020304" pitchFamily="18" charset="0"/>
              </a:rPr>
              <a:t>Communicate with a server- </a:t>
            </a:r>
            <a:r>
              <a:rPr lang="en-US" altLang="en-US" sz="2400" dirty="0">
                <a:latin typeface="Times New Roman" panose="02020603050405020304" pitchFamily="18" charset="0"/>
                <a:cs typeface="Times New Roman" panose="02020603050405020304" pitchFamily="18" charset="0"/>
              </a:rPr>
              <a:t>Asynchronous </a:t>
            </a:r>
            <a:r>
              <a:rPr lang="en-US" sz="2400" dirty="0" smtClean="0">
                <a:latin typeface="Times New Roman" panose="02020603050405020304" pitchFamily="18" charset="0"/>
                <a:cs typeface="Times New Roman" panose="02020603050405020304" pitchFamily="18" charset="0"/>
              </a:rPr>
              <a:t>(10)</a:t>
            </a:r>
            <a:endParaRPr lang="en-US" sz="2400" dirty="0">
              <a:latin typeface="Times New Roman" panose="02020603050405020304" pitchFamily="18" charset="0"/>
              <a:cs typeface="Times New Roman" panose="02020603050405020304" pitchFamily="18" charset="0"/>
            </a:endParaRPr>
          </a:p>
        </p:txBody>
      </p:sp>
      <p:sp>
        <p:nvSpPr>
          <p:cNvPr id="24579" name="Content Placeholder 2"/>
          <p:cNvSpPr>
            <a:spLocks noGrp="1"/>
          </p:cNvSpPr>
          <p:nvPr>
            <p:ph sz="quarter" idx="13"/>
          </p:nvPr>
        </p:nvSpPr>
        <p:spPr>
          <a:xfrm>
            <a:off x="152400" y="819150"/>
            <a:ext cx="8915400" cy="4191000"/>
          </a:xfrm>
        </p:spPr>
        <p:txBody>
          <a:bodyPr/>
          <a:lstStyle/>
          <a:p>
            <a:r>
              <a:rPr lang="en-US" b="1" dirty="0" err="1" smtClean="0">
                <a:latin typeface="Times New Roman" panose="02020603050405020304" pitchFamily="18" charset="0"/>
                <a:cs typeface="Times New Roman" panose="02020603050405020304" pitchFamily="18" charset="0"/>
              </a:rPr>
              <a:t>HttpClient</a:t>
            </a:r>
            <a:endParaRPr lang="en-US" sz="1400" b="1" dirty="0">
              <a:solidFill>
                <a:srgbClr val="B73B50"/>
              </a:solidFill>
              <a:latin typeface="Times New Roman" panose="02020603050405020304" pitchFamily="18" charset="0"/>
              <a:cs typeface="Times New Roman" panose="02020603050405020304" pitchFamily="18" charset="0"/>
            </a:endParaRPr>
          </a:p>
          <a:p>
            <a:pPr lvl="1" fontAlgn="base">
              <a:buFont typeface="Wingdings" panose="05000000000000000000" pitchFamily="2" charset="2"/>
              <a:buChar char="v"/>
            </a:pPr>
            <a:r>
              <a:rPr lang="en-US" b="1" dirty="0" smtClean="0">
                <a:latin typeface="Times New Roman" panose="02020603050405020304" pitchFamily="18" charset="0"/>
                <a:cs typeface="Times New Roman" panose="02020603050405020304" pitchFamily="18" charset="0"/>
              </a:rPr>
              <a:t>Interceptors?</a:t>
            </a:r>
          </a:p>
          <a:p>
            <a:pPr lvl="2" fontAlgn="base"/>
            <a:r>
              <a:rPr lang="en-US" b="1" dirty="0" smtClean="0">
                <a:latin typeface="Times New Roman" panose="02020603050405020304" pitchFamily="18" charset="0"/>
                <a:cs typeface="Times New Roman" panose="02020603050405020304" pitchFamily="18" charset="0"/>
              </a:rPr>
              <a:t>How to implement?</a:t>
            </a:r>
          </a:p>
          <a:p>
            <a:pPr lvl="2" fontAlgn="base"/>
            <a:endParaRPr lang="en-US" b="1" dirty="0">
              <a:latin typeface="Times New Roman" panose="02020603050405020304" pitchFamily="18" charset="0"/>
              <a:cs typeface="Times New Roman" panose="02020603050405020304" pitchFamily="18" charset="0"/>
            </a:endParaRPr>
          </a:p>
          <a:p>
            <a:pPr lvl="2" fontAlgn="base"/>
            <a:endParaRPr lang="en-US" b="1" dirty="0" smtClean="0">
              <a:latin typeface="Times New Roman" panose="02020603050405020304" pitchFamily="18" charset="0"/>
              <a:cs typeface="Times New Roman" panose="02020603050405020304" pitchFamily="18" charset="0"/>
            </a:endParaRPr>
          </a:p>
          <a:p>
            <a:pPr lvl="2" fontAlgn="base"/>
            <a:endParaRPr lang="en-US" b="1" dirty="0">
              <a:latin typeface="Times New Roman" panose="02020603050405020304" pitchFamily="18" charset="0"/>
              <a:cs typeface="Times New Roman" panose="02020603050405020304" pitchFamily="18" charset="0"/>
            </a:endParaRPr>
          </a:p>
          <a:p>
            <a:pPr lvl="2" fontAlgn="base"/>
            <a:endParaRPr lang="en-US" b="1" dirty="0" smtClean="0">
              <a:latin typeface="Times New Roman" panose="02020603050405020304" pitchFamily="18" charset="0"/>
              <a:cs typeface="Times New Roman" panose="02020603050405020304" pitchFamily="18" charset="0"/>
            </a:endParaRPr>
          </a:p>
          <a:p>
            <a:pPr lvl="2" fontAlgn="base"/>
            <a:endParaRPr lang="en-US" b="1" dirty="0">
              <a:latin typeface="Times New Roman" panose="02020603050405020304" pitchFamily="18" charset="0"/>
              <a:cs typeface="Times New Roman" panose="02020603050405020304" pitchFamily="18" charset="0"/>
            </a:endParaRPr>
          </a:p>
          <a:p>
            <a:pPr lvl="2" fontAlgn="base"/>
            <a:endParaRPr lang="en-US" b="1" dirty="0" smtClean="0">
              <a:latin typeface="Times New Roman" panose="02020603050405020304" pitchFamily="18" charset="0"/>
              <a:cs typeface="Times New Roman" panose="02020603050405020304" pitchFamily="18" charset="0"/>
            </a:endParaRPr>
          </a:p>
          <a:p>
            <a:pPr lvl="3" fontAlgn="base"/>
            <a:endParaRPr lang="en-US" dirty="0" smtClean="0">
              <a:latin typeface="Times New Roman" panose="02020603050405020304" pitchFamily="18" charset="0"/>
              <a:cs typeface="Times New Roman" panose="02020603050405020304" pitchFamily="18" charset="0"/>
            </a:endParaRPr>
          </a:p>
          <a:p>
            <a:pPr lvl="3" fontAlgn="base"/>
            <a:endParaRPr lang="en-US" dirty="0">
              <a:latin typeface="Times New Roman" panose="02020603050405020304" pitchFamily="18" charset="0"/>
              <a:cs typeface="Times New Roman" panose="02020603050405020304" pitchFamily="18" charset="0"/>
            </a:endParaRPr>
          </a:p>
          <a:p>
            <a:pPr lvl="3" fontAlgn="base"/>
            <a:r>
              <a:rPr lang="en-US" dirty="0" smtClean="0">
                <a:latin typeface="Times New Roman" panose="02020603050405020304" pitchFamily="18" charset="0"/>
                <a:cs typeface="Times New Roman" panose="02020603050405020304" pitchFamily="18" charset="0"/>
              </a:rPr>
              <a:t>Our </a:t>
            </a:r>
            <a:r>
              <a:rPr lang="en-US" dirty="0">
                <a:latin typeface="Times New Roman" panose="02020603050405020304" pitchFamily="18" charset="0"/>
                <a:cs typeface="Times New Roman" panose="02020603050405020304" pitchFamily="18" charset="0"/>
              </a:rPr>
              <a:t>do-nothing handler simply calls </a:t>
            </a:r>
            <a:r>
              <a:rPr lang="en-US" dirty="0" err="1">
                <a:latin typeface="Times New Roman" panose="02020603050405020304" pitchFamily="18" charset="0"/>
                <a:cs typeface="Times New Roman" panose="02020603050405020304" pitchFamily="18" charset="0"/>
              </a:rPr>
              <a:t>next.handle</a:t>
            </a:r>
            <a:r>
              <a:rPr lang="en-US" dirty="0">
                <a:latin typeface="Times New Roman" panose="02020603050405020304" pitchFamily="18" charset="0"/>
                <a:cs typeface="Times New Roman" panose="02020603050405020304" pitchFamily="18" charset="0"/>
              </a:rPr>
              <a:t> on the original request, forwarding it without mutating it at all.</a:t>
            </a:r>
            <a:endParaRPr lang="en-US" b="1" dirty="0" smtClean="0">
              <a:latin typeface="Times New Roman" panose="02020603050405020304" pitchFamily="18" charset="0"/>
              <a:cs typeface="Times New Roman" panose="02020603050405020304" pitchFamily="18" charset="0"/>
            </a:endParaRPr>
          </a:p>
          <a:p>
            <a:pPr lvl="2" fontAlgn="base"/>
            <a:endParaRPr lang="en-US" b="1" dirty="0" smtClean="0">
              <a:latin typeface="Times New Roman" panose="02020603050405020304" pitchFamily="18" charset="0"/>
              <a:cs typeface="Times New Roman" panose="02020603050405020304" pitchFamily="18" charset="0"/>
            </a:endParaRPr>
          </a:p>
        </p:txBody>
      </p:sp>
      <p:graphicFrame>
        <p:nvGraphicFramePr>
          <p:cNvPr id="3" name="Object 2"/>
          <p:cNvGraphicFramePr>
            <a:graphicFrameLocks noChangeAspect="1"/>
          </p:cNvGraphicFramePr>
          <p:nvPr>
            <p:extLst>
              <p:ext uri="{D42A27DB-BD31-4B8C-83A1-F6EECF244321}">
                <p14:modId xmlns:p14="http://schemas.microsoft.com/office/powerpoint/2010/main" val="620270633"/>
              </p:ext>
            </p:extLst>
          </p:nvPr>
        </p:nvGraphicFramePr>
        <p:xfrm>
          <a:off x="1522413" y="2039938"/>
          <a:ext cx="6657975" cy="2295525"/>
        </p:xfrm>
        <a:graphic>
          <a:graphicData uri="http://schemas.openxmlformats.org/presentationml/2006/ole">
            <mc:AlternateContent xmlns:mc="http://schemas.openxmlformats.org/markup-compatibility/2006">
              <mc:Choice xmlns:v="urn:schemas-microsoft-com:vml" Requires="v">
                <p:oleObj spid="_x0000_s26685" name="Document" r:id="rId4" imgW="6661080" imgH="2299680" progId="Word.Document.8">
                  <p:embed/>
                </p:oleObj>
              </mc:Choice>
              <mc:Fallback>
                <p:oleObj name="Document" r:id="rId4" imgW="6661080" imgH="2299680" progId="Word.Document.8">
                  <p:embed/>
                  <p:pic>
                    <p:nvPicPr>
                      <p:cNvPr id="0" name=""/>
                      <p:cNvPicPr/>
                      <p:nvPr/>
                    </p:nvPicPr>
                    <p:blipFill>
                      <a:blip r:embed="rId5"/>
                      <a:stretch>
                        <a:fillRect/>
                      </a:stretch>
                    </p:blipFill>
                    <p:spPr>
                      <a:xfrm>
                        <a:off x="1522413" y="2039938"/>
                        <a:ext cx="6657975" cy="2295525"/>
                      </a:xfrm>
                      <a:prstGeom prst="rect">
                        <a:avLst/>
                      </a:prstGeom>
                    </p:spPr>
                  </p:pic>
                </p:oleObj>
              </mc:Fallback>
            </mc:AlternateContent>
          </a:graphicData>
        </a:graphic>
      </p:graphicFrame>
    </p:spTree>
    <p:extLst>
      <p:ext uri="{BB962C8B-B14F-4D97-AF65-F5344CB8AC3E}">
        <p14:creationId xmlns:p14="http://schemas.microsoft.com/office/powerpoint/2010/main" val="947131006"/>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33350"/>
            <a:ext cx="8915400" cy="450591"/>
          </a:xfrm>
        </p:spPr>
        <p:txBody>
          <a:bodyPr>
            <a:noAutofit/>
          </a:bodyPr>
          <a:lstStyle/>
          <a:p>
            <a:r>
              <a:rPr lang="en-US" sz="2400" dirty="0">
                <a:latin typeface="Times New Roman" panose="02020603050405020304" pitchFamily="18" charset="0"/>
                <a:cs typeface="Times New Roman" panose="02020603050405020304" pitchFamily="18" charset="0"/>
              </a:rPr>
              <a:t>Communicate with a server- </a:t>
            </a:r>
            <a:r>
              <a:rPr lang="en-US" altLang="en-US" sz="2400" dirty="0">
                <a:latin typeface="Times New Roman" panose="02020603050405020304" pitchFamily="18" charset="0"/>
                <a:cs typeface="Times New Roman" panose="02020603050405020304" pitchFamily="18" charset="0"/>
              </a:rPr>
              <a:t>Asynchronous </a:t>
            </a:r>
            <a:r>
              <a:rPr lang="en-US" sz="2400" dirty="0" smtClean="0">
                <a:latin typeface="Times New Roman" panose="02020603050405020304" pitchFamily="18" charset="0"/>
                <a:cs typeface="Times New Roman" panose="02020603050405020304" pitchFamily="18" charset="0"/>
              </a:rPr>
              <a:t>(11)</a:t>
            </a:r>
            <a:endParaRPr lang="en-US" sz="2400" dirty="0">
              <a:latin typeface="Times New Roman" panose="02020603050405020304" pitchFamily="18" charset="0"/>
              <a:cs typeface="Times New Roman" panose="02020603050405020304" pitchFamily="18" charset="0"/>
            </a:endParaRPr>
          </a:p>
        </p:txBody>
      </p:sp>
      <p:sp>
        <p:nvSpPr>
          <p:cNvPr id="24579" name="Content Placeholder 2"/>
          <p:cNvSpPr>
            <a:spLocks noGrp="1"/>
          </p:cNvSpPr>
          <p:nvPr>
            <p:ph sz="quarter" idx="13"/>
          </p:nvPr>
        </p:nvSpPr>
        <p:spPr>
          <a:xfrm>
            <a:off x="152400" y="819150"/>
            <a:ext cx="8915400" cy="4191000"/>
          </a:xfrm>
        </p:spPr>
        <p:txBody>
          <a:bodyPr/>
          <a:lstStyle/>
          <a:p>
            <a:r>
              <a:rPr lang="en-US" b="1" dirty="0" err="1" smtClean="0">
                <a:latin typeface="Times New Roman" panose="02020603050405020304" pitchFamily="18" charset="0"/>
                <a:cs typeface="Times New Roman" panose="02020603050405020304" pitchFamily="18" charset="0"/>
              </a:rPr>
              <a:t>HttpClient</a:t>
            </a:r>
            <a:endParaRPr lang="en-US" sz="1400" b="1" dirty="0">
              <a:solidFill>
                <a:srgbClr val="B73B50"/>
              </a:solidFill>
              <a:latin typeface="Times New Roman" panose="02020603050405020304" pitchFamily="18" charset="0"/>
              <a:cs typeface="Times New Roman" panose="02020603050405020304" pitchFamily="18" charset="0"/>
            </a:endParaRPr>
          </a:p>
          <a:p>
            <a:pPr lvl="1" fontAlgn="base">
              <a:buFont typeface="Wingdings" panose="05000000000000000000" pitchFamily="2" charset="2"/>
              <a:buChar char="v"/>
            </a:pPr>
            <a:r>
              <a:rPr lang="en-US" b="1" dirty="0" smtClean="0">
                <a:latin typeface="Times New Roman" panose="02020603050405020304" pitchFamily="18" charset="0"/>
                <a:cs typeface="Times New Roman" panose="02020603050405020304" pitchFamily="18" charset="0"/>
              </a:rPr>
              <a:t>Interceptors?</a:t>
            </a:r>
          </a:p>
          <a:p>
            <a:pPr lvl="2" fontAlgn="base"/>
            <a:r>
              <a:rPr lang="en-US" b="1" dirty="0"/>
              <a:t>Providing The Interceptor</a:t>
            </a:r>
          </a:p>
          <a:p>
            <a:pPr marL="914400" lvl="2" indent="0" fontAlgn="base">
              <a:buNone/>
            </a:pPr>
            <a:endParaRPr lang="en-US" b="1" dirty="0" smtClean="0">
              <a:latin typeface="Times New Roman" panose="02020603050405020304" pitchFamily="18" charset="0"/>
              <a:cs typeface="Times New Roman" panose="02020603050405020304" pitchFamily="18" charset="0"/>
            </a:endParaRPr>
          </a:p>
          <a:p>
            <a:pPr lvl="2" fontAlgn="base"/>
            <a:endParaRPr lang="en-US" b="1" dirty="0">
              <a:latin typeface="Times New Roman" panose="02020603050405020304" pitchFamily="18" charset="0"/>
              <a:cs typeface="Times New Roman" panose="02020603050405020304" pitchFamily="18" charset="0"/>
            </a:endParaRPr>
          </a:p>
          <a:p>
            <a:pPr lvl="2" fontAlgn="base"/>
            <a:endParaRPr lang="en-US" b="1" dirty="0" smtClean="0">
              <a:latin typeface="Times New Roman" panose="02020603050405020304" pitchFamily="18" charset="0"/>
              <a:cs typeface="Times New Roman" panose="02020603050405020304" pitchFamily="18" charset="0"/>
            </a:endParaRPr>
          </a:p>
          <a:p>
            <a:pPr lvl="2" fontAlgn="base"/>
            <a:endParaRPr lang="en-US" b="1" dirty="0">
              <a:latin typeface="Times New Roman" panose="02020603050405020304" pitchFamily="18" charset="0"/>
              <a:cs typeface="Times New Roman" panose="02020603050405020304" pitchFamily="18" charset="0"/>
            </a:endParaRPr>
          </a:p>
          <a:p>
            <a:pPr lvl="2" fontAlgn="base"/>
            <a:endParaRPr lang="en-US" b="1" dirty="0" smtClean="0">
              <a:latin typeface="Times New Roman" panose="02020603050405020304" pitchFamily="18" charset="0"/>
              <a:cs typeface="Times New Roman" panose="02020603050405020304" pitchFamily="18" charset="0"/>
            </a:endParaRPr>
          </a:p>
          <a:p>
            <a:pPr lvl="3"/>
            <a:endParaRPr lang="en-US" sz="1200" dirty="0" smtClean="0">
              <a:latin typeface="Times New Roman" panose="02020603050405020304" pitchFamily="18" charset="0"/>
              <a:cs typeface="Times New Roman" panose="02020603050405020304" pitchFamily="18" charset="0"/>
            </a:endParaRPr>
          </a:p>
          <a:p>
            <a:pPr lvl="3"/>
            <a:r>
              <a:rPr lang="en-US" sz="1200" dirty="0" smtClean="0">
                <a:latin typeface="Times New Roman" panose="02020603050405020304" pitchFamily="18" charset="0"/>
                <a:cs typeface="Times New Roman" panose="02020603050405020304" pitchFamily="18" charset="0"/>
              </a:rPr>
              <a:t>You </a:t>
            </a:r>
            <a:r>
              <a:rPr lang="en-US" sz="1200" dirty="0">
                <a:latin typeface="Times New Roman" panose="02020603050405020304" pitchFamily="18" charset="0"/>
                <a:cs typeface="Times New Roman" panose="02020603050405020304" pitchFamily="18" charset="0"/>
              </a:rPr>
              <a:t>could define multiple interceptors with something like this</a:t>
            </a:r>
            <a:r>
              <a:rPr lang="en-US" sz="1200" dirty="0" smtClean="0">
                <a:latin typeface="Times New Roman" panose="02020603050405020304" pitchFamily="18" charset="0"/>
                <a:cs typeface="Times New Roman" panose="02020603050405020304" pitchFamily="18" charset="0"/>
              </a:rPr>
              <a:t>:</a:t>
            </a:r>
          </a:p>
          <a:p>
            <a:pPr lvl="3"/>
            <a:endParaRPr lang="en-US" sz="1200" dirty="0">
              <a:latin typeface="Times New Roman" panose="02020603050405020304" pitchFamily="18" charset="0"/>
              <a:cs typeface="Times New Roman" panose="02020603050405020304" pitchFamily="18" charset="0"/>
            </a:endParaRPr>
          </a:p>
        </p:txBody>
      </p:sp>
      <p:graphicFrame>
        <p:nvGraphicFramePr>
          <p:cNvPr id="3" name="Object 2"/>
          <p:cNvGraphicFramePr>
            <a:graphicFrameLocks noChangeAspect="1"/>
          </p:cNvGraphicFramePr>
          <p:nvPr>
            <p:extLst>
              <p:ext uri="{D42A27DB-BD31-4B8C-83A1-F6EECF244321}">
                <p14:modId xmlns:p14="http://schemas.microsoft.com/office/powerpoint/2010/main" val="2551636683"/>
              </p:ext>
            </p:extLst>
          </p:nvPr>
        </p:nvGraphicFramePr>
        <p:xfrm>
          <a:off x="1600200" y="1962150"/>
          <a:ext cx="6654800" cy="1835150"/>
        </p:xfrm>
        <a:graphic>
          <a:graphicData uri="http://schemas.openxmlformats.org/presentationml/2006/ole">
            <mc:AlternateContent xmlns:mc="http://schemas.openxmlformats.org/markup-compatibility/2006">
              <mc:Choice xmlns:v="urn:schemas-microsoft-com:vml" Requires="v">
                <p:oleObj spid="_x0000_s30827" name="Document" r:id="rId4" imgW="6657996" imgH="1974186" progId="Word.Document.8">
                  <p:embed/>
                </p:oleObj>
              </mc:Choice>
              <mc:Fallback>
                <p:oleObj name="Document" r:id="rId4" imgW="6657996" imgH="1974186" progId="Word.Document.8">
                  <p:embed/>
                  <p:pic>
                    <p:nvPicPr>
                      <p:cNvPr id="0" name=""/>
                      <p:cNvPicPr/>
                      <p:nvPr/>
                    </p:nvPicPr>
                    <p:blipFill>
                      <a:blip r:embed="rId5"/>
                      <a:stretch>
                        <a:fillRect/>
                      </a:stretch>
                    </p:blipFill>
                    <p:spPr>
                      <a:xfrm>
                        <a:off x="1600200" y="1962150"/>
                        <a:ext cx="6654800" cy="1835150"/>
                      </a:xfrm>
                      <a:prstGeom prst="rect">
                        <a:avLst/>
                      </a:prstGeom>
                    </p:spPr>
                  </p:pic>
                </p:oleObj>
              </mc:Fallback>
            </mc:AlternateContent>
          </a:graphicData>
        </a:graphic>
      </p:graphicFrame>
      <p:graphicFrame>
        <p:nvGraphicFramePr>
          <p:cNvPr id="4" name="Object 3"/>
          <p:cNvGraphicFramePr>
            <a:graphicFrameLocks noChangeAspect="1"/>
          </p:cNvGraphicFramePr>
          <p:nvPr>
            <p:extLst>
              <p:ext uri="{D42A27DB-BD31-4B8C-83A1-F6EECF244321}">
                <p14:modId xmlns:p14="http://schemas.microsoft.com/office/powerpoint/2010/main" val="2057020970"/>
              </p:ext>
            </p:extLst>
          </p:nvPr>
        </p:nvGraphicFramePr>
        <p:xfrm>
          <a:off x="1752600" y="4068762"/>
          <a:ext cx="6892925" cy="1087438"/>
        </p:xfrm>
        <a:graphic>
          <a:graphicData uri="http://schemas.openxmlformats.org/presentationml/2006/ole">
            <mc:AlternateContent xmlns:mc="http://schemas.openxmlformats.org/markup-compatibility/2006">
              <mc:Choice xmlns:v="urn:schemas-microsoft-com:vml" Requires="v">
                <p:oleObj spid="_x0000_s30828" name="Document" r:id="rId6" imgW="6892967" imgH="1087317" progId="Word.Document.8">
                  <p:embed/>
                </p:oleObj>
              </mc:Choice>
              <mc:Fallback>
                <p:oleObj name="Document" r:id="rId6" imgW="6892967" imgH="1087317" progId="Word.Document.8">
                  <p:embed/>
                  <p:pic>
                    <p:nvPicPr>
                      <p:cNvPr id="0" name=""/>
                      <p:cNvPicPr/>
                      <p:nvPr/>
                    </p:nvPicPr>
                    <p:blipFill>
                      <a:blip r:embed="rId7"/>
                      <a:stretch>
                        <a:fillRect/>
                      </a:stretch>
                    </p:blipFill>
                    <p:spPr>
                      <a:xfrm>
                        <a:off x="1752600" y="4068762"/>
                        <a:ext cx="6892925" cy="1087438"/>
                      </a:xfrm>
                      <a:prstGeom prst="rect">
                        <a:avLst/>
                      </a:prstGeom>
                    </p:spPr>
                  </p:pic>
                </p:oleObj>
              </mc:Fallback>
            </mc:AlternateContent>
          </a:graphicData>
        </a:graphic>
      </p:graphicFrame>
    </p:spTree>
    <p:extLst>
      <p:ext uri="{BB962C8B-B14F-4D97-AF65-F5344CB8AC3E}">
        <p14:creationId xmlns:p14="http://schemas.microsoft.com/office/powerpoint/2010/main" val="187633813"/>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33350"/>
            <a:ext cx="8915400" cy="450591"/>
          </a:xfrm>
        </p:spPr>
        <p:txBody>
          <a:bodyPr>
            <a:noAutofit/>
          </a:bodyPr>
          <a:lstStyle/>
          <a:p>
            <a:r>
              <a:rPr lang="en-US" sz="2400" dirty="0">
                <a:latin typeface="Times New Roman" panose="02020603050405020304" pitchFamily="18" charset="0"/>
                <a:cs typeface="Times New Roman" panose="02020603050405020304" pitchFamily="18" charset="0"/>
              </a:rPr>
              <a:t>Communicate with a server- </a:t>
            </a:r>
            <a:r>
              <a:rPr lang="en-US" altLang="en-US" sz="2400" dirty="0">
                <a:latin typeface="Times New Roman" panose="02020603050405020304" pitchFamily="18" charset="0"/>
                <a:cs typeface="Times New Roman" panose="02020603050405020304" pitchFamily="18" charset="0"/>
              </a:rPr>
              <a:t>Asynchronous </a:t>
            </a:r>
            <a:r>
              <a:rPr lang="en-US" sz="2400" dirty="0" smtClean="0">
                <a:latin typeface="Times New Roman" panose="02020603050405020304" pitchFamily="18" charset="0"/>
                <a:cs typeface="Times New Roman" panose="02020603050405020304" pitchFamily="18" charset="0"/>
              </a:rPr>
              <a:t>(12)</a:t>
            </a:r>
            <a:endParaRPr lang="en-US" sz="2400" dirty="0">
              <a:latin typeface="Times New Roman" panose="02020603050405020304" pitchFamily="18" charset="0"/>
              <a:cs typeface="Times New Roman" panose="02020603050405020304" pitchFamily="18" charset="0"/>
            </a:endParaRPr>
          </a:p>
        </p:txBody>
      </p:sp>
      <p:sp>
        <p:nvSpPr>
          <p:cNvPr id="24579" name="Content Placeholder 2"/>
          <p:cNvSpPr>
            <a:spLocks noGrp="1"/>
          </p:cNvSpPr>
          <p:nvPr>
            <p:ph sz="quarter" idx="13"/>
          </p:nvPr>
        </p:nvSpPr>
        <p:spPr>
          <a:xfrm>
            <a:off x="152400" y="819150"/>
            <a:ext cx="8915400" cy="4191000"/>
          </a:xfrm>
        </p:spPr>
        <p:txBody>
          <a:bodyPr/>
          <a:lstStyle/>
          <a:p>
            <a:r>
              <a:rPr lang="en-US" b="1" dirty="0" err="1" smtClean="0">
                <a:latin typeface="Times New Roman" panose="02020603050405020304" pitchFamily="18" charset="0"/>
                <a:cs typeface="Times New Roman" panose="02020603050405020304" pitchFamily="18" charset="0"/>
              </a:rPr>
              <a:t>HttpClient</a:t>
            </a:r>
            <a:endParaRPr lang="en-US" sz="1400" b="1" dirty="0">
              <a:solidFill>
                <a:srgbClr val="B73B50"/>
              </a:solidFill>
              <a:latin typeface="Times New Roman" panose="02020603050405020304" pitchFamily="18" charset="0"/>
              <a:cs typeface="Times New Roman" panose="02020603050405020304" pitchFamily="18" charset="0"/>
            </a:endParaRPr>
          </a:p>
          <a:p>
            <a:pPr lvl="1" fontAlgn="base">
              <a:buFont typeface="Wingdings" panose="05000000000000000000" pitchFamily="2" charset="2"/>
              <a:buChar char="v"/>
            </a:pPr>
            <a:r>
              <a:rPr lang="en-US" b="1" dirty="0" smtClean="0">
                <a:latin typeface="Times New Roman" panose="02020603050405020304" pitchFamily="18" charset="0"/>
                <a:cs typeface="Times New Roman" panose="02020603050405020304" pitchFamily="18" charset="0"/>
              </a:rPr>
              <a:t>Interceptors?</a:t>
            </a:r>
          </a:p>
          <a:p>
            <a:pPr lvl="2"/>
            <a:r>
              <a:rPr lang="en-US" dirty="0"/>
              <a:t>Modifying </a:t>
            </a:r>
            <a:r>
              <a:rPr lang="en-US" dirty="0" smtClean="0"/>
              <a:t>Requests</a:t>
            </a:r>
          </a:p>
          <a:p>
            <a:pPr lvl="3"/>
            <a:r>
              <a:rPr lang="en-US" dirty="0" err="1">
                <a:latin typeface="Times New Roman" panose="02020603050405020304" pitchFamily="18" charset="0"/>
                <a:cs typeface="Times New Roman" panose="02020603050405020304" pitchFamily="18" charset="0"/>
              </a:rPr>
              <a:t>HttpRequest</a:t>
            </a:r>
            <a:r>
              <a:rPr lang="en-US" dirty="0">
                <a:latin typeface="Times New Roman" panose="02020603050405020304" pitchFamily="18" charset="0"/>
                <a:cs typeface="Times New Roman" panose="02020603050405020304" pitchFamily="18" charset="0"/>
              </a:rPr>
              <a:t> objects are immutable, so in order to modify them, we need to first make a copy, then modify the copy and call handle on the modified copy. The request object’s clone method comes-in handy to do just that</a:t>
            </a:r>
          </a:p>
          <a:p>
            <a:pPr marL="914400" lvl="2" indent="0" fontAlgn="base">
              <a:buNone/>
            </a:pPr>
            <a:endParaRPr lang="en-US" b="1" dirty="0" smtClean="0">
              <a:latin typeface="Times New Roman" panose="02020603050405020304" pitchFamily="18" charset="0"/>
              <a:cs typeface="Times New Roman" panose="02020603050405020304" pitchFamily="18" charset="0"/>
            </a:endParaRPr>
          </a:p>
          <a:p>
            <a:pPr lvl="2" fontAlgn="base"/>
            <a:endParaRPr lang="en-US" b="1" dirty="0">
              <a:latin typeface="Times New Roman" panose="02020603050405020304" pitchFamily="18" charset="0"/>
              <a:cs typeface="Times New Roman" panose="02020603050405020304" pitchFamily="18" charset="0"/>
            </a:endParaRPr>
          </a:p>
          <a:p>
            <a:pPr lvl="2" fontAlgn="base"/>
            <a:endParaRPr lang="en-US" b="1" dirty="0" smtClean="0">
              <a:latin typeface="Times New Roman" panose="02020603050405020304" pitchFamily="18" charset="0"/>
              <a:cs typeface="Times New Roman" panose="02020603050405020304" pitchFamily="18" charset="0"/>
            </a:endParaRPr>
          </a:p>
          <a:p>
            <a:pPr lvl="2" fontAlgn="base"/>
            <a:endParaRPr lang="en-US" b="1" dirty="0">
              <a:latin typeface="Times New Roman" panose="02020603050405020304" pitchFamily="18" charset="0"/>
              <a:cs typeface="Times New Roman" panose="02020603050405020304" pitchFamily="18" charset="0"/>
            </a:endParaRPr>
          </a:p>
          <a:p>
            <a:pPr lvl="2" fontAlgn="base"/>
            <a:endParaRPr lang="en-US" b="1" dirty="0" smtClean="0">
              <a:latin typeface="Times New Roman" panose="02020603050405020304" pitchFamily="18" charset="0"/>
              <a:cs typeface="Times New Roman" panose="02020603050405020304" pitchFamily="18" charset="0"/>
            </a:endParaRPr>
          </a:p>
          <a:p>
            <a:pPr lvl="3"/>
            <a:endParaRPr lang="en-US" sz="1200" dirty="0" smtClean="0">
              <a:latin typeface="Times New Roman" panose="02020603050405020304" pitchFamily="18" charset="0"/>
              <a:cs typeface="Times New Roman" panose="02020603050405020304" pitchFamily="18" charset="0"/>
            </a:endParaRPr>
          </a:p>
        </p:txBody>
      </p:sp>
      <p:graphicFrame>
        <p:nvGraphicFramePr>
          <p:cNvPr id="5" name="Object 4"/>
          <p:cNvGraphicFramePr>
            <a:graphicFrameLocks noChangeAspect="1"/>
          </p:cNvGraphicFramePr>
          <p:nvPr>
            <p:extLst>
              <p:ext uri="{D42A27DB-BD31-4B8C-83A1-F6EECF244321}">
                <p14:modId xmlns:p14="http://schemas.microsoft.com/office/powerpoint/2010/main" val="1999222041"/>
              </p:ext>
            </p:extLst>
          </p:nvPr>
        </p:nvGraphicFramePr>
        <p:xfrm>
          <a:off x="2133600" y="2800350"/>
          <a:ext cx="6089650" cy="2717800"/>
        </p:xfrm>
        <a:graphic>
          <a:graphicData uri="http://schemas.openxmlformats.org/presentationml/2006/ole">
            <mc:AlternateContent xmlns:mc="http://schemas.openxmlformats.org/markup-compatibility/2006">
              <mc:Choice xmlns:v="urn:schemas-microsoft-com:vml" Requires="v">
                <p:oleObj spid="_x0000_s31793" name="Document" r:id="rId4" imgW="6086941" imgH="2728026" progId="Word.Document.8">
                  <p:embed/>
                </p:oleObj>
              </mc:Choice>
              <mc:Fallback>
                <p:oleObj name="Document" r:id="rId4" imgW="6086941" imgH="2728026" progId="Word.Document.8">
                  <p:embed/>
                  <p:pic>
                    <p:nvPicPr>
                      <p:cNvPr id="0" name=""/>
                      <p:cNvPicPr/>
                      <p:nvPr/>
                    </p:nvPicPr>
                    <p:blipFill>
                      <a:blip r:embed="rId5"/>
                      <a:stretch>
                        <a:fillRect/>
                      </a:stretch>
                    </p:blipFill>
                    <p:spPr>
                      <a:xfrm>
                        <a:off x="2133600" y="2800350"/>
                        <a:ext cx="6089650" cy="2717800"/>
                      </a:xfrm>
                      <a:prstGeom prst="rect">
                        <a:avLst/>
                      </a:prstGeom>
                    </p:spPr>
                  </p:pic>
                </p:oleObj>
              </mc:Fallback>
            </mc:AlternateContent>
          </a:graphicData>
        </a:graphic>
      </p:graphicFrame>
    </p:spTree>
    <p:extLst>
      <p:ext uri="{BB962C8B-B14F-4D97-AF65-F5344CB8AC3E}">
        <p14:creationId xmlns:p14="http://schemas.microsoft.com/office/powerpoint/2010/main" val="1043227727"/>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33350"/>
            <a:ext cx="8915400" cy="450591"/>
          </a:xfrm>
        </p:spPr>
        <p:txBody>
          <a:bodyPr>
            <a:noAutofit/>
          </a:bodyPr>
          <a:lstStyle/>
          <a:p>
            <a:r>
              <a:rPr lang="en-US" sz="2400" dirty="0">
                <a:latin typeface="Times New Roman" panose="02020603050405020304" pitchFamily="18" charset="0"/>
                <a:cs typeface="Times New Roman" panose="02020603050405020304" pitchFamily="18" charset="0"/>
              </a:rPr>
              <a:t>Communicate with a server- </a:t>
            </a:r>
            <a:r>
              <a:rPr lang="en-US" altLang="en-US" sz="2400" dirty="0">
                <a:latin typeface="Times New Roman" panose="02020603050405020304" pitchFamily="18" charset="0"/>
                <a:cs typeface="Times New Roman" panose="02020603050405020304" pitchFamily="18" charset="0"/>
              </a:rPr>
              <a:t>Asynchronous </a:t>
            </a:r>
            <a:r>
              <a:rPr lang="en-US" sz="2400" dirty="0" smtClean="0">
                <a:latin typeface="Times New Roman" panose="02020603050405020304" pitchFamily="18" charset="0"/>
                <a:cs typeface="Times New Roman" panose="02020603050405020304" pitchFamily="18" charset="0"/>
              </a:rPr>
              <a:t>(13)</a:t>
            </a:r>
            <a:endParaRPr lang="en-US" sz="2400" dirty="0">
              <a:latin typeface="Times New Roman" panose="02020603050405020304" pitchFamily="18" charset="0"/>
              <a:cs typeface="Times New Roman" panose="02020603050405020304" pitchFamily="18" charset="0"/>
            </a:endParaRPr>
          </a:p>
        </p:txBody>
      </p:sp>
      <p:sp>
        <p:nvSpPr>
          <p:cNvPr id="24579" name="Content Placeholder 2"/>
          <p:cNvSpPr>
            <a:spLocks noGrp="1"/>
          </p:cNvSpPr>
          <p:nvPr>
            <p:ph sz="quarter" idx="13"/>
          </p:nvPr>
        </p:nvSpPr>
        <p:spPr>
          <a:xfrm>
            <a:off x="152400" y="819150"/>
            <a:ext cx="8915400" cy="4191000"/>
          </a:xfrm>
        </p:spPr>
        <p:txBody>
          <a:bodyPr/>
          <a:lstStyle/>
          <a:p>
            <a:r>
              <a:rPr lang="en-US" b="1" dirty="0" err="1" smtClean="0">
                <a:latin typeface="Times New Roman" panose="02020603050405020304" pitchFamily="18" charset="0"/>
                <a:cs typeface="Times New Roman" panose="02020603050405020304" pitchFamily="18" charset="0"/>
              </a:rPr>
              <a:t>HttpClient</a:t>
            </a:r>
            <a:endParaRPr lang="en-US" sz="1400" b="1" dirty="0">
              <a:solidFill>
                <a:srgbClr val="B73B50"/>
              </a:solidFill>
              <a:latin typeface="Times New Roman" panose="02020603050405020304" pitchFamily="18" charset="0"/>
              <a:cs typeface="Times New Roman" panose="02020603050405020304" pitchFamily="18" charset="0"/>
            </a:endParaRPr>
          </a:p>
          <a:p>
            <a:pPr lvl="1" fontAlgn="base">
              <a:buFont typeface="Wingdings" panose="05000000000000000000" pitchFamily="2" charset="2"/>
              <a:buChar char="v"/>
            </a:pPr>
            <a:r>
              <a:rPr lang="en-US" b="1" dirty="0" smtClean="0">
                <a:latin typeface="Times New Roman" panose="02020603050405020304" pitchFamily="18" charset="0"/>
                <a:cs typeface="Times New Roman" panose="02020603050405020304" pitchFamily="18" charset="0"/>
              </a:rPr>
              <a:t>Interceptors?</a:t>
            </a:r>
          </a:p>
          <a:p>
            <a:pPr lvl="2" fontAlgn="base"/>
            <a:r>
              <a:rPr lang="en-US" b="1" dirty="0" smtClean="0">
                <a:latin typeface="Times New Roman" panose="02020603050405020304" pitchFamily="18" charset="0"/>
                <a:cs typeface="Times New Roman" panose="02020603050405020304" pitchFamily="18" charset="0"/>
              </a:rPr>
              <a:t>When do we need Interceptors ?</a:t>
            </a:r>
          </a:p>
          <a:p>
            <a:pPr lvl="3"/>
            <a:r>
              <a:rPr lang="en-US" dirty="0">
                <a:latin typeface="Times New Roman" panose="02020603050405020304" pitchFamily="18" charset="0"/>
                <a:cs typeface="Times New Roman" panose="02020603050405020304" pitchFamily="18" charset="0"/>
              </a:rPr>
              <a:t>Interceptors come in handy in multiple scenarios:</a:t>
            </a:r>
          </a:p>
          <a:p>
            <a:pPr lvl="4"/>
            <a:r>
              <a:rPr lang="en-US" dirty="0">
                <a:latin typeface="Times New Roman" panose="02020603050405020304" pitchFamily="18" charset="0"/>
                <a:cs typeface="Times New Roman" panose="02020603050405020304" pitchFamily="18" charset="0"/>
              </a:rPr>
              <a:t>Setting the Origin for each outgoing request.</a:t>
            </a:r>
          </a:p>
          <a:p>
            <a:pPr lvl="4"/>
            <a:r>
              <a:rPr lang="en-US" dirty="0">
                <a:latin typeface="Times New Roman" panose="02020603050405020304" pitchFamily="18" charset="0"/>
                <a:cs typeface="Times New Roman" panose="02020603050405020304" pitchFamily="18" charset="0"/>
              </a:rPr>
              <a:t>Adding authentication token to every request.</a:t>
            </a:r>
          </a:p>
          <a:p>
            <a:pPr lvl="4"/>
            <a:r>
              <a:rPr lang="en-US" dirty="0">
                <a:latin typeface="Times New Roman" panose="02020603050405020304" pitchFamily="18" charset="0"/>
                <a:cs typeface="Times New Roman" panose="02020603050405020304" pitchFamily="18" charset="0"/>
              </a:rPr>
              <a:t>Adding any custom header(s</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params</a:t>
            </a:r>
            <a:r>
              <a:rPr lang="en-US" dirty="0" smtClean="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that your application needs.</a:t>
            </a:r>
          </a:p>
        </p:txBody>
      </p:sp>
    </p:spTree>
    <p:extLst>
      <p:ext uri="{BB962C8B-B14F-4D97-AF65-F5344CB8AC3E}">
        <p14:creationId xmlns:p14="http://schemas.microsoft.com/office/powerpoint/2010/main" val="1507462700"/>
      </p:ext>
    </p:extLst>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33350"/>
            <a:ext cx="8915400" cy="450591"/>
          </a:xfrm>
        </p:spPr>
        <p:txBody>
          <a:bodyPr>
            <a:noAutofit/>
          </a:bodyPr>
          <a:lstStyle/>
          <a:p>
            <a:r>
              <a:rPr lang="en-US" sz="2400" dirty="0">
                <a:latin typeface="Times New Roman" panose="02020603050405020304" pitchFamily="18" charset="0"/>
                <a:cs typeface="Times New Roman" panose="02020603050405020304" pitchFamily="18" charset="0"/>
              </a:rPr>
              <a:t>Communicate with a server- </a:t>
            </a:r>
            <a:r>
              <a:rPr lang="en-US" altLang="en-US" sz="2400" dirty="0">
                <a:latin typeface="Times New Roman" panose="02020603050405020304" pitchFamily="18" charset="0"/>
                <a:cs typeface="Times New Roman" panose="02020603050405020304" pitchFamily="18" charset="0"/>
              </a:rPr>
              <a:t>Asynchronous</a:t>
            </a:r>
            <a:r>
              <a:rPr lang="en-US" sz="2400" dirty="0">
                <a:latin typeface="Times New Roman" panose="02020603050405020304" pitchFamily="18" charset="0"/>
                <a:cs typeface="Times New Roman" panose="02020603050405020304" pitchFamily="18" charset="0"/>
              </a:rPr>
              <a:t> </a:t>
            </a:r>
            <a:r>
              <a:rPr lang="en-US" sz="2400" dirty="0" smtClean="0">
                <a:latin typeface="Times New Roman" panose="02020603050405020304" pitchFamily="18" charset="0"/>
                <a:cs typeface="Times New Roman" panose="02020603050405020304" pitchFamily="18" charset="0"/>
              </a:rPr>
              <a:t>(3)</a:t>
            </a:r>
            <a:endParaRPr lang="en-US" sz="2400" dirty="0">
              <a:latin typeface="Times New Roman" panose="02020603050405020304" pitchFamily="18" charset="0"/>
              <a:cs typeface="Times New Roman" panose="02020603050405020304" pitchFamily="18" charset="0"/>
            </a:endParaRPr>
          </a:p>
        </p:txBody>
      </p:sp>
      <p:sp>
        <p:nvSpPr>
          <p:cNvPr id="24579" name="Content Placeholder 2"/>
          <p:cNvSpPr>
            <a:spLocks noGrp="1"/>
          </p:cNvSpPr>
          <p:nvPr>
            <p:ph sz="quarter" idx="13"/>
          </p:nvPr>
        </p:nvSpPr>
        <p:spPr>
          <a:xfrm>
            <a:off x="152400" y="819150"/>
            <a:ext cx="8915400" cy="4191000"/>
          </a:xfrm>
        </p:spPr>
        <p:txBody>
          <a:bodyPr/>
          <a:lstStyle/>
          <a:p>
            <a:r>
              <a:rPr lang="en-US" b="1" dirty="0">
                <a:latin typeface="Times New Roman" panose="02020603050405020304" pitchFamily="18" charset="0"/>
                <a:cs typeface="Times New Roman" panose="02020603050405020304" pitchFamily="18" charset="0"/>
              </a:rPr>
              <a:t>Observables - Asynchronous Data </a:t>
            </a:r>
            <a:r>
              <a:rPr lang="en-US" b="1" dirty="0" smtClean="0">
                <a:latin typeface="Times New Roman" panose="02020603050405020304" pitchFamily="18" charset="0"/>
                <a:cs typeface="Times New Roman" panose="02020603050405020304" pitchFamily="18" charset="0"/>
              </a:rPr>
              <a:t>Streams</a:t>
            </a:r>
          </a:p>
          <a:p>
            <a:pPr lvl="1"/>
            <a:r>
              <a:rPr lang="en-US" b="1" dirty="0" smtClean="0">
                <a:latin typeface="Times New Roman" panose="02020603050405020304" pitchFamily="18" charset="0"/>
                <a:cs typeface="Times New Roman" panose="02020603050405020304" pitchFamily="18" charset="0"/>
              </a:rPr>
              <a:t>What is Observable?</a:t>
            </a:r>
          </a:p>
          <a:p>
            <a:pPr lvl="2"/>
            <a:r>
              <a:rPr lang="en-US" dirty="0">
                <a:latin typeface="Times New Roman" panose="02020603050405020304" pitchFamily="18" charset="0"/>
                <a:cs typeface="Times New Roman" panose="02020603050405020304" pitchFamily="18" charset="0"/>
              </a:rPr>
              <a:t>The </a:t>
            </a:r>
            <a:r>
              <a:rPr lang="en-US" dirty="0" smtClean="0">
                <a:latin typeface="Times New Roman" panose="02020603050405020304" pitchFamily="18" charset="0"/>
                <a:cs typeface="Times New Roman" panose="02020603050405020304" pitchFamily="18" charset="0"/>
              </a:rPr>
              <a:t>Observables </a:t>
            </a:r>
            <a:r>
              <a:rPr lang="en-US" dirty="0">
                <a:latin typeface="Times New Roman" panose="02020603050405020304" pitchFamily="18" charset="0"/>
                <a:cs typeface="Times New Roman" panose="02020603050405020304" pitchFamily="18" charset="0"/>
              </a:rPr>
              <a:t>represent a collection of </a:t>
            </a:r>
            <a:r>
              <a:rPr lang="en-US" b="1" dirty="0">
                <a:latin typeface="Times New Roman" panose="02020603050405020304" pitchFamily="18" charset="0"/>
                <a:cs typeface="Times New Roman" panose="02020603050405020304" pitchFamily="18" charset="0"/>
              </a:rPr>
              <a:t>values over time </a:t>
            </a:r>
            <a:r>
              <a:rPr lang="en-US" dirty="0">
                <a:latin typeface="Times New Roman" panose="02020603050405020304" pitchFamily="18" charset="0"/>
                <a:cs typeface="Times New Roman" panose="02020603050405020304" pitchFamily="18" charset="0"/>
              </a:rPr>
              <a:t>(streams of data),</a:t>
            </a:r>
            <a:endParaRPr lang="en-US" b="1" dirty="0" smtClean="0">
              <a:latin typeface="Times New Roman" panose="02020603050405020304" pitchFamily="18" charset="0"/>
              <a:cs typeface="Times New Roman" panose="02020603050405020304" pitchFamily="18" charset="0"/>
            </a:endParaRPr>
          </a:p>
          <a:p>
            <a:pPr lvl="2"/>
            <a:r>
              <a:rPr lang="en-US" b="1" dirty="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The </a:t>
            </a:r>
            <a:r>
              <a:rPr lang="en-US" dirty="0">
                <a:latin typeface="Times New Roman" panose="02020603050405020304" pitchFamily="18" charset="0"/>
                <a:cs typeface="Times New Roman" panose="02020603050405020304" pitchFamily="18" charset="0"/>
              </a:rPr>
              <a:t>Observable acts as an </a:t>
            </a:r>
            <a:r>
              <a:rPr lang="en-US" b="1" dirty="0">
                <a:latin typeface="Times New Roman" panose="02020603050405020304" pitchFamily="18" charset="0"/>
                <a:cs typeface="Times New Roman" panose="02020603050405020304" pitchFamily="18" charset="0"/>
              </a:rPr>
              <a:t>event emitter</a:t>
            </a:r>
            <a:r>
              <a:rPr lang="en-US" dirty="0">
                <a:latin typeface="Times New Roman" panose="02020603050405020304" pitchFamily="18" charset="0"/>
                <a:cs typeface="Times New Roman" panose="02020603050405020304" pitchFamily="18" charset="0"/>
              </a:rPr>
              <a:t>, </a:t>
            </a:r>
            <a:r>
              <a:rPr lang="en-US" b="1" i="1" dirty="0" smtClean="0">
                <a:solidFill>
                  <a:srgbClr val="00B0F0"/>
                </a:solidFill>
                <a:latin typeface="Times New Roman" panose="02020603050405020304" pitchFamily="18" charset="0"/>
                <a:cs typeface="Times New Roman" panose="02020603050405020304" pitchFamily="18" charset="0"/>
              </a:rPr>
              <a:t>publishing </a:t>
            </a:r>
            <a:r>
              <a:rPr lang="en-US" dirty="0" smtClean="0">
                <a:latin typeface="Times New Roman" panose="02020603050405020304" pitchFamily="18" charset="0"/>
                <a:cs typeface="Times New Roman" panose="02020603050405020304" pitchFamily="18" charset="0"/>
              </a:rPr>
              <a:t>a </a:t>
            </a:r>
            <a:r>
              <a:rPr lang="en-US" dirty="0">
                <a:latin typeface="Times New Roman" panose="02020603050405020304" pitchFamily="18" charset="0"/>
                <a:cs typeface="Times New Roman" panose="02020603050405020304" pitchFamily="18" charset="0"/>
              </a:rPr>
              <a:t>stream of events to any </a:t>
            </a:r>
            <a:r>
              <a:rPr lang="en-US" b="1" i="1" dirty="0">
                <a:solidFill>
                  <a:srgbClr val="00B0F0"/>
                </a:solidFill>
                <a:latin typeface="Times New Roman" panose="02020603050405020304" pitchFamily="18" charset="0"/>
                <a:cs typeface="Times New Roman" panose="02020603050405020304" pitchFamily="18" charset="0"/>
              </a:rPr>
              <a:t>Observer</a:t>
            </a:r>
            <a:r>
              <a:rPr lang="en-US" dirty="0" smtClean="0">
                <a:latin typeface="Times New Roman" panose="02020603050405020304" pitchFamily="18" charset="0"/>
                <a:cs typeface="Times New Roman" panose="02020603050405020304" pitchFamily="18" charset="0"/>
              </a:rPr>
              <a:t> that </a:t>
            </a:r>
            <a:r>
              <a:rPr lang="en-US" dirty="0">
                <a:latin typeface="Times New Roman" panose="02020603050405020304" pitchFamily="18" charset="0"/>
                <a:cs typeface="Times New Roman" panose="02020603050405020304" pitchFamily="18" charset="0"/>
              </a:rPr>
              <a:t>have subscribed to it. </a:t>
            </a:r>
            <a:endParaRPr lang="en-US" dirty="0" smtClean="0">
              <a:latin typeface="Times New Roman" panose="02020603050405020304" pitchFamily="18" charset="0"/>
              <a:cs typeface="Times New Roman" panose="02020603050405020304" pitchFamily="18" charset="0"/>
            </a:endParaRPr>
          </a:p>
          <a:p>
            <a:pPr lvl="2"/>
            <a:r>
              <a:rPr lang="en-US" b="1" i="1" dirty="0">
                <a:solidFill>
                  <a:srgbClr val="00B0F0"/>
                </a:solidFill>
                <a:latin typeface="Times New Roman" panose="02020603050405020304" pitchFamily="18" charset="0"/>
                <a:cs typeface="Times New Roman" panose="02020603050405020304" pitchFamily="18" charset="0"/>
              </a:rPr>
              <a:t>Observer</a:t>
            </a:r>
            <a:r>
              <a:rPr lang="en-US" dirty="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listen to events by calling</a:t>
            </a:r>
            <a:r>
              <a:rPr lang="en-US" dirty="0">
                <a:latin typeface="Times New Roman" panose="02020603050405020304" pitchFamily="18" charset="0"/>
                <a:cs typeface="Times New Roman" panose="02020603050405020304" pitchFamily="18" charset="0"/>
              </a:rPr>
              <a:t> </a:t>
            </a:r>
            <a:r>
              <a:rPr lang="en-US" b="1" i="1" dirty="0" smtClean="0">
                <a:solidFill>
                  <a:srgbClr val="00B0F0"/>
                </a:solidFill>
                <a:latin typeface="Times New Roman" panose="02020603050405020304" pitchFamily="18" charset="0"/>
                <a:cs typeface="Times New Roman" panose="02020603050405020304" pitchFamily="18" charset="0"/>
              </a:rPr>
              <a:t>subscribe </a:t>
            </a:r>
            <a:r>
              <a:rPr lang="en-US" dirty="0" smtClean="0">
                <a:latin typeface="Times New Roman" panose="02020603050405020304" pitchFamily="18" charset="0"/>
                <a:cs typeface="Times New Roman" panose="02020603050405020304" pitchFamily="18" charset="0"/>
              </a:rPr>
              <a:t>of the</a:t>
            </a:r>
            <a:r>
              <a:rPr lang="en-US" dirty="0">
                <a:latin typeface="Times New Roman" panose="02020603050405020304" pitchFamily="18" charset="0"/>
                <a:cs typeface="Times New Roman" panose="02020603050405020304" pitchFamily="18" charset="0"/>
              </a:rPr>
              <a:t> Observable. In these subscriptions we specify the actions to take when the web request produces a success event or a fail</a:t>
            </a:r>
          </a:p>
          <a:p>
            <a:pPr lvl="1"/>
            <a:endParaRPr lang="en-US" b="1" dirty="0" smtClean="0"/>
          </a:p>
        </p:txBody>
      </p:sp>
    </p:spTree>
    <p:extLst>
      <p:ext uri="{BB962C8B-B14F-4D97-AF65-F5344CB8AC3E}">
        <p14:creationId xmlns:p14="http://schemas.microsoft.com/office/powerpoint/2010/main" val="317934364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defRPr/>
            </a:pPr>
            <a:r>
              <a:rPr lang="en-US" sz="2500" dirty="0" smtClean="0">
                <a:latin typeface="Times New Roman" panose="02020603050405020304" pitchFamily="18" charset="0"/>
                <a:cs typeface="Times New Roman" panose="02020603050405020304" pitchFamily="18" charset="0"/>
              </a:rPr>
              <a:t>Angular </a:t>
            </a:r>
            <a:r>
              <a:rPr lang="en-US" altLang="en-US" sz="2400" dirty="0" smtClean="0">
                <a:latin typeface="Times New Roman" panose="02020603050405020304" pitchFamily="18" charset="0"/>
                <a:cs typeface="Times New Roman" panose="02020603050405020304" pitchFamily="18" charset="0"/>
              </a:rPr>
              <a:t>Compiler </a:t>
            </a:r>
            <a:r>
              <a:rPr lang="en-US" altLang="en-US" sz="2400" dirty="0" smtClean="0">
                <a:latin typeface="Times New Roman" panose="02020603050405020304" pitchFamily="18" charset="0"/>
                <a:cs typeface="Times New Roman" panose="02020603050405020304" pitchFamily="18" charset="0"/>
              </a:rPr>
              <a:t>(7)</a:t>
            </a:r>
            <a:endParaRPr lang="en-US" sz="2500" dirty="0">
              <a:latin typeface="Times New Roman" panose="02020603050405020304" pitchFamily="18" charset="0"/>
              <a:cs typeface="Times New Roman" panose="02020603050405020304" pitchFamily="18" charset="0"/>
            </a:endParaRPr>
          </a:p>
        </p:txBody>
      </p:sp>
      <p:sp>
        <p:nvSpPr>
          <p:cNvPr id="24579" name="Content Placeholder 2"/>
          <p:cNvSpPr>
            <a:spLocks noGrp="1"/>
          </p:cNvSpPr>
          <p:nvPr>
            <p:ph sz="quarter" idx="13"/>
          </p:nvPr>
        </p:nvSpPr>
        <p:spPr/>
        <p:txBody>
          <a:bodyPr/>
          <a:lstStyle/>
          <a:p>
            <a:r>
              <a:rPr lang="en-US" b="1" dirty="0" smtClean="0">
                <a:latin typeface="Times New Roman" panose="02020603050405020304" pitchFamily="18" charset="0"/>
                <a:cs typeface="Times New Roman" panose="02020603050405020304" pitchFamily="18" charset="0"/>
              </a:rPr>
              <a:t>How does Ahead </a:t>
            </a:r>
            <a:r>
              <a:rPr lang="en-US" b="1" dirty="0">
                <a:latin typeface="Times New Roman" panose="02020603050405020304" pitchFamily="18" charset="0"/>
                <a:cs typeface="Times New Roman" panose="02020603050405020304" pitchFamily="18" charset="0"/>
              </a:rPr>
              <a:t>of time (</a:t>
            </a:r>
            <a:r>
              <a:rPr lang="en-US" b="1" dirty="0" err="1">
                <a:latin typeface="Times New Roman" panose="02020603050405020304" pitchFamily="18" charset="0"/>
                <a:cs typeface="Times New Roman" panose="02020603050405020304" pitchFamily="18" charset="0"/>
              </a:rPr>
              <a:t>AoT</a:t>
            </a:r>
            <a:r>
              <a:rPr lang="en-US" b="1" dirty="0">
                <a:latin typeface="Times New Roman" panose="02020603050405020304" pitchFamily="18" charset="0"/>
                <a:cs typeface="Times New Roman" panose="02020603050405020304" pitchFamily="18" charset="0"/>
              </a:rPr>
              <a:t>) </a:t>
            </a:r>
            <a:r>
              <a:rPr lang="en-US" b="1" dirty="0" smtClean="0">
                <a:latin typeface="Times New Roman" panose="02020603050405020304" pitchFamily="18" charset="0"/>
                <a:cs typeface="Times New Roman" panose="02020603050405020304" pitchFamily="18" charset="0"/>
              </a:rPr>
              <a:t>work?</a:t>
            </a:r>
          </a:p>
          <a:p>
            <a:endParaRPr lang="en-US" b="1" dirty="0">
              <a:latin typeface="Times New Roman" panose="02020603050405020304" pitchFamily="18" charset="0"/>
              <a:cs typeface="Times New Roman" panose="02020603050405020304" pitchFamily="18" charset="0"/>
            </a:endParaRPr>
          </a:p>
          <a:p>
            <a:endParaRPr lang="en-US" b="1" dirty="0" smtClean="0">
              <a:latin typeface="Times New Roman" panose="02020603050405020304" pitchFamily="18" charset="0"/>
              <a:cs typeface="Times New Roman" panose="02020603050405020304" pitchFamily="18" charset="0"/>
            </a:endParaRPr>
          </a:p>
          <a:p>
            <a:endParaRPr lang="en-US" b="1" dirty="0">
              <a:latin typeface="Times New Roman" panose="02020603050405020304" pitchFamily="18" charset="0"/>
              <a:cs typeface="Times New Roman" panose="02020603050405020304" pitchFamily="18" charset="0"/>
            </a:endParaRPr>
          </a:p>
          <a:p>
            <a:endParaRPr lang="en-US" b="1" dirty="0" smtClean="0">
              <a:latin typeface="Times New Roman" panose="02020603050405020304" pitchFamily="18" charset="0"/>
              <a:cs typeface="Times New Roman" panose="02020603050405020304" pitchFamily="18" charset="0"/>
            </a:endParaRPr>
          </a:p>
          <a:p>
            <a:endParaRPr lang="en-US" b="1" dirty="0">
              <a:latin typeface="Times New Roman" panose="02020603050405020304" pitchFamily="18" charset="0"/>
              <a:cs typeface="Times New Roman" panose="02020603050405020304" pitchFamily="18" charset="0"/>
            </a:endParaRPr>
          </a:p>
          <a:p>
            <a:pPr marL="914400" lvl="1" indent="-457200">
              <a:buFont typeface="+mj-lt"/>
              <a:buAutoNum type="arabicPeriod"/>
            </a:pPr>
            <a:r>
              <a:rPr lang="en-US" dirty="0">
                <a:latin typeface="Times New Roman" panose="02020603050405020304" pitchFamily="18" charset="0"/>
                <a:cs typeface="Times New Roman" panose="02020603050405020304" pitchFamily="18" charset="0"/>
              </a:rPr>
              <a:t>We have some input (component, template, directives..) </a:t>
            </a:r>
            <a:r>
              <a:rPr lang="en-US" dirty="0" smtClean="0">
                <a:latin typeface="Times New Roman" panose="02020603050405020304" pitchFamily="18" charset="0"/>
                <a:cs typeface="Times New Roman" panose="02020603050405020304" pitchFamily="18" charset="0"/>
              </a:rPr>
              <a:t> and they are generated on server</a:t>
            </a:r>
          </a:p>
          <a:p>
            <a:pPr marL="914400" lvl="1" indent="-457200">
              <a:buFont typeface="+mj-lt"/>
              <a:buAutoNum type="arabicPeriod"/>
            </a:pPr>
            <a:r>
              <a:rPr lang="en-US" dirty="0" smtClean="0">
                <a:latin typeface="Times New Roman" panose="02020603050405020304" pitchFamily="18" charset="0"/>
                <a:cs typeface="Times New Roman" panose="02020603050405020304" pitchFamily="18" charset="0"/>
              </a:rPr>
              <a:t>Then browser picks them up and load them as regular script</a:t>
            </a:r>
            <a:endParaRPr lang="en-US" dirty="0">
              <a:latin typeface="Times New Roman" panose="02020603050405020304" pitchFamily="18" charset="0"/>
              <a:cs typeface="Times New Roman" panose="02020603050405020304" pitchFamily="18" charset="0"/>
            </a:endParaRPr>
          </a:p>
          <a:p>
            <a:endParaRPr lang="en-US" b="1" dirty="0"/>
          </a:p>
          <a:p>
            <a:pPr lvl="1"/>
            <a:endParaRPr lang="en-US" altLang="en-US" dirty="0" smtClean="0"/>
          </a:p>
          <a:p>
            <a:pPr marL="457200" lvl="1" indent="0">
              <a:buNone/>
            </a:pPr>
            <a:endParaRPr lang="en-US" altLang="en-US" dirty="0" smtClean="0"/>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6600" y="1428750"/>
            <a:ext cx="6096000" cy="1800225"/>
          </a:xfrm>
          <a:prstGeom prst="roundRect">
            <a:avLst>
              <a:gd name="adj" fmla="val 16667"/>
            </a:avLst>
          </a:prstGeom>
          <a:ln/>
        </p:spPr>
        <p:style>
          <a:lnRef idx="1">
            <a:schemeClr val="accent2"/>
          </a:lnRef>
          <a:fillRef idx="2">
            <a:schemeClr val="accent2"/>
          </a:fillRef>
          <a:effectRef idx="1">
            <a:schemeClr val="accent2"/>
          </a:effectRef>
          <a:fontRef idx="minor">
            <a:schemeClr val="dk1"/>
          </a:fontRef>
        </p:style>
      </p:pic>
    </p:spTree>
    <p:extLst>
      <p:ext uri="{BB962C8B-B14F-4D97-AF65-F5344CB8AC3E}">
        <p14:creationId xmlns:p14="http://schemas.microsoft.com/office/powerpoint/2010/main" val="4079972088"/>
      </p:ext>
    </p:extLst>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33350"/>
            <a:ext cx="8915400" cy="450591"/>
          </a:xfrm>
        </p:spPr>
        <p:txBody>
          <a:bodyPr>
            <a:noAutofit/>
          </a:bodyPr>
          <a:lstStyle/>
          <a:p>
            <a:r>
              <a:rPr lang="en-US" sz="2400" dirty="0"/>
              <a:t>Communicate with a server- </a:t>
            </a:r>
            <a:r>
              <a:rPr lang="en-US" altLang="en-US" sz="2400" dirty="0"/>
              <a:t>Asynchronous</a:t>
            </a:r>
            <a:r>
              <a:rPr lang="en-US" sz="2400" dirty="0"/>
              <a:t> </a:t>
            </a:r>
            <a:r>
              <a:rPr lang="en-US" sz="2400" dirty="0" smtClean="0"/>
              <a:t>(4)</a:t>
            </a:r>
            <a:endParaRPr lang="en-US" sz="2400" dirty="0"/>
          </a:p>
        </p:txBody>
      </p:sp>
      <p:sp>
        <p:nvSpPr>
          <p:cNvPr id="24579" name="Content Placeholder 2"/>
          <p:cNvSpPr>
            <a:spLocks noGrp="1"/>
          </p:cNvSpPr>
          <p:nvPr>
            <p:ph sz="quarter" idx="13"/>
          </p:nvPr>
        </p:nvSpPr>
        <p:spPr>
          <a:xfrm>
            <a:off x="152400" y="819150"/>
            <a:ext cx="8915400" cy="4191000"/>
          </a:xfrm>
        </p:spPr>
        <p:txBody>
          <a:bodyPr/>
          <a:lstStyle/>
          <a:p>
            <a:r>
              <a:rPr lang="en-US" b="1" dirty="0"/>
              <a:t>Observables - Asynchronous Data </a:t>
            </a:r>
            <a:r>
              <a:rPr lang="en-US" b="1" dirty="0" smtClean="0"/>
              <a:t>Streams</a:t>
            </a:r>
          </a:p>
          <a:p>
            <a:pPr lvl="1"/>
            <a:r>
              <a:rPr lang="en-US" b="1" dirty="0" smtClean="0"/>
              <a:t>What is Observable?</a:t>
            </a:r>
          </a:p>
          <a:p>
            <a:pPr lvl="1"/>
            <a:endParaRPr lang="en-US" b="1" dirty="0" smtClean="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1733549"/>
            <a:ext cx="4800600" cy="3126463"/>
          </a:xfrm>
          <a:prstGeom prst="roundRect">
            <a:avLst>
              <a:gd name="adj" fmla="val 16667"/>
            </a:avLst>
          </a:prstGeom>
          <a:solidFill>
            <a:srgbClr val="FF0000"/>
          </a:solidFill>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1122773882"/>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33350"/>
            <a:ext cx="8915400" cy="450591"/>
          </a:xfrm>
        </p:spPr>
        <p:txBody>
          <a:bodyPr>
            <a:noAutofit/>
          </a:bodyPr>
          <a:lstStyle/>
          <a:p>
            <a:r>
              <a:rPr lang="en-US" sz="2400" dirty="0"/>
              <a:t>Communicate with a server- </a:t>
            </a:r>
            <a:r>
              <a:rPr lang="en-US" altLang="en-US" sz="2400" dirty="0"/>
              <a:t>Asynchronous</a:t>
            </a:r>
            <a:r>
              <a:rPr lang="en-US" sz="2400" dirty="0"/>
              <a:t> </a:t>
            </a:r>
            <a:r>
              <a:rPr lang="en-US" sz="2400" dirty="0" smtClean="0"/>
              <a:t>(5)</a:t>
            </a:r>
            <a:endParaRPr lang="en-US" sz="2400" dirty="0"/>
          </a:p>
        </p:txBody>
      </p:sp>
      <p:sp>
        <p:nvSpPr>
          <p:cNvPr id="24579" name="Content Placeholder 2"/>
          <p:cNvSpPr>
            <a:spLocks noGrp="1"/>
          </p:cNvSpPr>
          <p:nvPr>
            <p:ph sz="quarter" idx="13"/>
          </p:nvPr>
        </p:nvSpPr>
        <p:spPr>
          <a:xfrm>
            <a:off x="152400" y="819150"/>
            <a:ext cx="8915400" cy="4191000"/>
          </a:xfrm>
        </p:spPr>
        <p:txBody>
          <a:bodyPr/>
          <a:lstStyle/>
          <a:p>
            <a:r>
              <a:rPr lang="en-US" b="1" dirty="0"/>
              <a:t>Observables - Asynchronous Data </a:t>
            </a:r>
            <a:r>
              <a:rPr lang="en-US" b="1" dirty="0" smtClean="0"/>
              <a:t>Streams</a:t>
            </a:r>
          </a:p>
          <a:p>
            <a:pPr lvl="1"/>
            <a:r>
              <a:rPr lang="en-US" b="1" dirty="0" smtClean="0"/>
              <a:t>What is Observable?</a:t>
            </a:r>
          </a:p>
          <a:p>
            <a:pPr lvl="1"/>
            <a:endParaRPr lang="en-US" b="1" dirty="0" smtClean="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61370" y="1809749"/>
            <a:ext cx="4652957" cy="2133599"/>
          </a:xfrm>
          <a:prstGeom prst="roundRect">
            <a:avLst>
              <a:gd name="adj" fmla="val 16667"/>
            </a:avLst>
          </a:prstGeom>
          <a:solidFill>
            <a:srgbClr val="FF0000"/>
          </a:solidFill>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1885950"/>
            <a:ext cx="3705729" cy="198119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20447282"/>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33350"/>
            <a:ext cx="8915400" cy="450591"/>
          </a:xfrm>
        </p:spPr>
        <p:txBody>
          <a:bodyPr>
            <a:noAutofit/>
          </a:bodyPr>
          <a:lstStyle/>
          <a:p>
            <a:r>
              <a:rPr lang="en-US" sz="2400" dirty="0"/>
              <a:t>Communicate with a server- </a:t>
            </a:r>
            <a:r>
              <a:rPr lang="en-US" altLang="en-US" sz="2400" dirty="0"/>
              <a:t>Asynchronous</a:t>
            </a:r>
            <a:r>
              <a:rPr lang="en-US" sz="2400" dirty="0"/>
              <a:t> </a:t>
            </a:r>
            <a:r>
              <a:rPr lang="en-US" sz="2400" dirty="0" smtClean="0"/>
              <a:t>(6)</a:t>
            </a:r>
            <a:endParaRPr lang="en-US" sz="2400" dirty="0"/>
          </a:p>
        </p:txBody>
      </p:sp>
      <p:sp>
        <p:nvSpPr>
          <p:cNvPr id="24579" name="Content Placeholder 2"/>
          <p:cNvSpPr>
            <a:spLocks noGrp="1"/>
          </p:cNvSpPr>
          <p:nvPr>
            <p:ph sz="quarter" idx="13"/>
          </p:nvPr>
        </p:nvSpPr>
        <p:spPr>
          <a:xfrm>
            <a:off x="152400" y="819150"/>
            <a:ext cx="8915400" cy="4191000"/>
          </a:xfrm>
        </p:spPr>
        <p:txBody>
          <a:bodyPr/>
          <a:lstStyle/>
          <a:p>
            <a:r>
              <a:rPr lang="en-US" b="1" dirty="0"/>
              <a:t>Observables - Asynchronous Data </a:t>
            </a:r>
            <a:r>
              <a:rPr lang="en-US" b="1" dirty="0" smtClean="0"/>
              <a:t>Streams</a:t>
            </a:r>
          </a:p>
          <a:p>
            <a:pPr lvl="1"/>
            <a:r>
              <a:rPr lang="en-US" b="1" dirty="0" smtClean="0"/>
              <a:t>What is Observable?</a:t>
            </a:r>
          </a:p>
          <a:p>
            <a:pPr lvl="1"/>
            <a:endParaRPr lang="en-US" b="1" dirty="0" smtClean="0"/>
          </a:p>
          <a:p>
            <a:pPr lvl="1"/>
            <a:endParaRPr lang="en-US" b="1" dirty="0" smtClean="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6800" y="1733551"/>
            <a:ext cx="5719164" cy="3124200"/>
          </a:xfrm>
          <a:prstGeom prst="roundRect">
            <a:avLst>
              <a:gd name="adj" fmla="val 16667"/>
            </a:avLst>
          </a:prstGeom>
          <a:solidFill>
            <a:srgbClr val="FF0000"/>
          </a:solidFill>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2595723486"/>
      </p:ext>
    </p:extLst>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33350"/>
            <a:ext cx="8915400" cy="450591"/>
          </a:xfrm>
        </p:spPr>
        <p:txBody>
          <a:bodyPr>
            <a:noAutofit/>
          </a:bodyPr>
          <a:lstStyle/>
          <a:p>
            <a:r>
              <a:rPr lang="en-US" sz="2400" dirty="0"/>
              <a:t>Communicate with a server- </a:t>
            </a:r>
            <a:r>
              <a:rPr lang="en-US" altLang="en-US" sz="2400" dirty="0"/>
              <a:t>Asynchronous</a:t>
            </a:r>
            <a:r>
              <a:rPr lang="en-US" sz="2400" dirty="0"/>
              <a:t> </a:t>
            </a:r>
            <a:r>
              <a:rPr lang="en-US" sz="2400" dirty="0" smtClean="0"/>
              <a:t>(7)</a:t>
            </a:r>
            <a:endParaRPr lang="en-US" sz="2400" dirty="0"/>
          </a:p>
        </p:txBody>
      </p:sp>
      <p:sp>
        <p:nvSpPr>
          <p:cNvPr id="24579" name="Content Placeholder 2"/>
          <p:cNvSpPr>
            <a:spLocks noGrp="1"/>
          </p:cNvSpPr>
          <p:nvPr>
            <p:ph sz="quarter" idx="13"/>
          </p:nvPr>
        </p:nvSpPr>
        <p:spPr>
          <a:xfrm>
            <a:off x="152400" y="819150"/>
            <a:ext cx="8915400" cy="4191000"/>
          </a:xfrm>
        </p:spPr>
        <p:txBody>
          <a:bodyPr/>
          <a:lstStyle/>
          <a:p>
            <a:r>
              <a:rPr lang="en-US" b="1" dirty="0"/>
              <a:t>Observables - Asynchronous Data </a:t>
            </a:r>
            <a:r>
              <a:rPr lang="en-US" b="1" dirty="0" smtClean="0"/>
              <a:t>Streams</a:t>
            </a:r>
          </a:p>
          <a:p>
            <a:pPr lvl="1"/>
            <a:r>
              <a:rPr lang="en-US" b="1" dirty="0" smtClean="0"/>
              <a:t>What is Observable?</a:t>
            </a: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6800" y="1773768"/>
            <a:ext cx="6172200" cy="3005836"/>
          </a:xfrm>
          <a:prstGeom prst="roundRect">
            <a:avLst>
              <a:gd name="adj" fmla="val 16667"/>
            </a:avLst>
          </a:prstGeom>
          <a:solidFill>
            <a:srgbClr val="C00000"/>
          </a:solidFill>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1116933794"/>
      </p:ext>
    </p:extLst>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33350"/>
            <a:ext cx="8915400" cy="450591"/>
          </a:xfrm>
        </p:spPr>
        <p:txBody>
          <a:bodyPr>
            <a:noAutofit/>
          </a:bodyPr>
          <a:lstStyle/>
          <a:p>
            <a:r>
              <a:rPr lang="en-US" sz="2400" dirty="0"/>
              <a:t>Communicate with a server- </a:t>
            </a:r>
            <a:r>
              <a:rPr lang="en-US" altLang="en-US" sz="2400" dirty="0"/>
              <a:t>Asynchronous</a:t>
            </a:r>
            <a:r>
              <a:rPr lang="en-US" sz="2400" dirty="0"/>
              <a:t> </a:t>
            </a:r>
            <a:r>
              <a:rPr lang="en-US" sz="2400" dirty="0" smtClean="0"/>
              <a:t>(8)</a:t>
            </a:r>
            <a:endParaRPr lang="en-US" sz="2400" dirty="0"/>
          </a:p>
        </p:txBody>
      </p:sp>
      <p:sp>
        <p:nvSpPr>
          <p:cNvPr id="24579" name="Content Placeholder 2"/>
          <p:cNvSpPr>
            <a:spLocks noGrp="1"/>
          </p:cNvSpPr>
          <p:nvPr>
            <p:ph sz="quarter" idx="13"/>
          </p:nvPr>
        </p:nvSpPr>
        <p:spPr>
          <a:xfrm>
            <a:off x="152400" y="819150"/>
            <a:ext cx="8915400" cy="4191000"/>
          </a:xfrm>
        </p:spPr>
        <p:txBody>
          <a:bodyPr/>
          <a:lstStyle/>
          <a:p>
            <a:r>
              <a:rPr lang="en-US" b="1" dirty="0"/>
              <a:t>Observables - </a:t>
            </a:r>
            <a:r>
              <a:rPr lang="en-US" dirty="0" err="1"/>
              <a:t>RxJS</a:t>
            </a:r>
            <a:r>
              <a:rPr lang="en-US" dirty="0"/>
              <a:t> </a:t>
            </a:r>
            <a:endParaRPr lang="en-US" b="1" dirty="0" smtClean="0"/>
          </a:p>
          <a:p>
            <a:pPr lvl="1"/>
            <a:r>
              <a:rPr lang="en-US" dirty="0" smtClean="0"/>
              <a:t>We don’t need </a:t>
            </a:r>
            <a:r>
              <a:rPr lang="en-US" dirty="0"/>
              <a:t>to implement the Observable class manually to create an observable </a:t>
            </a:r>
            <a:r>
              <a:rPr lang="en-US" dirty="0" smtClean="0"/>
              <a:t>sequence as above. </a:t>
            </a:r>
            <a:r>
              <a:rPr lang="en-US" dirty="0"/>
              <a:t>Similarly, you do not need to implement Observer either to subscribe to a </a:t>
            </a:r>
            <a:r>
              <a:rPr lang="en-US" dirty="0" smtClean="0"/>
              <a:t>sequence.</a:t>
            </a:r>
          </a:p>
          <a:p>
            <a:pPr lvl="1"/>
            <a:r>
              <a:rPr lang="en-US" dirty="0"/>
              <a:t>By installing the Reactive Extension libraries, you can take advantage of the Observable type which provides many operators for you to create a simple sequence with zero, one or more elements. In addition, </a:t>
            </a:r>
            <a:r>
              <a:rPr lang="en-US" dirty="0" err="1"/>
              <a:t>RxJS</a:t>
            </a:r>
            <a:r>
              <a:rPr lang="en-US" dirty="0"/>
              <a:t> provides an overloaded subscribe method which allows you to pass in </a:t>
            </a:r>
            <a:r>
              <a:rPr lang="en-US" dirty="0" err="1"/>
              <a:t>onNext</a:t>
            </a:r>
            <a:r>
              <a:rPr lang="en-US" dirty="0"/>
              <a:t>, </a:t>
            </a:r>
            <a:r>
              <a:rPr lang="en-US" dirty="0" err="1" smtClean="0"/>
              <a:t>onError</a:t>
            </a:r>
            <a:r>
              <a:rPr lang="en-US" dirty="0" smtClean="0"/>
              <a:t> and</a:t>
            </a:r>
            <a:r>
              <a:rPr lang="en-US" dirty="0"/>
              <a:t> </a:t>
            </a:r>
            <a:r>
              <a:rPr lang="en-US" dirty="0" err="1"/>
              <a:t>onCompleted</a:t>
            </a:r>
            <a:r>
              <a:rPr lang="en-US" dirty="0"/>
              <a:t> function handlers</a:t>
            </a:r>
            <a:r>
              <a:rPr lang="en-US" dirty="0" smtClean="0"/>
              <a:t>.</a:t>
            </a:r>
            <a:endParaRPr lang="en-US" b="1" dirty="0" smtClean="0"/>
          </a:p>
          <a:p>
            <a:pPr marL="457200" lvl="1" indent="0">
              <a:buNone/>
            </a:pPr>
            <a:endParaRPr lang="en-US" b="1" dirty="0" smtClean="0"/>
          </a:p>
        </p:txBody>
      </p:sp>
      <p:sp>
        <p:nvSpPr>
          <p:cNvPr id="3" name="Rounded Rectangle 2"/>
          <p:cNvSpPr/>
          <p:nvPr/>
        </p:nvSpPr>
        <p:spPr>
          <a:xfrm>
            <a:off x="990600" y="4019550"/>
            <a:ext cx="4343400" cy="304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1" algn="ctr"/>
            <a:endParaRPr lang="en-US" b="1" dirty="0">
              <a:solidFill>
                <a:srgbClr val="FFFF00"/>
              </a:solidFill>
            </a:endParaRPr>
          </a:p>
          <a:p>
            <a:pPr marL="0" lvl="1" algn="ctr"/>
            <a:r>
              <a:rPr lang="en-US" b="1" dirty="0" smtClean="0">
                <a:solidFill>
                  <a:srgbClr val="FFFF00"/>
                </a:solidFill>
              </a:rPr>
              <a:t>import </a:t>
            </a:r>
            <a:r>
              <a:rPr lang="en-US" b="1" dirty="0">
                <a:solidFill>
                  <a:srgbClr val="FFFF00"/>
                </a:solidFill>
              </a:rPr>
              <a:t>{Observable} from '</a:t>
            </a:r>
            <a:r>
              <a:rPr lang="en-US" b="1" dirty="0" err="1">
                <a:solidFill>
                  <a:srgbClr val="FFFF00"/>
                </a:solidFill>
              </a:rPr>
              <a:t>rxjs</a:t>
            </a:r>
            <a:r>
              <a:rPr lang="en-US" b="1" dirty="0">
                <a:solidFill>
                  <a:srgbClr val="FFFF00"/>
                </a:solidFill>
              </a:rPr>
              <a:t>/Observable'</a:t>
            </a:r>
          </a:p>
          <a:p>
            <a:pPr algn="ctr"/>
            <a:endParaRPr lang="en-US" dirty="0"/>
          </a:p>
        </p:txBody>
      </p:sp>
    </p:spTree>
    <p:extLst>
      <p:ext uri="{BB962C8B-B14F-4D97-AF65-F5344CB8AC3E}">
        <p14:creationId xmlns:p14="http://schemas.microsoft.com/office/powerpoint/2010/main" val="205193592"/>
      </p:ext>
    </p:extLst>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33350"/>
            <a:ext cx="8915400" cy="450591"/>
          </a:xfrm>
        </p:spPr>
        <p:txBody>
          <a:bodyPr>
            <a:noAutofit/>
          </a:bodyPr>
          <a:lstStyle/>
          <a:p>
            <a:r>
              <a:rPr lang="en-US" sz="2400" dirty="0"/>
              <a:t>Communicate with a server- </a:t>
            </a:r>
            <a:r>
              <a:rPr lang="en-US" altLang="en-US" sz="2400" dirty="0"/>
              <a:t>Asynchronous </a:t>
            </a:r>
            <a:r>
              <a:rPr lang="en-US" sz="2400" dirty="0" smtClean="0"/>
              <a:t>(9)</a:t>
            </a:r>
            <a:endParaRPr lang="en-US" sz="2400" dirty="0"/>
          </a:p>
        </p:txBody>
      </p:sp>
      <p:sp>
        <p:nvSpPr>
          <p:cNvPr id="24579" name="Content Placeholder 2"/>
          <p:cNvSpPr>
            <a:spLocks noGrp="1"/>
          </p:cNvSpPr>
          <p:nvPr>
            <p:ph sz="quarter" idx="13"/>
          </p:nvPr>
        </p:nvSpPr>
        <p:spPr>
          <a:xfrm>
            <a:off x="152400" y="819150"/>
            <a:ext cx="8915400" cy="4191000"/>
          </a:xfrm>
        </p:spPr>
        <p:txBody>
          <a:bodyPr/>
          <a:lstStyle/>
          <a:p>
            <a:r>
              <a:rPr lang="en-US" b="1" dirty="0"/>
              <a:t>Observable HTTP </a:t>
            </a:r>
            <a:r>
              <a:rPr lang="en-US" b="1" dirty="0" smtClean="0"/>
              <a:t>Events</a:t>
            </a:r>
          </a:p>
          <a:p>
            <a:pPr lvl="1">
              <a:buFontTx/>
              <a:buChar char="-"/>
            </a:pPr>
            <a:r>
              <a:rPr lang="en-US" dirty="0" smtClean="0"/>
              <a:t>Angular</a:t>
            </a:r>
            <a:r>
              <a:rPr lang="en-US" dirty="0"/>
              <a:t> Http client </a:t>
            </a:r>
            <a:r>
              <a:rPr lang="en-US" dirty="0" smtClean="0"/>
              <a:t>communicates </a:t>
            </a:r>
            <a:r>
              <a:rPr lang="en-US" dirty="0"/>
              <a:t>with a server using a familiar HTTP request/response </a:t>
            </a:r>
            <a:r>
              <a:rPr lang="en-US" dirty="0" smtClean="0"/>
              <a:t>protocol and return Observable which </a:t>
            </a:r>
            <a:r>
              <a:rPr lang="en-US" dirty="0"/>
              <a:t>will emit a single </a:t>
            </a:r>
            <a:r>
              <a:rPr lang="en-US" dirty="0">
                <a:hlinkClick r:id="rId3"/>
              </a:rPr>
              <a:t>Response</a:t>
            </a:r>
            <a:r>
              <a:rPr lang="en-US" dirty="0"/>
              <a:t> when a response is received</a:t>
            </a:r>
            <a:endParaRPr lang="en-US" dirty="0" smtClean="0"/>
          </a:p>
          <a:p>
            <a:pPr marL="914400" lvl="4" indent="0">
              <a:buNone/>
            </a:pPr>
            <a:endParaRPr lang="en-US" sz="2000" b="1" dirty="0">
              <a:solidFill>
                <a:srgbClr val="B73B50"/>
              </a:solidFill>
            </a:endParaRPr>
          </a:p>
        </p:txBody>
      </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95400" y="2343150"/>
            <a:ext cx="5486400" cy="2517146"/>
          </a:xfrm>
          <a:prstGeom prst="roundRect">
            <a:avLst>
              <a:gd name="adj" fmla="val 16667"/>
            </a:avLst>
          </a:prstGeom>
          <a:solidFill>
            <a:srgbClr val="C00000"/>
          </a:solidFill>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3233744715"/>
      </p:ext>
    </p:extLst>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33350"/>
            <a:ext cx="8915400" cy="450591"/>
          </a:xfrm>
        </p:spPr>
        <p:txBody>
          <a:bodyPr>
            <a:noAutofit/>
          </a:bodyPr>
          <a:lstStyle/>
          <a:p>
            <a:r>
              <a:rPr lang="en-US" sz="2400" dirty="0"/>
              <a:t>Communicate with a server- </a:t>
            </a:r>
            <a:r>
              <a:rPr lang="en-US" altLang="en-US" sz="2400" dirty="0"/>
              <a:t>Asynchronous </a:t>
            </a:r>
            <a:r>
              <a:rPr lang="en-US" sz="2400" dirty="0" smtClean="0"/>
              <a:t>(10)</a:t>
            </a:r>
            <a:endParaRPr lang="en-US" sz="2400" dirty="0"/>
          </a:p>
        </p:txBody>
      </p:sp>
      <p:sp>
        <p:nvSpPr>
          <p:cNvPr id="24579" name="Content Placeholder 2"/>
          <p:cNvSpPr>
            <a:spLocks noGrp="1"/>
          </p:cNvSpPr>
          <p:nvPr>
            <p:ph sz="quarter" idx="13"/>
          </p:nvPr>
        </p:nvSpPr>
        <p:spPr>
          <a:xfrm>
            <a:off x="152400" y="819150"/>
            <a:ext cx="8915400" cy="4191000"/>
          </a:xfrm>
        </p:spPr>
        <p:txBody>
          <a:bodyPr/>
          <a:lstStyle/>
          <a:p>
            <a:r>
              <a:rPr lang="en-US" b="1" dirty="0"/>
              <a:t>Observable HTTP </a:t>
            </a:r>
            <a:r>
              <a:rPr lang="en-US" b="1" dirty="0" smtClean="0"/>
              <a:t>Events</a:t>
            </a:r>
          </a:p>
          <a:p>
            <a:pPr lvl="1">
              <a:buFontTx/>
              <a:buChar char="-"/>
            </a:pPr>
            <a:r>
              <a:rPr lang="en-US" dirty="0" smtClean="0"/>
              <a:t>The </a:t>
            </a:r>
            <a:r>
              <a:rPr lang="en-US" dirty="0"/>
              <a:t>Angular 2 http module lives in a separate </a:t>
            </a:r>
            <a:r>
              <a:rPr lang="en-US" dirty="0" smtClean="0"/>
              <a:t>JavaScript </a:t>
            </a:r>
            <a:r>
              <a:rPr lang="en-US" dirty="0"/>
              <a:t>file from Angular 2 core and it relies on </a:t>
            </a:r>
            <a:r>
              <a:rPr lang="en-US" dirty="0">
                <a:hlinkClick r:id="rId3"/>
              </a:rPr>
              <a:t>the </a:t>
            </a:r>
            <a:r>
              <a:rPr lang="en-US" dirty="0" err="1">
                <a:hlinkClick r:id="rId3"/>
              </a:rPr>
              <a:t>RxJS</a:t>
            </a:r>
            <a:r>
              <a:rPr lang="en-US" dirty="0">
                <a:hlinkClick r:id="rId3"/>
              </a:rPr>
              <a:t> </a:t>
            </a:r>
            <a:r>
              <a:rPr lang="en-US" dirty="0" smtClean="0">
                <a:hlinkClick r:id="rId3"/>
              </a:rPr>
              <a:t>library</a:t>
            </a:r>
            <a:r>
              <a:rPr lang="en-US" dirty="0"/>
              <a:t>. </a:t>
            </a:r>
            <a:r>
              <a:rPr lang="en-US" dirty="0" smtClean="0"/>
              <a:t>Http module</a:t>
            </a:r>
            <a:r>
              <a:rPr lang="en-US" dirty="0"/>
              <a:t> @angular/http exposes a http service that our application can use to access web services over HTTP</a:t>
            </a:r>
            <a:r>
              <a:rPr lang="en-US" dirty="0" smtClean="0"/>
              <a:t>.</a:t>
            </a:r>
          </a:p>
          <a:p>
            <a:pPr lvl="2">
              <a:buFont typeface="Wingdings" panose="05000000000000000000" pitchFamily="2" charset="2"/>
              <a:buChar char="v"/>
            </a:pPr>
            <a:r>
              <a:rPr lang="en-US" b="1" dirty="0" smtClean="0">
                <a:hlinkClick r:id="rId4"/>
              </a:rPr>
              <a:t>https://plnkr.co/edit/lyqWgQb1tDVuIrM95d6l?p=preview</a:t>
            </a:r>
            <a:endParaRPr lang="en-US" sz="1500" b="1" dirty="0" smtClean="0">
              <a:solidFill>
                <a:srgbClr val="B73B50"/>
              </a:solidFill>
            </a:endParaRPr>
          </a:p>
          <a:p>
            <a:pPr marL="914400" lvl="4" indent="0">
              <a:buNone/>
            </a:pPr>
            <a:endParaRPr lang="en-US" sz="2000" b="1" dirty="0">
              <a:solidFill>
                <a:srgbClr val="B73B50"/>
              </a:solidFill>
            </a:endParaRPr>
          </a:p>
        </p:txBody>
      </p:sp>
    </p:spTree>
    <p:extLst>
      <p:ext uri="{BB962C8B-B14F-4D97-AF65-F5344CB8AC3E}">
        <p14:creationId xmlns:p14="http://schemas.microsoft.com/office/powerpoint/2010/main" val="1531905275"/>
      </p:ext>
    </p:extLst>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33350"/>
            <a:ext cx="8915400" cy="450591"/>
          </a:xfrm>
        </p:spPr>
        <p:txBody>
          <a:bodyPr>
            <a:noAutofit/>
          </a:bodyPr>
          <a:lstStyle/>
          <a:p>
            <a:r>
              <a:rPr lang="en-US" sz="2400" dirty="0"/>
              <a:t>Communicate with a server- </a:t>
            </a:r>
            <a:r>
              <a:rPr lang="en-US" altLang="en-US" sz="2400" dirty="0"/>
              <a:t>Asynchronous </a:t>
            </a:r>
            <a:r>
              <a:rPr lang="en-US" sz="2400" dirty="0" smtClean="0"/>
              <a:t>(11)</a:t>
            </a:r>
            <a:endParaRPr lang="en-US" sz="2400" dirty="0"/>
          </a:p>
        </p:txBody>
      </p:sp>
      <p:sp>
        <p:nvSpPr>
          <p:cNvPr id="24579" name="Content Placeholder 2"/>
          <p:cNvSpPr>
            <a:spLocks noGrp="1"/>
          </p:cNvSpPr>
          <p:nvPr>
            <p:ph sz="quarter" idx="13"/>
          </p:nvPr>
        </p:nvSpPr>
        <p:spPr>
          <a:xfrm>
            <a:off x="152400" y="819150"/>
            <a:ext cx="8915400" cy="4191000"/>
          </a:xfrm>
        </p:spPr>
        <p:txBody>
          <a:bodyPr/>
          <a:lstStyle/>
          <a:p>
            <a:r>
              <a:rPr lang="en-US" b="1" dirty="0"/>
              <a:t>Executing multiple concurrent HTTP requests</a:t>
            </a:r>
          </a:p>
          <a:p>
            <a:pPr lvl="1">
              <a:buFontTx/>
              <a:buChar char="-"/>
            </a:pPr>
            <a:r>
              <a:rPr lang="en-US" dirty="0"/>
              <a:t>Many times, we need to load data from more than one source, and we need to delay the post-loading logic until all the data has loaded. </a:t>
            </a:r>
            <a:r>
              <a:rPr lang="en-US" dirty="0" err="1"/>
              <a:t>ReactiveX</a:t>
            </a:r>
            <a:r>
              <a:rPr lang="en-US" dirty="0"/>
              <a:t> Observables provide a method called </a:t>
            </a:r>
            <a:r>
              <a:rPr lang="en-US" b="1" dirty="0" err="1"/>
              <a:t>forkJoin</a:t>
            </a:r>
            <a:r>
              <a:rPr lang="en-US" dirty="0"/>
              <a:t>() to wrap multiple Observables. Its subscribe() method sets the handlers on the entire set of Observables</a:t>
            </a:r>
            <a:r>
              <a:rPr lang="en-US" dirty="0" smtClean="0"/>
              <a:t>.</a:t>
            </a:r>
          </a:p>
          <a:p>
            <a:pPr lvl="2">
              <a:buFont typeface="Wingdings" panose="05000000000000000000" pitchFamily="2" charset="2"/>
              <a:buChar char="v"/>
            </a:pPr>
            <a:r>
              <a:rPr lang="en-US" b="1" dirty="0">
                <a:solidFill>
                  <a:srgbClr val="B73B50"/>
                </a:solidFill>
                <a:hlinkClick r:id="rId3"/>
              </a:rPr>
              <a:t>https://plnkr.co/edit/b5PdXVyggY7ABBKonyXW?p=preview</a:t>
            </a:r>
            <a:endParaRPr lang="en-US" sz="1800" b="1" dirty="0">
              <a:solidFill>
                <a:srgbClr val="B73B50"/>
              </a:solidFill>
            </a:endParaRPr>
          </a:p>
        </p:txBody>
      </p:sp>
    </p:spTree>
    <p:extLst>
      <p:ext uri="{BB962C8B-B14F-4D97-AF65-F5344CB8AC3E}">
        <p14:creationId xmlns:p14="http://schemas.microsoft.com/office/powerpoint/2010/main" val="3665830698"/>
      </p:ext>
    </p:extLst>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33350"/>
            <a:ext cx="8915400" cy="450591"/>
          </a:xfrm>
        </p:spPr>
        <p:txBody>
          <a:bodyPr>
            <a:noAutofit/>
          </a:bodyPr>
          <a:lstStyle/>
          <a:p>
            <a:r>
              <a:rPr lang="en-US" sz="2400" dirty="0"/>
              <a:t>Communicate with a server- </a:t>
            </a:r>
            <a:r>
              <a:rPr lang="en-US" altLang="en-US" sz="2400" dirty="0"/>
              <a:t>Asynchronous </a:t>
            </a:r>
            <a:r>
              <a:rPr lang="en-US" sz="2400" dirty="0" smtClean="0"/>
              <a:t>(10)</a:t>
            </a:r>
            <a:endParaRPr lang="en-US" sz="2400" dirty="0"/>
          </a:p>
        </p:txBody>
      </p:sp>
      <p:sp>
        <p:nvSpPr>
          <p:cNvPr id="24579" name="Content Placeholder 2"/>
          <p:cNvSpPr>
            <a:spLocks noGrp="1"/>
          </p:cNvSpPr>
          <p:nvPr>
            <p:ph sz="quarter" idx="13"/>
          </p:nvPr>
        </p:nvSpPr>
        <p:spPr>
          <a:xfrm>
            <a:off x="152400" y="819150"/>
            <a:ext cx="8915400" cy="4191000"/>
          </a:xfrm>
        </p:spPr>
        <p:txBody>
          <a:bodyPr/>
          <a:lstStyle/>
          <a:p>
            <a:r>
              <a:rPr lang="en-US" b="1" dirty="0"/>
              <a:t>Observable HTTP </a:t>
            </a:r>
            <a:r>
              <a:rPr lang="en-US" b="1" dirty="0" smtClean="0"/>
              <a:t>Events</a:t>
            </a:r>
          </a:p>
          <a:p>
            <a:pPr lvl="1">
              <a:buFontTx/>
              <a:buChar char="-"/>
            </a:pPr>
            <a:r>
              <a:rPr lang="en-US" dirty="0" smtClean="0"/>
              <a:t>The </a:t>
            </a:r>
            <a:r>
              <a:rPr lang="en-US" dirty="0"/>
              <a:t>Angular 2 http module lives in a separate </a:t>
            </a:r>
            <a:r>
              <a:rPr lang="en-US" dirty="0" smtClean="0"/>
              <a:t>JavaScript </a:t>
            </a:r>
            <a:r>
              <a:rPr lang="en-US" dirty="0"/>
              <a:t>file from Angular 2 core and it relies on </a:t>
            </a:r>
            <a:r>
              <a:rPr lang="en-US" dirty="0">
                <a:hlinkClick r:id="rId3"/>
              </a:rPr>
              <a:t>the </a:t>
            </a:r>
            <a:r>
              <a:rPr lang="en-US" dirty="0" err="1">
                <a:hlinkClick r:id="rId3"/>
              </a:rPr>
              <a:t>RxJS</a:t>
            </a:r>
            <a:r>
              <a:rPr lang="en-US" dirty="0">
                <a:hlinkClick r:id="rId3"/>
              </a:rPr>
              <a:t> </a:t>
            </a:r>
            <a:r>
              <a:rPr lang="en-US" dirty="0" smtClean="0">
                <a:hlinkClick r:id="rId3"/>
              </a:rPr>
              <a:t>library</a:t>
            </a:r>
            <a:r>
              <a:rPr lang="en-US" dirty="0"/>
              <a:t>. </a:t>
            </a:r>
            <a:r>
              <a:rPr lang="en-US" dirty="0" smtClean="0"/>
              <a:t>Http module</a:t>
            </a:r>
            <a:r>
              <a:rPr lang="en-US" dirty="0"/>
              <a:t> @angular/http exposes a http service that our application can use to access web services over HTTP</a:t>
            </a:r>
            <a:r>
              <a:rPr lang="en-US" dirty="0" smtClean="0"/>
              <a:t>.</a:t>
            </a:r>
          </a:p>
          <a:p>
            <a:pPr lvl="1">
              <a:buFontTx/>
              <a:buChar char="-"/>
            </a:pPr>
            <a:r>
              <a:rPr lang="en-US" dirty="0" smtClean="0"/>
              <a:t>Before we can use the Http client , </a:t>
            </a:r>
            <a:r>
              <a:rPr lang="en-US" dirty="0"/>
              <a:t>w</a:t>
            </a:r>
            <a:r>
              <a:rPr lang="en-US" dirty="0" smtClean="0"/>
              <a:t>e have to import </a:t>
            </a:r>
            <a:r>
              <a:rPr lang="en-US" dirty="0"/>
              <a:t>it together will all types involved in doing an http request</a:t>
            </a:r>
            <a:r>
              <a:rPr lang="en-US" dirty="0" smtClean="0"/>
              <a:t>:</a:t>
            </a:r>
          </a:p>
          <a:p>
            <a:pPr lvl="3">
              <a:buFontTx/>
              <a:buChar char="-"/>
            </a:pPr>
            <a:r>
              <a:rPr lang="en-US" sz="1400" b="1" dirty="0" smtClean="0"/>
              <a:t>Observable: </a:t>
            </a:r>
            <a:r>
              <a:rPr lang="en-US" sz="1500" b="1" dirty="0" smtClean="0">
                <a:solidFill>
                  <a:srgbClr val="B73B50"/>
                </a:solidFill>
                <a:hlinkClick r:id="rId4"/>
              </a:rPr>
              <a:t> http</a:t>
            </a:r>
            <a:r>
              <a:rPr lang="en-US" sz="1500" b="1" dirty="0">
                <a:solidFill>
                  <a:srgbClr val="B73B50"/>
                </a:solidFill>
                <a:hlinkClick r:id="rId4"/>
              </a:rPr>
              <a:t>://</a:t>
            </a:r>
            <a:r>
              <a:rPr lang="en-US" sz="1500" b="1" dirty="0" smtClean="0">
                <a:solidFill>
                  <a:srgbClr val="B73B50"/>
                </a:solidFill>
                <a:hlinkClick r:id="rId4"/>
              </a:rPr>
              <a:t>plnkr.co/edit/0p2XwObBhQtUTM5qTzeC?p=preview</a:t>
            </a:r>
            <a:endParaRPr lang="en-US" sz="1500" b="1" dirty="0" smtClean="0">
              <a:solidFill>
                <a:srgbClr val="B73B50"/>
              </a:solidFill>
            </a:endParaRPr>
          </a:p>
          <a:p>
            <a:pPr lvl="3">
              <a:buFontTx/>
              <a:buChar char="-"/>
            </a:pPr>
            <a:r>
              <a:rPr lang="en-US" sz="1400" b="1" dirty="0"/>
              <a:t>Promise</a:t>
            </a:r>
            <a:r>
              <a:rPr lang="en-US" sz="1500" b="1" dirty="0" smtClean="0">
                <a:solidFill>
                  <a:srgbClr val="B73B50"/>
                </a:solidFill>
              </a:rPr>
              <a:t>:  </a:t>
            </a:r>
            <a:r>
              <a:rPr lang="en-US" sz="1500" b="1" dirty="0" smtClean="0">
                <a:solidFill>
                  <a:srgbClr val="B73B50"/>
                </a:solidFill>
                <a:hlinkClick r:id="rId5"/>
              </a:rPr>
              <a:t>http</a:t>
            </a:r>
            <a:r>
              <a:rPr lang="en-US" sz="1500" b="1" dirty="0">
                <a:solidFill>
                  <a:srgbClr val="B73B50"/>
                </a:solidFill>
                <a:hlinkClick r:id="rId5"/>
              </a:rPr>
              <a:t>://plnkr.co/edit/5t5rzoicG33g9MUqLFqS?p=preview</a:t>
            </a:r>
            <a:endParaRPr lang="en-US" sz="1500" b="1" dirty="0">
              <a:solidFill>
                <a:srgbClr val="B73B50"/>
              </a:solidFill>
            </a:endParaRPr>
          </a:p>
          <a:p>
            <a:pPr lvl="3">
              <a:buFontTx/>
              <a:buChar char="-"/>
            </a:pPr>
            <a:endParaRPr lang="en-US" sz="1500" b="1" dirty="0">
              <a:solidFill>
                <a:srgbClr val="B73B50"/>
              </a:solidFill>
            </a:endParaRPr>
          </a:p>
          <a:p>
            <a:pPr marL="914400" lvl="4" indent="0">
              <a:buNone/>
            </a:pPr>
            <a:endParaRPr lang="en-US" sz="2000" b="1" dirty="0">
              <a:solidFill>
                <a:srgbClr val="B73B50"/>
              </a:solidFill>
            </a:endParaRPr>
          </a:p>
        </p:txBody>
      </p:sp>
    </p:spTree>
    <p:extLst>
      <p:ext uri="{BB962C8B-B14F-4D97-AF65-F5344CB8AC3E}">
        <p14:creationId xmlns:p14="http://schemas.microsoft.com/office/powerpoint/2010/main" val="2111242645"/>
      </p:ext>
    </p:extLst>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33350"/>
            <a:ext cx="8915400" cy="450591"/>
          </a:xfrm>
        </p:spPr>
        <p:txBody>
          <a:bodyPr>
            <a:noAutofit/>
          </a:bodyPr>
          <a:lstStyle/>
          <a:p>
            <a:r>
              <a:rPr lang="en-US" sz="2400" dirty="0"/>
              <a:t>Communicate with a server- </a:t>
            </a:r>
            <a:r>
              <a:rPr lang="en-US" altLang="en-US" sz="2400" dirty="0" smtClean="0"/>
              <a:t>Asynchronous </a:t>
            </a:r>
            <a:r>
              <a:rPr lang="en-US" sz="2400" dirty="0" smtClean="0"/>
              <a:t>(5)</a:t>
            </a:r>
            <a:endParaRPr lang="en-US" sz="2400" dirty="0"/>
          </a:p>
        </p:txBody>
      </p:sp>
      <p:sp>
        <p:nvSpPr>
          <p:cNvPr id="24579" name="Content Placeholder 2"/>
          <p:cNvSpPr>
            <a:spLocks noGrp="1"/>
          </p:cNvSpPr>
          <p:nvPr>
            <p:ph sz="quarter" idx="13"/>
          </p:nvPr>
        </p:nvSpPr>
        <p:spPr>
          <a:xfrm>
            <a:off x="152400" y="819150"/>
            <a:ext cx="8915400" cy="4191000"/>
          </a:xfrm>
        </p:spPr>
        <p:txBody>
          <a:bodyPr/>
          <a:lstStyle/>
          <a:p>
            <a:r>
              <a:rPr lang="en-US" b="1" dirty="0" smtClean="0"/>
              <a:t>Observables - </a:t>
            </a:r>
            <a:r>
              <a:rPr lang="en-US" b="1" dirty="0"/>
              <a:t>Asynchronous Data </a:t>
            </a:r>
            <a:r>
              <a:rPr lang="en-US" b="1" dirty="0" smtClean="0"/>
              <a:t>Streams</a:t>
            </a:r>
          </a:p>
          <a:p>
            <a:pPr lvl="1"/>
            <a:r>
              <a:rPr lang="en-US" b="1" dirty="0" smtClean="0"/>
              <a:t>Observables is lazy</a:t>
            </a:r>
            <a:r>
              <a:rPr lang="en-US" dirty="0" smtClean="0"/>
              <a:t>, it’s just executed once we </a:t>
            </a:r>
            <a:r>
              <a:rPr lang="en-US" dirty="0" smtClean="0">
                <a:solidFill>
                  <a:srgbClr val="00B0F0"/>
                </a:solidFill>
              </a:rPr>
              <a:t>subscribe data</a:t>
            </a:r>
          </a:p>
          <a:p>
            <a:pPr lvl="2">
              <a:buFontTx/>
              <a:buChar char="-"/>
            </a:pPr>
            <a:r>
              <a:rPr lang="en-US" sz="1700" b="1" dirty="0">
                <a:solidFill>
                  <a:srgbClr val="B73B50"/>
                </a:solidFill>
                <a:hlinkClick r:id="rId3"/>
              </a:rPr>
              <a:t>http://</a:t>
            </a:r>
            <a:r>
              <a:rPr lang="en-US" sz="1700" b="1" dirty="0" smtClean="0">
                <a:solidFill>
                  <a:srgbClr val="B73B50"/>
                </a:solidFill>
                <a:hlinkClick r:id="rId3"/>
              </a:rPr>
              <a:t>plnkr.co/edit/qiV83XQJgAvvdGrHZvyJ?p=preview</a:t>
            </a:r>
            <a:endParaRPr lang="en-US" sz="1700" b="1" dirty="0" smtClean="0">
              <a:solidFill>
                <a:srgbClr val="B73B50"/>
              </a:solidFill>
            </a:endParaRPr>
          </a:p>
          <a:p>
            <a:pPr lvl="1">
              <a:buFontTx/>
              <a:buChar char="-"/>
            </a:pPr>
            <a:r>
              <a:rPr lang="en-US" dirty="0"/>
              <a:t>In some scenarios we may want to unsubscribe from an Observable stream. Doing this is pretty straightforward as the .subscribe() call returns a data type that we can call .</a:t>
            </a:r>
            <a:r>
              <a:rPr lang="en-US" b="1" dirty="0"/>
              <a:t>unsubscribe</a:t>
            </a:r>
            <a:r>
              <a:rPr lang="en-US" dirty="0"/>
              <a:t> on</a:t>
            </a:r>
            <a:endParaRPr lang="en-US" sz="1900" b="1" dirty="0" smtClean="0">
              <a:solidFill>
                <a:srgbClr val="B73B50"/>
              </a:solidFill>
            </a:endParaRPr>
          </a:p>
          <a:p>
            <a:pPr lvl="2">
              <a:buFontTx/>
              <a:buChar char="-"/>
            </a:pPr>
            <a:r>
              <a:rPr lang="en-US" sz="1700" b="1" dirty="0">
                <a:solidFill>
                  <a:srgbClr val="B73B50"/>
                </a:solidFill>
                <a:hlinkClick r:id="rId4"/>
              </a:rPr>
              <a:t>http://plnkr.co/edit/H3ztyulfHAHy8HrC7uSQ?p=preview</a:t>
            </a:r>
            <a:endParaRPr lang="en-US" sz="1700" b="1" dirty="0">
              <a:solidFill>
                <a:srgbClr val="B73B50"/>
              </a:solidFill>
            </a:endParaRPr>
          </a:p>
        </p:txBody>
      </p:sp>
    </p:spTree>
    <p:extLst>
      <p:ext uri="{BB962C8B-B14F-4D97-AF65-F5344CB8AC3E}">
        <p14:creationId xmlns:p14="http://schemas.microsoft.com/office/powerpoint/2010/main" val="97231711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defRPr/>
            </a:pPr>
            <a:r>
              <a:rPr lang="en-US" sz="2500" dirty="0" smtClean="0">
                <a:latin typeface="Times New Roman" panose="02020603050405020304" pitchFamily="18" charset="0"/>
                <a:cs typeface="Times New Roman" panose="02020603050405020304" pitchFamily="18" charset="0"/>
              </a:rPr>
              <a:t>Angular </a:t>
            </a:r>
            <a:r>
              <a:rPr lang="en-US" altLang="en-US" sz="2400" dirty="0" smtClean="0">
                <a:latin typeface="Times New Roman" panose="02020603050405020304" pitchFamily="18" charset="0"/>
                <a:cs typeface="Times New Roman" panose="02020603050405020304" pitchFamily="18" charset="0"/>
              </a:rPr>
              <a:t>Compiler </a:t>
            </a:r>
            <a:r>
              <a:rPr lang="en-US" altLang="en-US" sz="2400" dirty="0" smtClean="0">
                <a:latin typeface="Times New Roman" panose="02020603050405020304" pitchFamily="18" charset="0"/>
                <a:cs typeface="Times New Roman" panose="02020603050405020304" pitchFamily="18" charset="0"/>
              </a:rPr>
              <a:t>(8)</a:t>
            </a:r>
            <a:endParaRPr lang="en-US" sz="2500" dirty="0">
              <a:latin typeface="Times New Roman" panose="02020603050405020304" pitchFamily="18" charset="0"/>
              <a:cs typeface="Times New Roman" panose="02020603050405020304" pitchFamily="18" charset="0"/>
            </a:endParaRPr>
          </a:p>
        </p:txBody>
      </p:sp>
      <p:sp>
        <p:nvSpPr>
          <p:cNvPr id="24579" name="Content Placeholder 2"/>
          <p:cNvSpPr>
            <a:spLocks noGrp="1"/>
          </p:cNvSpPr>
          <p:nvPr>
            <p:ph sz="quarter" idx="13"/>
          </p:nvPr>
        </p:nvSpPr>
        <p:spPr/>
        <p:txBody>
          <a:bodyPr/>
          <a:lstStyle/>
          <a:p>
            <a:r>
              <a:rPr lang="en-US" b="1" dirty="0" smtClean="0">
                <a:latin typeface="Times New Roman" panose="02020603050405020304" pitchFamily="18" charset="0"/>
                <a:cs typeface="Times New Roman" panose="02020603050405020304" pitchFamily="18" charset="0"/>
              </a:rPr>
              <a:t>Problems that </a:t>
            </a:r>
            <a:r>
              <a:rPr lang="en-US" b="1" dirty="0" err="1" smtClean="0">
                <a:latin typeface="Times New Roman" panose="02020603050405020304" pitchFamily="18" charset="0"/>
                <a:cs typeface="Times New Roman" panose="02020603050405020304" pitchFamily="18" charset="0"/>
              </a:rPr>
              <a:t>AoT</a:t>
            </a:r>
            <a:r>
              <a:rPr lang="en-US" b="1" dirty="0" smtClean="0">
                <a:latin typeface="Times New Roman" panose="02020603050405020304" pitchFamily="18" charset="0"/>
                <a:cs typeface="Times New Roman" panose="02020603050405020304" pitchFamily="18" charset="0"/>
              </a:rPr>
              <a:t> can resolve.</a:t>
            </a:r>
          </a:p>
          <a:p>
            <a:pPr lvl="1"/>
            <a:r>
              <a:rPr lang="en-US" dirty="0">
                <a:latin typeface="Times New Roman" panose="02020603050405020304" pitchFamily="18" charset="0"/>
                <a:cs typeface="Times New Roman" panose="02020603050405020304" pitchFamily="18" charset="0"/>
              </a:rPr>
              <a:t>Faster </a:t>
            </a:r>
            <a:r>
              <a:rPr lang="en-US" dirty="0" smtClean="0">
                <a:latin typeface="Times New Roman" panose="02020603050405020304" pitchFamily="18" charset="0"/>
                <a:cs typeface="Times New Roman" panose="02020603050405020304" pitchFamily="18" charset="0"/>
              </a:rPr>
              <a:t>rendering</a:t>
            </a:r>
            <a:endParaRPr lang="en-US" dirty="0" smtClean="0">
              <a:latin typeface="Times New Roman" panose="02020603050405020304" pitchFamily="18" charset="0"/>
              <a:cs typeface="Times New Roman" panose="02020603050405020304" pitchFamily="18" charset="0"/>
            </a:endParaRPr>
          </a:p>
          <a:p>
            <a:pPr lvl="2"/>
            <a:r>
              <a:rPr lang="en-US" dirty="0" smtClean="0">
                <a:latin typeface="Times New Roman" panose="02020603050405020304" pitchFamily="18" charset="0"/>
                <a:cs typeface="Times New Roman" panose="02020603050405020304" pitchFamily="18" charset="0"/>
              </a:rPr>
              <a:t>Because the parsing and generating happens on server and the complier doesn’t need to be shipped to browser</a:t>
            </a:r>
            <a:endParaRPr lang="en-US" dirty="0">
              <a:latin typeface="Times New Roman" panose="02020603050405020304" pitchFamily="18" charset="0"/>
              <a:cs typeface="Times New Roman" panose="02020603050405020304" pitchFamily="18" charset="0"/>
            </a:endParaRPr>
          </a:p>
          <a:p>
            <a:pPr lvl="1"/>
            <a:r>
              <a:rPr lang="en-US" i="1" dirty="0">
                <a:latin typeface="Times New Roman" panose="02020603050405020304" pitchFamily="18" charset="0"/>
                <a:cs typeface="Times New Roman" panose="02020603050405020304" pitchFamily="18" charset="0"/>
              </a:rPr>
              <a:t>Detect template errors </a:t>
            </a:r>
            <a:r>
              <a:rPr lang="en-US" i="1" dirty="0" smtClean="0">
                <a:latin typeface="Times New Roman" panose="02020603050405020304" pitchFamily="18" charset="0"/>
                <a:cs typeface="Times New Roman" panose="02020603050405020304" pitchFamily="18" charset="0"/>
              </a:rPr>
              <a:t>earlier</a:t>
            </a:r>
            <a:r>
              <a:rPr lang="en-US" dirty="0">
                <a:latin typeface="Times New Roman" panose="02020603050405020304" pitchFamily="18" charset="0"/>
                <a:cs typeface="Times New Roman" panose="02020603050405020304" pitchFamily="18" charset="0"/>
              </a:rPr>
              <a:t> </a:t>
            </a:r>
            <a:endParaRPr lang="en-US" dirty="0" smtClean="0">
              <a:latin typeface="Times New Roman" panose="02020603050405020304" pitchFamily="18" charset="0"/>
              <a:cs typeface="Times New Roman" panose="02020603050405020304" pitchFamily="18" charset="0"/>
            </a:endParaRPr>
          </a:p>
          <a:p>
            <a:pPr lvl="2"/>
            <a:r>
              <a:rPr lang="en-US" dirty="0" smtClean="0">
                <a:latin typeface="Times New Roman" panose="02020603050405020304" pitchFamily="18" charset="0"/>
                <a:cs typeface="Times New Roman" panose="02020603050405020304" pitchFamily="18" charset="0"/>
              </a:rPr>
              <a:t>The </a:t>
            </a:r>
            <a:r>
              <a:rPr lang="en-US" dirty="0">
                <a:latin typeface="Times New Roman" panose="02020603050405020304" pitchFamily="18" charset="0"/>
                <a:cs typeface="Times New Roman" panose="02020603050405020304" pitchFamily="18" charset="0"/>
              </a:rPr>
              <a:t>AOT compiler detects and reports template binding errors during the build step before users can see them</a:t>
            </a:r>
            <a:r>
              <a:rPr lang="en-US" dirty="0" smtClean="0">
                <a:latin typeface="Times New Roman" panose="02020603050405020304" pitchFamily="18" charset="0"/>
                <a:cs typeface="Times New Roman" panose="02020603050405020304" pitchFamily="18" charset="0"/>
              </a:rPr>
              <a:t>.</a:t>
            </a:r>
          </a:p>
          <a:p>
            <a:pPr lvl="1"/>
            <a:r>
              <a:rPr lang="en-US" i="1" dirty="0">
                <a:latin typeface="Times New Roman" panose="02020603050405020304" pitchFamily="18" charset="0"/>
                <a:cs typeface="Times New Roman" panose="02020603050405020304" pitchFamily="18" charset="0"/>
              </a:rPr>
              <a:t>Better </a:t>
            </a:r>
            <a:r>
              <a:rPr lang="en-US" i="1" dirty="0" smtClean="0">
                <a:latin typeface="Times New Roman" panose="02020603050405020304" pitchFamily="18" charset="0"/>
                <a:cs typeface="Times New Roman" panose="02020603050405020304" pitchFamily="18" charset="0"/>
              </a:rPr>
              <a:t>security</a:t>
            </a:r>
          </a:p>
          <a:p>
            <a:pPr lvl="2"/>
            <a:r>
              <a:rPr lang="en-US" dirty="0">
                <a:latin typeface="Times New Roman" panose="02020603050405020304" pitchFamily="18" charset="0"/>
                <a:cs typeface="Times New Roman" panose="02020603050405020304" pitchFamily="18" charset="0"/>
              </a:rPr>
              <a:t>AOT doesn’t use </a:t>
            </a:r>
            <a:r>
              <a:rPr lang="en-US" dirty="0" err="1">
                <a:latin typeface="Times New Roman" panose="02020603050405020304" pitchFamily="18" charset="0"/>
                <a:cs typeface="Times New Roman" panose="02020603050405020304" pitchFamily="18" charset="0"/>
              </a:rPr>
              <a:t>Eval</a:t>
            </a:r>
            <a:r>
              <a:rPr lang="en-US" dirty="0">
                <a:latin typeface="Times New Roman" panose="02020603050405020304" pitchFamily="18" charset="0"/>
                <a:cs typeface="Times New Roman" panose="02020603050405020304" pitchFamily="18" charset="0"/>
              </a:rPr>
              <a:t> anymore so there are fewer opportunities for injection attacks</a:t>
            </a:r>
          </a:p>
          <a:p>
            <a:pPr marL="457200" lvl="1" indent="0">
              <a:buNone/>
            </a:pPr>
            <a:endParaRPr lang="en-US" b="1" dirty="0" smtClean="0"/>
          </a:p>
          <a:p>
            <a:endParaRPr lang="en-US" b="1" dirty="0"/>
          </a:p>
          <a:p>
            <a:endParaRPr lang="en-US" b="1" dirty="0" smtClean="0"/>
          </a:p>
          <a:p>
            <a:endParaRPr lang="en-US" b="1" dirty="0"/>
          </a:p>
          <a:p>
            <a:pPr marL="0" indent="0">
              <a:buNone/>
            </a:pPr>
            <a:endParaRPr lang="en-US" b="1" dirty="0"/>
          </a:p>
          <a:p>
            <a:pPr lvl="1"/>
            <a:endParaRPr lang="en-US" altLang="en-US" dirty="0" smtClean="0"/>
          </a:p>
          <a:p>
            <a:pPr marL="457200" lvl="1" indent="0">
              <a:buNone/>
            </a:pPr>
            <a:endParaRPr lang="en-US" altLang="en-US" dirty="0" smtClean="0"/>
          </a:p>
        </p:txBody>
      </p:sp>
    </p:spTree>
    <p:extLst>
      <p:ext uri="{BB962C8B-B14F-4D97-AF65-F5344CB8AC3E}">
        <p14:creationId xmlns:p14="http://schemas.microsoft.com/office/powerpoint/2010/main" val="2655036699"/>
      </p:ext>
    </p:extLst>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33350"/>
            <a:ext cx="8915400" cy="450591"/>
          </a:xfrm>
        </p:spPr>
        <p:txBody>
          <a:bodyPr>
            <a:noAutofit/>
          </a:bodyPr>
          <a:lstStyle/>
          <a:p>
            <a:r>
              <a:rPr lang="en-US" sz="2400" dirty="0"/>
              <a:t>Communicate with a server- </a:t>
            </a:r>
            <a:r>
              <a:rPr lang="en-US" altLang="en-US" sz="2400" dirty="0" smtClean="0"/>
              <a:t>Asynchronous </a:t>
            </a:r>
            <a:r>
              <a:rPr lang="en-US" sz="2400" dirty="0" smtClean="0"/>
              <a:t>(6)</a:t>
            </a:r>
            <a:endParaRPr lang="en-US" sz="2400" dirty="0"/>
          </a:p>
        </p:txBody>
      </p:sp>
      <p:sp>
        <p:nvSpPr>
          <p:cNvPr id="24579" name="Content Placeholder 2"/>
          <p:cNvSpPr>
            <a:spLocks noGrp="1"/>
          </p:cNvSpPr>
          <p:nvPr>
            <p:ph sz="quarter" idx="13"/>
          </p:nvPr>
        </p:nvSpPr>
        <p:spPr>
          <a:xfrm>
            <a:off x="152400" y="819150"/>
            <a:ext cx="8915400" cy="4191000"/>
          </a:xfrm>
        </p:spPr>
        <p:txBody>
          <a:bodyPr/>
          <a:lstStyle/>
          <a:p>
            <a:r>
              <a:rPr lang="en-US" b="1" dirty="0" smtClean="0"/>
              <a:t>Observables - </a:t>
            </a:r>
            <a:r>
              <a:rPr lang="en-US" b="1" dirty="0"/>
              <a:t>Asynchronous Data </a:t>
            </a:r>
            <a:r>
              <a:rPr lang="en-US" b="1" dirty="0" smtClean="0"/>
              <a:t>Streams</a:t>
            </a:r>
          </a:p>
          <a:p>
            <a:pPr lvl="1"/>
            <a:r>
              <a:rPr lang="en-US" dirty="0"/>
              <a:t>Observables can be classified into two main groups: hot and cold </a:t>
            </a:r>
            <a:r>
              <a:rPr lang="en-US" dirty="0" smtClean="0"/>
              <a:t>Observables</a:t>
            </a:r>
          </a:p>
          <a:p>
            <a:pPr lvl="2"/>
            <a:r>
              <a:rPr lang="en-US" b="1" dirty="0" smtClean="0"/>
              <a:t>Cold : </a:t>
            </a:r>
            <a:r>
              <a:rPr lang="en-US" dirty="0"/>
              <a:t>Cold observables start running upon subscription, i.e., the observable sequence only starts pushing values to the observers when Subscribe is called. Values are also not shared among subscribers. </a:t>
            </a:r>
            <a:r>
              <a:rPr lang="en-US" dirty="0" smtClean="0"/>
              <a:t>Subscriber </a:t>
            </a:r>
            <a:r>
              <a:rPr lang="en-US" dirty="0"/>
              <a:t>B subscribes </a:t>
            </a:r>
            <a:r>
              <a:rPr lang="en-US" dirty="0" smtClean="0"/>
              <a:t>after </a:t>
            </a:r>
            <a:r>
              <a:rPr lang="en-US" dirty="0"/>
              <a:t>subscriber A. Yet subscriber B is starting to get values like subscriber A only time shifted</a:t>
            </a:r>
            <a:r>
              <a:rPr lang="en-US" dirty="0" smtClean="0"/>
              <a:t>.</a:t>
            </a:r>
          </a:p>
          <a:p>
            <a:pPr lvl="3">
              <a:buFontTx/>
              <a:buChar char="-"/>
            </a:pPr>
            <a:r>
              <a:rPr lang="en-US" sz="1500" b="1" dirty="0">
                <a:solidFill>
                  <a:srgbClr val="B73B50"/>
                </a:solidFill>
                <a:hlinkClick r:id="rId3"/>
              </a:rPr>
              <a:t>http://</a:t>
            </a:r>
            <a:r>
              <a:rPr lang="en-US" sz="1500" b="1" dirty="0" smtClean="0">
                <a:solidFill>
                  <a:srgbClr val="B73B50"/>
                </a:solidFill>
                <a:hlinkClick r:id="rId3"/>
              </a:rPr>
              <a:t>plnkr.co/edit/qDFbZxRXOH03sQZReuXJ?p=preview</a:t>
            </a:r>
            <a:endParaRPr lang="en-US" sz="1500" b="1" dirty="0">
              <a:solidFill>
                <a:srgbClr val="B73B50"/>
              </a:solidFill>
            </a:endParaRPr>
          </a:p>
          <a:p>
            <a:pPr lvl="2"/>
            <a:r>
              <a:rPr lang="en-US" sz="1600" b="1" dirty="0" smtClean="0"/>
              <a:t>Hot: </a:t>
            </a:r>
            <a:r>
              <a:rPr lang="en-US" sz="1600" dirty="0" smtClean="0"/>
              <a:t>Hot observables , Values </a:t>
            </a:r>
            <a:r>
              <a:rPr lang="en-US" sz="1600" dirty="0"/>
              <a:t>shared among </a:t>
            </a:r>
            <a:r>
              <a:rPr lang="en-US" sz="1600" dirty="0" smtClean="0"/>
              <a:t>subscribers</a:t>
            </a:r>
          </a:p>
          <a:p>
            <a:pPr lvl="3">
              <a:buFontTx/>
              <a:buChar char="-"/>
            </a:pPr>
            <a:r>
              <a:rPr lang="en-US" sz="1500" b="1" dirty="0">
                <a:solidFill>
                  <a:srgbClr val="B73B50"/>
                </a:solidFill>
                <a:hlinkClick r:id="rId4"/>
              </a:rPr>
              <a:t>http://plnkr.co/edit/9IAmSOXmkZgJqdaSZz3C?p=preview</a:t>
            </a:r>
            <a:endParaRPr lang="en-US" sz="1500" b="1" dirty="0">
              <a:solidFill>
                <a:srgbClr val="B73B50"/>
              </a:solidFill>
            </a:endParaRPr>
          </a:p>
        </p:txBody>
      </p:sp>
    </p:spTree>
    <p:extLst>
      <p:ext uri="{BB962C8B-B14F-4D97-AF65-F5344CB8AC3E}">
        <p14:creationId xmlns:p14="http://schemas.microsoft.com/office/powerpoint/2010/main" val="302051923"/>
      </p:ext>
    </p:extLst>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33350"/>
            <a:ext cx="8915400" cy="450591"/>
          </a:xfrm>
        </p:spPr>
        <p:txBody>
          <a:bodyPr>
            <a:noAutofit/>
          </a:bodyPr>
          <a:lstStyle/>
          <a:p>
            <a:r>
              <a:rPr lang="en-US" sz="2400" dirty="0"/>
              <a:t>Communicate with a server- </a:t>
            </a:r>
            <a:r>
              <a:rPr lang="en-US" altLang="en-US" sz="2400" dirty="0" smtClean="0"/>
              <a:t>Asynchronous </a:t>
            </a:r>
            <a:r>
              <a:rPr lang="en-US" sz="2400" dirty="0" smtClean="0"/>
              <a:t>(7)</a:t>
            </a:r>
            <a:endParaRPr lang="en-US" sz="2400" dirty="0"/>
          </a:p>
        </p:txBody>
      </p:sp>
      <p:sp>
        <p:nvSpPr>
          <p:cNvPr id="24579" name="Content Placeholder 2"/>
          <p:cNvSpPr>
            <a:spLocks noGrp="1"/>
          </p:cNvSpPr>
          <p:nvPr>
            <p:ph sz="quarter" idx="13"/>
          </p:nvPr>
        </p:nvSpPr>
        <p:spPr>
          <a:xfrm>
            <a:off x="152400" y="819150"/>
            <a:ext cx="8915400" cy="4191000"/>
          </a:xfrm>
        </p:spPr>
        <p:txBody>
          <a:bodyPr/>
          <a:lstStyle/>
          <a:p>
            <a:r>
              <a:rPr lang="en-US" b="1" dirty="0" smtClean="0"/>
              <a:t>Observables - </a:t>
            </a:r>
            <a:r>
              <a:rPr lang="en-US" b="1" dirty="0"/>
              <a:t>Asynchronous Data </a:t>
            </a:r>
            <a:r>
              <a:rPr lang="en-US" b="1" dirty="0" smtClean="0"/>
              <a:t>Streams</a:t>
            </a:r>
          </a:p>
          <a:p>
            <a:pPr lvl="1"/>
            <a:r>
              <a:rPr lang="en-US" dirty="0" smtClean="0"/>
              <a:t>We </a:t>
            </a:r>
            <a:r>
              <a:rPr lang="en-US" dirty="0"/>
              <a:t>can </a:t>
            </a:r>
            <a:r>
              <a:rPr lang="en-US" dirty="0" smtClean="0"/>
              <a:t>use</a:t>
            </a:r>
            <a:r>
              <a:rPr lang="en-US" dirty="0"/>
              <a:t> </a:t>
            </a:r>
            <a:r>
              <a:rPr lang="en-US" b="1" dirty="0"/>
              <a:t>forEach</a:t>
            </a:r>
            <a:r>
              <a:rPr lang="en-US" dirty="0"/>
              <a:t> </a:t>
            </a:r>
            <a:r>
              <a:rPr lang="en-US" dirty="0" smtClean="0"/>
              <a:t>or </a:t>
            </a:r>
            <a:r>
              <a:rPr lang="en-US" b="1" dirty="0" smtClean="0"/>
              <a:t>subscribe</a:t>
            </a:r>
            <a:r>
              <a:rPr lang="en-US" dirty="0" smtClean="0"/>
              <a:t> to </a:t>
            </a:r>
            <a:r>
              <a:rPr lang="en-US" dirty="0"/>
              <a:t>listen for incoming data</a:t>
            </a:r>
            <a:r>
              <a:rPr lang="en-US" dirty="0" smtClean="0"/>
              <a:t>. </a:t>
            </a:r>
            <a:r>
              <a:rPr lang="en-US" dirty="0"/>
              <a:t>The key difference between forEach </a:t>
            </a:r>
            <a:r>
              <a:rPr lang="en-US" dirty="0" smtClean="0"/>
              <a:t>and subscribe</a:t>
            </a:r>
            <a:r>
              <a:rPr lang="en-US" dirty="0"/>
              <a:t> </a:t>
            </a:r>
            <a:r>
              <a:rPr lang="en-US" dirty="0" smtClean="0"/>
              <a:t>is </a:t>
            </a:r>
            <a:r>
              <a:rPr lang="en-US" dirty="0"/>
              <a:t>forEach </a:t>
            </a:r>
            <a:r>
              <a:rPr lang="en-US" dirty="0" smtClean="0"/>
              <a:t>returns </a:t>
            </a:r>
            <a:r>
              <a:rPr lang="en-US" dirty="0"/>
              <a:t>a </a:t>
            </a:r>
            <a:r>
              <a:rPr lang="en-US" b="1" dirty="0" smtClean="0"/>
              <a:t>Promise , </a:t>
            </a:r>
            <a:r>
              <a:rPr lang="en-US" dirty="0" smtClean="0"/>
              <a:t>subscribe returns </a:t>
            </a:r>
            <a:r>
              <a:rPr lang="en-US" b="1" dirty="0"/>
              <a:t>Subscription</a:t>
            </a:r>
            <a:r>
              <a:rPr lang="en-US" dirty="0" smtClean="0"/>
              <a:t>. We can </a:t>
            </a:r>
            <a:r>
              <a:rPr lang="en-US" dirty="0"/>
              <a:t>think of </a:t>
            </a:r>
            <a:r>
              <a:rPr lang="en-US" dirty="0" err="1"/>
              <a:t>Observable.of</a:t>
            </a:r>
            <a:r>
              <a:rPr lang="en-US" dirty="0"/>
              <a:t>(1, 2, 3).forEach(</a:t>
            </a:r>
            <a:r>
              <a:rPr lang="en-US" dirty="0" err="1"/>
              <a:t>doSomething</a:t>
            </a:r>
            <a:r>
              <a:rPr lang="en-US" dirty="0"/>
              <a:t>) as being semantically equivalent to</a:t>
            </a:r>
            <a:r>
              <a:rPr lang="en-US" dirty="0" smtClean="0"/>
              <a:t>:</a:t>
            </a:r>
          </a:p>
          <a:p>
            <a:pPr lvl="1"/>
            <a:endParaRPr lang="en-US" dirty="0"/>
          </a:p>
          <a:p>
            <a:pPr lvl="1"/>
            <a:endParaRPr lang="en-US" dirty="0" smtClean="0"/>
          </a:p>
          <a:p>
            <a:pPr lvl="1"/>
            <a:endParaRPr lang="en-US" dirty="0"/>
          </a:p>
          <a:p>
            <a:pPr lvl="1"/>
            <a:endParaRPr lang="en-US" dirty="0" smtClean="0"/>
          </a:p>
          <a:p>
            <a:pPr lvl="2">
              <a:buFontTx/>
              <a:buChar char="-"/>
            </a:pPr>
            <a:r>
              <a:rPr lang="en-US" sz="1700" b="1" dirty="0">
                <a:solidFill>
                  <a:srgbClr val="B73B50"/>
                </a:solidFill>
                <a:hlinkClick r:id="rId3"/>
              </a:rPr>
              <a:t>http://plnkr.co/edit/N009HzBDHvA1oZqzpOKI?p=preview</a:t>
            </a:r>
            <a:endParaRPr lang="en-US" sz="1700" b="1" dirty="0">
              <a:solidFill>
                <a:srgbClr val="B73B50"/>
              </a:solidFill>
            </a:endParaRPr>
          </a:p>
          <a:p>
            <a:pPr marL="457200" lvl="1" indent="0">
              <a:buNone/>
            </a:pPr>
            <a:r>
              <a:rPr lang="en-US" dirty="0" smtClean="0"/>
              <a:t>	</a:t>
            </a:r>
            <a:endParaRPr lang="en-US" b="1" dirty="0" smtClean="0"/>
          </a:p>
        </p:txBody>
      </p:sp>
      <p:sp>
        <p:nvSpPr>
          <p:cNvPr id="3" name="Rounded Rectangle 2"/>
          <p:cNvSpPr/>
          <p:nvPr/>
        </p:nvSpPr>
        <p:spPr>
          <a:xfrm>
            <a:off x="1371600" y="2647950"/>
            <a:ext cx="4572000" cy="1219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rgbClr val="FFFF00"/>
                </a:solidFill>
              </a:rPr>
              <a:t>new Promise((resolve, reject) =&gt; </a:t>
            </a:r>
            <a:endParaRPr lang="en-US" b="1" dirty="0" smtClean="0">
              <a:solidFill>
                <a:srgbClr val="FFFF00"/>
              </a:solidFill>
            </a:endParaRPr>
          </a:p>
          <a:p>
            <a:r>
              <a:rPr lang="en-US" b="1" dirty="0">
                <a:solidFill>
                  <a:srgbClr val="FFFF00"/>
                </a:solidFill>
              </a:rPr>
              <a:t>	</a:t>
            </a:r>
            <a:r>
              <a:rPr lang="en-US" b="1" dirty="0" smtClean="0">
                <a:solidFill>
                  <a:srgbClr val="FFFF00"/>
                </a:solidFill>
              </a:rPr>
              <a:t>{ </a:t>
            </a:r>
            <a:r>
              <a:rPr lang="en-US" b="1" dirty="0" err="1">
                <a:solidFill>
                  <a:srgbClr val="FFFF00"/>
                </a:solidFill>
              </a:rPr>
              <a:t>Observable.of</a:t>
            </a:r>
            <a:r>
              <a:rPr lang="en-US" b="1" dirty="0">
                <a:solidFill>
                  <a:srgbClr val="FFFF00"/>
                </a:solidFill>
              </a:rPr>
              <a:t>(1, 2, 3).subscribe( 	</a:t>
            </a:r>
            <a:r>
              <a:rPr lang="en-US" b="1" dirty="0" err="1">
                <a:solidFill>
                  <a:srgbClr val="FFFF00"/>
                </a:solidFill>
              </a:rPr>
              <a:t>doSomething</a:t>
            </a:r>
            <a:r>
              <a:rPr lang="en-US" b="1" dirty="0">
                <a:solidFill>
                  <a:srgbClr val="FFFF00"/>
                </a:solidFill>
              </a:rPr>
              <a:t>, reject, resolve); });</a:t>
            </a:r>
          </a:p>
        </p:txBody>
      </p:sp>
    </p:spTree>
    <p:extLst>
      <p:ext uri="{BB962C8B-B14F-4D97-AF65-F5344CB8AC3E}">
        <p14:creationId xmlns:p14="http://schemas.microsoft.com/office/powerpoint/2010/main" val="1976661705"/>
      </p:ext>
    </p:extLst>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33350"/>
            <a:ext cx="8915400" cy="450591"/>
          </a:xfrm>
        </p:spPr>
        <p:txBody>
          <a:bodyPr>
            <a:noAutofit/>
          </a:bodyPr>
          <a:lstStyle/>
          <a:p>
            <a:r>
              <a:rPr lang="en-US" sz="2400" dirty="0" smtClean="0">
                <a:latin typeface="Times New Roman" panose="02020603050405020304" pitchFamily="18" charset="0"/>
                <a:cs typeface="Times New Roman" panose="02020603050405020304" pitchFamily="18" charset="0"/>
              </a:rPr>
              <a:t>Manage State (1)</a:t>
            </a:r>
            <a:endParaRPr lang="en-US" sz="2400" dirty="0">
              <a:latin typeface="Times New Roman" panose="02020603050405020304" pitchFamily="18" charset="0"/>
              <a:cs typeface="Times New Roman" panose="02020603050405020304" pitchFamily="18" charset="0"/>
            </a:endParaRPr>
          </a:p>
        </p:txBody>
      </p:sp>
      <p:sp>
        <p:nvSpPr>
          <p:cNvPr id="24579" name="Content Placeholder 2"/>
          <p:cNvSpPr>
            <a:spLocks noGrp="1"/>
          </p:cNvSpPr>
          <p:nvPr>
            <p:ph sz="quarter" idx="13"/>
          </p:nvPr>
        </p:nvSpPr>
        <p:spPr>
          <a:xfrm>
            <a:off x="152400" y="819150"/>
            <a:ext cx="8915400" cy="4191000"/>
          </a:xfrm>
        </p:spPr>
        <p:txBody>
          <a:bodyPr/>
          <a:lstStyle/>
          <a:p>
            <a:r>
              <a:rPr lang="en-US" b="1" dirty="0" smtClean="0">
                <a:latin typeface="Times New Roman" panose="02020603050405020304" pitchFamily="18" charset="0"/>
                <a:cs typeface="Times New Roman" panose="02020603050405020304" pitchFamily="18" charset="0"/>
              </a:rPr>
              <a:t>What is state in an application? </a:t>
            </a:r>
          </a:p>
          <a:p>
            <a:pPr lvl="1"/>
            <a:r>
              <a:rPr lang="en-US" sz="1600" dirty="0">
                <a:latin typeface="Times New Roman" panose="02020603050405020304" pitchFamily="18" charset="0"/>
                <a:cs typeface="Times New Roman" panose="02020603050405020304" pitchFamily="18" charset="0"/>
              </a:rPr>
              <a:t>State is data that can change </a:t>
            </a:r>
          </a:p>
          <a:p>
            <a:pPr lvl="2"/>
            <a:r>
              <a:rPr lang="en-US" sz="1600" dirty="0">
                <a:latin typeface="Times New Roman" panose="02020603050405020304" pitchFamily="18" charset="0"/>
                <a:cs typeface="Times New Roman" panose="02020603050405020304" pitchFamily="18" charset="0"/>
              </a:rPr>
              <a:t>Data from API are planning to display on the screen</a:t>
            </a:r>
          </a:p>
          <a:p>
            <a:pPr lvl="2"/>
            <a:r>
              <a:rPr lang="en-US" sz="1600" dirty="0">
                <a:latin typeface="Times New Roman" panose="02020603050405020304" pitchFamily="18" charset="0"/>
                <a:cs typeface="Times New Roman" panose="02020603050405020304" pitchFamily="18" charset="0"/>
              </a:rPr>
              <a:t>Data in browser environment (like </a:t>
            </a:r>
            <a:r>
              <a:rPr lang="en-US" sz="1600" dirty="0" err="1">
                <a:latin typeface="Times New Roman" panose="02020603050405020304" pitchFamily="18" charset="0"/>
                <a:cs typeface="Times New Roman" panose="02020603050405020304" pitchFamily="18" charset="0"/>
              </a:rPr>
              <a:t>url</a:t>
            </a:r>
            <a:r>
              <a:rPr lang="en-US" sz="1600" dirty="0">
                <a:latin typeface="Times New Roman" panose="02020603050405020304" pitchFamily="18" charset="0"/>
                <a:cs typeface="Times New Roman" panose="02020603050405020304" pitchFamily="18" charset="0"/>
              </a:rPr>
              <a:t>)</a:t>
            </a:r>
          </a:p>
          <a:p>
            <a:pPr lvl="2"/>
            <a:r>
              <a:rPr lang="en-US" sz="1600" dirty="0">
                <a:latin typeface="Times New Roman" panose="02020603050405020304" pitchFamily="18" charset="0"/>
                <a:cs typeface="Times New Roman" panose="02020603050405020304" pitchFamily="18" charset="0"/>
              </a:rPr>
              <a:t>Data on it’s way back to a backend system</a:t>
            </a:r>
          </a:p>
          <a:p>
            <a:pPr lvl="2"/>
            <a:r>
              <a:rPr lang="en-US" sz="1600" dirty="0">
                <a:latin typeface="Times New Roman" panose="02020603050405020304" pitchFamily="18" charset="0"/>
                <a:cs typeface="Times New Roman" panose="02020603050405020304" pitchFamily="18" charset="0"/>
              </a:rPr>
              <a:t>Nearly anything else that can change</a:t>
            </a:r>
          </a:p>
          <a:p>
            <a:pPr lvl="1"/>
            <a:r>
              <a:rPr lang="en-US" sz="1600" dirty="0">
                <a:latin typeface="Times New Roman" panose="02020603050405020304" pitchFamily="18" charset="0"/>
                <a:cs typeface="Times New Roman" panose="02020603050405020304" pitchFamily="18" charset="0"/>
              </a:rPr>
              <a:t> Source of change</a:t>
            </a:r>
          </a:p>
          <a:p>
            <a:pPr lvl="2"/>
            <a:r>
              <a:rPr lang="en-US" sz="1600" dirty="0">
                <a:latin typeface="Times New Roman" panose="02020603050405020304" pitchFamily="18" charset="0"/>
                <a:cs typeface="Times New Roman" panose="02020603050405020304" pitchFamily="18" charset="0"/>
              </a:rPr>
              <a:t>User action </a:t>
            </a:r>
          </a:p>
          <a:p>
            <a:pPr lvl="2"/>
            <a:r>
              <a:rPr lang="en-US" sz="1600" dirty="0">
                <a:latin typeface="Times New Roman" panose="02020603050405020304" pitchFamily="18" charset="0"/>
                <a:cs typeface="Times New Roman" panose="02020603050405020304" pitchFamily="18" charset="0"/>
              </a:rPr>
              <a:t>Backend system</a:t>
            </a:r>
          </a:p>
          <a:p>
            <a:pPr lvl="2"/>
            <a:r>
              <a:rPr lang="en-US" sz="1600" dirty="0" smtClean="0">
                <a:latin typeface="Times New Roman" panose="02020603050405020304" pitchFamily="18" charset="0"/>
                <a:cs typeface="Times New Roman" panose="02020603050405020304" pitchFamily="18" charset="0"/>
              </a:rPr>
              <a:t>Environment</a:t>
            </a:r>
            <a:endParaRPr lang="en-US" b="1" dirty="0" smtClean="0">
              <a:latin typeface="Times New Roman" panose="02020603050405020304" pitchFamily="18" charset="0"/>
              <a:cs typeface="Times New Roman" panose="02020603050405020304" pitchFamily="18" charset="0"/>
            </a:endParaRPr>
          </a:p>
          <a:p>
            <a:pPr marL="914400" lvl="2" indent="0">
              <a:buNone/>
            </a:pPr>
            <a:endParaRPr lang="en-US" b="1" dirty="0" smtClean="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29910417"/>
      </p:ext>
    </p:extLst>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33350"/>
            <a:ext cx="8915400" cy="450591"/>
          </a:xfrm>
        </p:spPr>
        <p:txBody>
          <a:bodyPr>
            <a:noAutofit/>
          </a:bodyPr>
          <a:lstStyle/>
          <a:p>
            <a:r>
              <a:rPr lang="en-US" sz="2400" dirty="0" smtClean="0">
                <a:latin typeface="Times New Roman" panose="02020603050405020304" pitchFamily="18" charset="0"/>
                <a:cs typeface="Times New Roman" panose="02020603050405020304" pitchFamily="18" charset="0"/>
              </a:rPr>
              <a:t>Manage State (2)</a:t>
            </a:r>
            <a:endParaRPr lang="en-US" sz="2400" dirty="0">
              <a:latin typeface="Times New Roman" panose="02020603050405020304" pitchFamily="18" charset="0"/>
              <a:cs typeface="Times New Roman" panose="02020603050405020304" pitchFamily="18" charset="0"/>
            </a:endParaRPr>
          </a:p>
        </p:txBody>
      </p:sp>
      <p:sp>
        <p:nvSpPr>
          <p:cNvPr id="24579" name="Content Placeholder 2"/>
          <p:cNvSpPr>
            <a:spLocks noGrp="1"/>
          </p:cNvSpPr>
          <p:nvPr>
            <p:ph sz="quarter" idx="13"/>
          </p:nvPr>
        </p:nvSpPr>
        <p:spPr>
          <a:xfrm>
            <a:off x="152400" y="819150"/>
            <a:ext cx="8915400" cy="4191000"/>
          </a:xfrm>
        </p:spPr>
        <p:txBody>
          <a:bodyPr/>
          <a:lstStyle/>
          <a:p>
            <a:r>
              <a:rPr lang="en-US" b="1" dirty="0" smtClean="0">
                <a:latin typeface="Times New Roman" panose="02020603050405020304" pitchFamily="18" charset="0"/>
                <a:cs typeface="Times New Roman" panose="02020603050405020304" pitchFamily="18" charset="0"/>
              </a:rPr>
              <a:t>What is state in an application? </a:t>
            </a:r>
          </a:p>
          <a:p>
            <a:pPr lvl="1"/>
            <a:r>
              <a:rPr lang="en-US" dirty="0">
                <a:latin typeface="Times New Roman" panose="02020603050405020304" pitchFamily="18" charset="0"/>
                <a:cs typeface="Times New Roman" panose="02020603050405020304" pitchFamily="18" charset="0"/>
              </a:rPr>
              <a:t>When we mention the application state, we need to make a distinction between several types of state:</a:t>
            </a:r>
          </a:p>
          <a:p>
            <a:pPr lvl="2"/>
            <a:r>
              <a:rPr lang="en-US" dirty="0">
                <a:latin typeface="Times New Roman" panose="02020603050405020304" pitchFamily="18" charset="0"/>
                <a:cs typeface="Times New Roman" panose="02020603050405020304" pitchFamily="18" charset="0"/>
              </a:rPr>
              <a:t>Internal Component State: each component of the component tree (like for example a dropdown) is bound to have some internal state, for example a open flag to indicate that the dropdown is opened</a:t>
            </a:r>
          </a:p>
          <a:p>
            <a:pPr lvl="2"/>
            <a:r>
              <a:rPr lang="en-US" dirty="0">
                <a:latin typeface="Times New Roman" panose="02020603050405020304" pitchFamily="18" charset="0"/>
                <a:cs typeface="Times New Roman" panose="02020603050405020304" pitchFamily="18" charset="0"/>
              </a:rPr>
              <a:t>Global UI State: This state defines the way the user configured the UI: which language is active, which charts are visible, etc.</a:t>
            </a:r>
          </a:p>
          <a:p>
            <a:pPr lvl="2"/>
            <a:r>
              <a:rPr lang="en-US" dirty="0">
                <a:latin typeface="Times New Roman" panose="02020603050405020304" pitchFamily="18" charset="0"/>
                <a:cs typeface="Times New Roman" panose="02020603050405020304" pitchFamily="18" charset="0"/>
              </a:rPr>
              <a:t>Application Data State: This state is the data of the application, for example a list of countries passed to a dropdown</a:t>
            </a:r>
          </a:p>
        </p:txBody>
      </p:sp>
    </p:spTree>
    <p:extLst>
      <p:ext uri="{BB962C8B-B14F-4D97-AF65-F5344CB8AC3E}">
        <p14:creationId xmlns:p14="http://schemas.microsoft.com/office/powerpoint/2010/main" val="2672931842"/>
      </p:ext>
    </p:extLst>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33350"/>
            <a:ext cx="8915400" cy="450591"/>
          </a:xfrm>
        </p:spPr>
        <p:txBody>
          <a:bodyPr>
            <a:noAutofit/>
          </a:bodyPr>
          <a:lstStyle/>
          <a:p>
            <a:r>
              <a:rPr lang="en-US" sz="2400" dirty="0">
                <a:latin typeface="Times New Roman" panose="02020603050405020304" pitchFamily="18" charset="0"/>
                <a:cs typeface="Times New Roman" panose="02020603050405020304" pitchFamily="18" charset="0"/>
              </a:rPr>
              <a:t>Manage State </a:t>
            </a:r>
            <a:r>
              <a:rPr lang="en-US" sz="2400" dirty="0" smtClean="0">
                <a:latin typeface="Times New Roman" panose="02020603050405020304" pitchFamily="18" charset="0"/>
                <a:cs typeface="Times New Roman" panose="02020603050405020304" pitchFamily="18" charset="0"/>
              </a:rPr>
              <a:t>(3)</a:t>
            </a:r>
            <a:endParaRPr lang="en-US" sz="2400" dirty="0">
              <a:latin typeface="Times New Roman" panose="02020603050405020304" pitchFamily="18" charset="0"/>
              <a:cs typeface="Times New Roman" panose="02020603050405020304" pitchFamily="18" charset="0"/>
            </a:endParaRPr>
          </a:p>
        </p:txBody>
      </p:sp>
      <p:sp>
        <p:nvSpPr>
          <p:cNvPr id="24579" name="Content Placeholder 2"/>
          <p:cNvSpPr>
            <a:spLocks noGrp="1"/>
          </p:cNvSpPr>
          <p:nvPr>
            <p:ph sz="quarter" idx="13"/>
          </p:nvPr>
        </p:nvSpPr>
        <p:spPr>
          <a:xfrm>
            <a:off x="152400" y="819150"/>
            <a:ext cx="8915400" cy="4191000"/>
          </a:xfrm>
        </p:spPr>
        <p:txBody>
          <a:bodyPr/>
          <a:lstStyle/>
          <a:p>
            <a:r>
              <a:rPr lang="en-US" b="1" dirty="0" smtClean="0">
                <a:latin typeface="Times New Roman" panose="02020603050405020304" pitchFamily="18" charset="0"/>
                <a:cs typeface="Times New Roman" panose="02020603050405020304" pitchFamily="18" charset="0"/>
              </a:rPr>
              <a:t>What is state in an application? </a:t>
            </a:r>
          </a:p>
          <a:p>
            <a:pPr marL="914400" lvl="1" indent="-457200" fontAlgn="base">
              <a:buFont typeface="+mj-lt"/>
              <a:buAutoNum type="arabicPeriod"/>
            </a:pPr>
            <a:r>
              <a:rPr lang="en-US" b="1" dirty="0">
                <a:latin typeface="Times New Roman" panose="02020603050405020304" pitchFamily="18" charset="0"/>
                <a:cs typeface="Times New Roman" panose="02020603050405020304" pitchFamily="18" charset="0"/>
              </a:rPr>
              <a:t>State per </a:t>
            </a:r>
            <a:r>
              <a:rPr lang="en-US" b="1" dirty="0" smtClean="0">
                <a:latin typeface="Times New Roman" panose="02020603050405020304" pitchFamily="18" charset="0"/>
                <a:cs typeface="Times New Roman" panose="02020603050405020304" pitchFamily="18" charset="0"/>
              </a:rPr>
              <a:t>component</a:t>
            </a:r>
          </a:p>
          <a:p>
            <a:pPr lvl="2" fontAlgn="base"/>
            <a:r>
              <a:rPr lang="en-US" dirty="0" smtClean="0">
                <a:latin typeface="Times New Roman" panose="02020603050405020304" pitchFamily="18" charset="0"/>
                <a:cs typeface="Times New Roman" panose="02020603050405020304" pitchFamily="18" charset="0"/>
              </a:rPr>
              <a:t>Each component has a state</a:t>
            </a:r>
            <a:r>
              <a:rPr lang="en-US" dirty="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For </a:t>
            </a:r>
            <a:r>
              <a:rPr lang="en-US" dirty="0">
                <a:latin typeface="Times New Roman" panose="02020603050405020304" pitchFamily="18" charset="0"/>
                <a:cs typeface="Times New Roman" panose="02020603050405020304" pitchFamily="18" charset="0"/>
              </a:rPr>
              <a:t>example, a component which displays a list of contacts retrieved from the server might simply:</a:t>
            </a:r>
          </a:p>
          <a:p>
            <a:pPr lvl="3" fontAlgn="base"/>
            <a:r>
              <a:rPr lang="en-US" dirty="0">
                <a:latin typeface="Times New Roman" panose="02020603050405020304" pitchFamily="18" charset="0"/>
                <a:cs typeface="Times New Roman" panose="02020603050405020304" pitchFamily="18" charset="0"/>
              </a:rPr>
              <a:t>store that list of contacts in a field</a:t>
            </a:r>
          </a:p>
          <a:p>
            <a:pPr lvl="3" fontAlgn="base"/>
            <a:r>
              <a:rPr lang="en-US" dirty="0">
                <a:latin typeface="Times New Roman" panose="02020603050405020304" pitchFamily="18" charset="0"/>
                <a:cs typeface="Times New Roman" panose="02020603050405020304" pitchFamily="18" charset="0"/>
              </a:rPr>
              <a:t>loop over the contacts with </a:t>
            </a:r>
            <a:r>
              <a:rPr lang="en-US" dirty="0" err="1">
                <a:latin typeface="Times New Roman" panose="02020603050405020304" pitchFamily="18" charset="0"/>
                <a:cs typeface="Times New Roman" panose="02020603050405020304" pitchFamily="18" charset="0"/>
              </a:rPr>
              <a:t>NgFor</a:t>
            </a:r>
            <a:r>
              <a:rPr lang="en-US" dirty="0">
                <a:latin typeface="Times New Roman" panose="02020603050405020304" pitchFamily="18" charset="0"/>
                <a:cs typeface="Times New Roman" panose="02020603050405020304" pitchFamily="18" charset="0"/>
              </a:rPr>
              <a:t> for display</a:t>
            </a:r>
          </a:p>
          <a:p>
            <a:pPr lvl="3" fontAlgn="base"/>
            <a:r>
              <a:rPr lang="en-US" dirty="0">
                <a:latin typeface="Times New Roman" panose="02020603050405020304" pitchFamily="18" charset="0"/>
                <a:cs typeface="Times New Roman" panose="02020603050405020304" pitchFamily="18" charset="0"/>
              </a:rPr>
              <a:t>retrieve the contacts from an API using HTTP and subscribe.</a:t>
            </a:r>
          </a:p>
          <a:p>
            <a:pPr marL="914400" lvl="1" indent="-457200" fontAlgn="base">
              <a:buFont typeface="+mj-lt"/>
              <a:buAutoNum type="arabicPeriod"/>
            </a:pPr>
            <a:r>
              <a:rPr lang="en-US" b="1" dirty="0">
                <a:latin typeface="Times New Roman" panose="02020603050405020304" pitchFamily="18" charset="0"/>
                <a:cs typeface="Times New Roman" panose="02020603050405020304" pitchFamily="18" charset="0"/>
              </a:rPr>
              <a:t> State in interacting components</a:t>
            </a:r>
          </a:p>
          <a:p>
            <a:pPr lvl="2" indent="-285750" fontAlgn="base"/>
            <a:r>
              <a:rPr lang="en-US" dirty="0"/>
              <a:t> </a:t>
            </a:r>
            <a:r>
              <a:rPr lang="en-US" dirty="0">
                <a:latin typeface="Times New Roman" panose="02020603050405020304" pitchFamily="18" charset="0"/>
                <a:cs typeface="Times New Roman" panose="02020603050405020304" pitchFamily="18" charset="0"/>
              </a:rPr>
              <a:t>There’re some interaction between components. Then use events and bindings to push that state up and down and across the component hierarchy to other components which need to receive it.</a:t>
            </a:r>
          </a:p>
        </p:txBody>
      </p:sp>
    </p:spTree>
    <p:extLst>
      <p:ext uri="{BB962C8B-B14F-4D97-AF65-F5344CB8AC3E}">
        <p14:creationId xmlns:p14="http://schemas.microsoft.com/office/powerpoint/2010/main" val="2646566459"/>
      </p:ext>
    </p:extLst>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33350"/>
            <a:ext cx="8915400" cy="450591"/>
          </a:xfrm>
        </p:spPr>
        <p:txBody>
          <a:bodyPr>
            <a:noAutofit/>
          </a:bodyPr>
          <a:lstStyle/>
          <a:p>
            <a:r>
              <a:rPr lang="en-US" sz="2400" dirty="0">
                <a:latin typeface="Times New Roman" panose="02020603050405020304" pitchFamily="18" charset="0"/>
                <a:cs typeface="Times New Roman" panose="02020603050405020304" pitchFamily="18" charset="0"/>
              </a:rPr>
              <a:t>Manage State </a:t>
            </a:r>
            <a:r>
              <a:rPr lang="en-US" sz="2400" dirty="0" smtClean="0">
                <a:latin typeface="Times New Roman" panose="02020603050405020304" pitchFamily="18" charset="0"/>
                <a:cs typeface="Times New Roman" panose="02020603050405020304" pitchFamily="18" charset="0"/>
              </a:rPr>
              <a:t>(4)</a:t>
            </a:r>
            <a:endParaRPr lang="en-US" sz="2400" dirty="0">
              <a:latin typeface="Times New Roman" panose="02020603050405020304" pitchFamily="18" charset="0"/>
              <a:cs typeface="Times New Roman" panose="02020603050405020304" pitchFamily="18" charset="0"/>
            </a:endParaRPr>
          </a:p>
        </p:txBody>
      </p:sp>
      <p:sp>
        <p:nvSpPr>
          <p:cNvPr id="24579" name="Content Placeholder 2"/>
          <p:cNvSpPr>
            <a:spLocks noGrp="1"/>
          </p:cNvSpPr>
          <p:nvPr>
            <p:ph sz="quarter" idx="13"/>
          </p:nvPr>
        </p:nvSpPr>
        <p:spPr>
          <a:xfrm>
            <a:off x="152400" y="819150"/>
            <a:ext cx="8915400" cy="4191000"/>
          </a:xfrm>
        </p:spPr>
        <p:txBody>
          <a:bodyPr/>
          <a:lstStyle/>
          <a:p>
            <a:r>
              <a:rPr lang="en-US" b="1" dirty="0" smtClean="0">
                <a:latin typeface="Times New Roman" panose="02020603050405020304" pitchFamily="18" charset="0"/>
                <a:cs typeface="Times New Roman" panose="02020603050405020304" pitchFamily="18" charset="0"/>
              </a:rPr>
              <a:t>What is state in an application? </a:t>
            </a:r>
          </a:p>
          <a:p>
            <a:pPr marL="457200" lvl="1" indent="0" fontAlgn="base">
              <a:buNone/>
            </a:pPr>
            <a:r>
              <a:rPr lang="en-US" b="1" dirty="0" smtClean="0">
                <a:latin typeface="Times New Roman" panose="02020603050405020304" pitchFamily="18" charset="0"/>
                <a:cs typeface="Times New Roman" panose="02020603050405020304" pitchFamily="18" charset="0"/>
              </a:rPr>
              <a:t>3. State </a:t>
            </a:r>
            <a:r>
              <a:rPr lang="en-US" b="1" dirty="0">
                <a:latin typeface="Times New Roman" panose="02020603050405020304" pitchFamily="18" charset="0"/>
                <a:cs typeface="Times New Roman" panose="02020603050405020304" pitchFamily="18" charset="0"/>
              </a:rPr>
              <a:t>in one </a:t>
            </a:r>
            <a:r>
              <a:rPr lang="en-US" b="1" dirty="0" smtClean="0">
                <a:latin typeface="Times New Roman" panose="02020603050405020304" pitchFamily="18" charset="0"/>
                <a:cs typeface="Times New Roman" panose="02020603050405020304" pitchFamily="18" charset="0"/>
              </a:rPr>
              <a:t>component (app component) </a:t>
            </a:r>
            <a:r>
              <a:rPr lang="en-US" b="1" dirty="0">
                <a:latin typeface="Times New Roman" panose="02020603050405020304" pitchFamily="18" charset="0"/>
                <a:cs typeface="Times New Roman" panose="02020603050405020304" pitchFamily="18" charset="0"/>
              </a:rPr>
              <a:t>at the </a:t>
            </a:r>
            <a:r>
              <a:rPr lang="en-US" b="1" dirty="0" smtClean="0">
                <a:latin typeface="Times New Roman" panose="02020603050405020304" pitchFamily="18" charset="0"/>
                <a:cs typeface="Times New Roman" panose="02020603050405020304" pitchFamily="18" charset="0"/>
              </a:rPr>
              <a:t>top</a:t>
            </a:r>
          </a:p>
          <a:p>
            <a:pPr marL="1314450" lvl="2" indent="-457200" fontAlgn="base"/>
            <a:r>
              <a:rPr lang="en-US" dirty="0">
                <a:latin typeface="Times New Roman" panose="02020603050405020304" pitchFamily="18" charset="0"/>
                <a:cs typeface="Times New Roman" panose="02020603050405020304" pitchFamily="18" charset="0"/>
              </a:rPr>
              <a:t>Bind data downward, emit change in events </a:t>
            </a:r>
            <a:r>
              <a:rPr lang="en-US" dirty="0" smtClean="0">
                <a:latin typeface="Times New Roman" panose="02020603050405020304" pitchFamily="18" charset="0"/>
                <a:cs typeface="Times New Roman" panose="02020603050405020304" pitchFamily="18" charset="0"/>
              </a:rPr>
              <a:t>upward. </a:t>
            </a:r>
            <a:r>
              <a:rPr lang="en-US" dirty="0">
                <a:latin typeface="Times New Roman" panose="02020603050405020304" pitchFamily="18" charset="0"/>
                <a:cs typeface="Times New Roman" panose="02020603050405020304" pitchFamily="18" charset="0"/>
              </a:rPr>
              <a:t>To implement that, move state ownership upward through the component hierarchy, such that each piece of state is owned at a high enough level that it can be pushed down to any other components that need it. In extreme cases, some applications have essentially all of their state all the way in a top-level </a:t>
            </a:r>
            <a:r>
              <a:rPr lang="en-US" dirty="0" smtClean="0">
                <a:latin typeface="Times New Roman" panose="02020603050405020304" pitchFamily="18" charset="0"/>
                <a:cs typeface="Times New Roman" panose="02020603050405020304" pitchFamily="18" charset="0"/>
              </a:rPr>
              <a:t>component</a:t>
            </a:r>
          </a:p>
          <a:p>
            <a:pPr marL="457200" lvl="1" indent="0" fontAlgn="base">
              <a:buNone/>
            </a:pPr>
            <a:r>
              <a:rPr lang="en-US" b="1" dirty="0" smtClean="0">
                <a:latin typeface="Times New Roman" panose="02020603050405020304" pitchFamily="18" charset="0"/>
                <a:cs typeface="Times New Roman" panose="02020603050405020304" pitchFamily="18" charset="0"/>
              </a:rPr>
              <a:t>4. State </a:t>
            </a:r>
            <a:r>
              <a:rPr lang="en-US" b="1" dirty="0">
                <a:latin typeface="Times New Roman" panose="02020603050405020304" pitchFamily="18" charset="0"/>
                <a:cs typeface="Times New Roman" panose="02020603050405020304" pitchFamily="18" charset="0"/>
              </a:rPr>
              <a:t>in </a:t>
            </a:r>
            <a:r>
              <a:rPr lang="en-US" b="1" dirty="0" smtClean="0">
                <a:latin typeface="Times New Roman" panose="02020603050405020304" pitchFamily="18" charset="0"/>
                <a:cs typeface="Times New Roman" panose="02020603050405020304" pitchFamily="18" charset="0"/>
              </a:rPr>
              <a:t>services</a:t>
            </a:r>
          </a:p>
          <a:p>
            <a:pPr marL="457200" lvl="1" indent="0" fontAlgn="base">
              <a:buNone/>
            </a:pPr>
            <a:r>
              <a:rPr lang="en-US" b="1" dirty="0" smtClean="0">
                <a:latin typeface="Times New Roman" panose="02020603050405020304" pitchFamily="18" charset="0"/>
                <a:cs typeface="Times New Roman" panose="02020603050405020304" pitchFamily="18" charset="0"/>
              </a:rPr>
              <a:t>5. State </a:t>
            </a:r>
            <a:r>
              <a:rPr lang="en-US" b="1" dirty="0">
                <a:latin typeface="Times New Roman" panose="02020603050405020304" pitchFamily="18" charset="0"/>
                <a:cs typeface="Times New Roman" panose="02020603050405020304" pitchFamily="18" charset="0"/>
              </a:rPr>
              <a:t>in Observables (in services)</a:t>
            </a:r>
          </a:p>
          <a:p>
            <a:pPr marL="457200" lvl="1" indent="0" fontAlgn="base">
              <a:buNone/>
            </a:pPr>
            <a:endParaRPr lang="en-US" b="1" dirty="0">
              <a:latin typeface="Times New Roman" panose="02020603050405020304" pitchFamily="18" charset="0"/>
              <a:cs typeface="Times New Roman" panose="02020603050405020304" pitchFamily="18" charset="0"/>
            </a:endParaRPr>
          </a:p>
          <a:p>
            <a:pPr marL="1314450" lvl="2" indent="-457200" fontAlgn="base"/>
            <a:endParaRPr lang="en-US"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5346531"/>
      </p:ext>
    </p:extLst>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33350"/>
            <a:ext cx="8915400" cy="450591"/>
          </a:xfrm>
        </p:spPr>
        <p:txBody>
          <a:bodyPr>
            <a:noAutofit/>
          </a:bodyPr>
          <a:lstStyle/>
          <a:p>
            <a:r>
              <a:rPr lang="en-US" sz="2400" dirty="0" smtClean="0">
                <a:latin typeface="Times New Roman" panose="02020603050405020304" pitchFamily="18" charset="0"/>
                <a:cs typeface="Times New Roman" panose="02020603050405020304" pitchFamily="18" charset="0"/>
              </a:rPr>
              <a:t>Manage State (5)</a:t>
            </a:r>
            <a:endParaRPr lang="en-US" sz="2400" dirty="0">
              <a:latin typeface="Times New Roman" panose="02020603050405020304" pitchFamily="18" charset="0"/>
              <a:cs typeface="Times New Roman" panose="02020603050405020304" pitchFamily="18" charset="0"/>
            </a:endParaRPr>
          </a:p>
        </p:txBody>
      </p:sp>
      <p:sp>
        <p:nvSpPr>
          <p:cNvPr id="24579" name="Content Placeholder 2"/>
          <p:cNvSpPr>
            <a:spLocks noGrp="1"/>
          </p:cNvSpPr>
          <p:nvPr>
            <p:ph sz="quarter" idx="13"/>
          </p:nvPr>
        </p:nvSpPr>
        <p:spPr>
          <a:xfrm>
            <a:off x="152400" y="819150"/>
            <a:ext cx="8915400" cy="4191000"/>
          </a:xfrm>
        </p:spPr>
        <p:txBody>
          <a:bodyPr/>
          <a:lstStyle/>
          <a:p>
            <a:r>
              <a:rPr lang="en-US" b="1" dirty="0" smtClean="0">
                <a:latin typeface="Times New Roman" panose="02020603050405020304" pitchFamily="18" charset="0"/>
                <a:cs typeface="Times New Roman" panose="02020603050405020304" pitchFamily="18" charset="0"/>
              </a:rPr>
              <a:t>When should we manage state?</a:t>
            </a:r>
            <a:endParaRPr lang="en-US" b="1" dirty="0">
              <a:latin typeface="Times New Roman" panose="02020603050405020304" pitchFamily="18" charset="0"/>
              <a:cs typeface="Times New Roman" panose="02020603050405020304" pitchFamily="18" charset="0"/>
            </a:endParaRPr>
          </a:p>
          <a:p>
            <a:pPr lvl="1"/>
            <a:r>
              <a:rPr lang="en-US" sz="1800" dirty="0" smtClean="0">
                <a:latin typeface="Times New Roman" panose="02020603050405020304" pitchFamily="18" charset="0"/>
                <a:cs typeface="Times New Roman" panose="02020603050405020304" pitchFamily="18" charset="0"/>
              </a:rPr>
              <a:t>We just need to manage state with </a:t>
            </a:r>
            <a:r>
              <a:rPr lang="en-US" sz="1800" b="1" dirty="0" smtClean="0">
                <a:latin typeface="Times New Roman" panose="02020603050405020304" pitchFamily="18" charset="0"/>
                <a:cs typeface="Times New Roman" panose="02020603050405020304" pitchFamily="18" charset="0"/>
              </a:rPr>
              <a:t>medium or large apps that have complex </a:t>
            </a:r>
            <a:r>
              <a:rPr lang="en-US" sz="1800" b="1" dirty="0">
                <a:latin typeface="Times New Roman" panose="02020603050405020304" pitchFamily="18" charset="0"/>
                <a:cs typeface="Times New Roman" panose="02020603050405020304" pitchFamily="18" charset="0"/>
              </a:rPr>
              <a:t>data </a:t>
            </a:r>
            <a:r>
              <a:rPr lang="en-US" sz="1800" b="1" dirty="0" smtClean="0">
                <a:latin typeface="Times New Roman" panose="02020603050405020304" pitchFamily="18" charset="0"/>
                <a:cs typeface="Times New Roman" panose="02020603050405020304" pitchFamily="18" charset="0"/>
              </a:rPr>
              <a:t>flows. </a:t>
            </a:r>
          </a:p>
          <a:p>
            <a:pPr lvl="1"/>
            <a:r>
              <a:rPr lang="en-US" sz="1800" dirty="0" smtClean="0">
                <a:latin typeface="Times New Roman" panose="02020603050405020304" pitchFamily="18" charset="0"/>
                <a:cs typeface="Times New Roman" panose="02020603050405020304" pitchFamily="18" charset="0"/>
              </a:rPr>
              <a:t>If we re building a simple app with simple data flow to three component and services then we don’t need necessarily to manage state because Redux or ng2-redux (we will talk about this later) can add extra necessary complexity to our app. This is an example of simple app</a:t>
            </a:r>
          </a:p>
          <a:p>
            <a:pPr marL="457200" lvl="1" indent="0">
              <a:buNone/>
            </a:pPr>
            <a:endParaRPr lang="en-US" dirty="0" smtClean="0"/>
          </a:p>
          <a:p>
            <a:pPr marL="0" indent="0">
              <a:buNone/>
            </a:pPr>
            <a:endParaRPr lang="en-US" b="1" dirty="0" smtClean="0"/>
          </a:p>
          <a:p>
            <a:pPr marL="0" indent="0">
              <a:buNone/>
            </a:pPr>
            <a:endParaRPr lang="en-US" b="1" dirty="0"/>
          </a:p>
          <a:p>
            <a:pPr marL="0" indent="0">
              <a:buNone/>
            </a:pPr>
            <a:endParaRPr lang="en-US" b="1" dirty="0" smtClean="0"/>
          </a:p>
          <a:p>
            <a:endParaRPr lang="en-US" b="1" dirty="0"/>
          </a:p>
          <a:p>
            <a:pPr marL="457200" lvl="1" indent="0">
              <a:buNone/>
            </a:pPr>
            <a:endParaRPr lang="en-US" b="1" dirty="0"/>
          </a:p>
          <a:p>
            <a:pPr marL="914400" lvl="4" indent="0">
              <a:buNone/>
            </a:pPr>
            <a:endParaRPr lang="en-US" sz="2000" b="1" dirty="0">
              <a:solidFill>
                <a:srgbClr val="B73B50"/>
              </a:solidFill>
            </a:endParaRPr>
          </a:p>
          <a:p>
            <a:pPr marL="914400" lvl="4" indent="0">
              <a:buNone/>
            </a:pPr>
            <a:endParaRPr lang="en-US" sz="2000" b="1" dirty="0">
              <a:solidFill>
                <a:srgbClr val="B73B50"/>
              </a:solidFill>
            </a:endParaRPr>
          </a:p>
          <a:p>
            <a:pPr marL="457200" lvl="1" indent="0">
              <a:buNone/>
            </a:pPr>
            <a:endParaRPr lang="en-US" sz="2000" b="1" dirty="0">
              <a:solidFill>
                <a:srgbClr val="B73B50"/>
              </a:solidFil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2200" y="2800351"/>
            <a:ext cx="3352800" cy="210116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679458545"/>
      </p:ext>
    </p:extLst>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33350"/>
            <a:ext cx="8915400" cy="450591"/>
          </a:xfrm>
        </p:spPr>
        <p:txBody>
          <a:bodyPr>
            <a:noAutofit/>
          </a:bodyPr>
          <a:lstStyle/>
          <a:p>
            <a:r>
              <a:rPr lang="en-US" sz="2400" dirty="0" smtClean="0">
                <a:latin typeface="Times New Roman" panose="02020603050405020304" pitchFamily="18" charset="0"/>
                <a:cs typeface="Times New Roman" panose="02020603050405020304" pitchFamily="18" charset="0"/>
              </a:rPr>
              <a:t>Manage State (6)</a:t>
            </a:r>
            <a:endParaRPr lang="en-US" sz="2400" dirty="0">
              <a:latin typeface="Times New Roman" panose="02020603050405020304" pitchFamily="18" charset="0"/>
              <a:cs typeface="Times New Roman" panose="02020603050405020304" pitchFamily="18" charset="0"/>
            </a:endParaRPr>
          </a:p>
        </p:txBody>
      </p:sp>
      <p:sp>
        <p:nvSpPr>
          <p:cNvPr id="24579" name="Content Placeholder 2"/>
          <p:cNvSpPr>
            <a:spLocks noGrp="1"/>
          </p:cNvSpPr>
          <p:nvPr>
            <p:ph sz="quarter" idx="13"/>
          </p:nvPr>
        </p:nvSpPr>
        <p:spPr>
          <a:xfrm>
            <a:off x="152400" y="819150"/>
            <a:ext cx="8915400" cy="4191000"/>
          </a:xfrm>
        </p:spPr>
        <p:txBody>
          <a:bodyPr/>
          <a:lstStyle/>
          <a:p>
            <a:r>
              <a:rPr lang="en-US" b="1" dirty="0" smtClean="0">
                <a:latin typeface="Times New Roman" panose="02020603050405020304" pitchFamily="18" charset="0"/>
                <a:cs typeface="Times New Roman" panose="02020603050405020304" pitchFamily="18" charset="0"/>
              </a:rPr>
              <a:t>What are large apps?</a:t>
            </a:r>
            <a:endParaRPr lang="en-US" b="1" dirty="0">
              <a:latin typeface="Times New Roman" panose="02020603050405020304" pitchFamily="18" charset="0"/>
              <a:cs typeface="Times New Roman" panose="02020603050405020304" pitchFamily="18" charset="0"/>
            </a:endParaRPr>
          </a:p>
          <a:p>
            <a:pPr lvl="1"/>
            <a:r>
              <a:rPr lang="en-US" dirty="0" smtClean="0">
                <a:latin typeface="Times New Roman" panose="02020603050405020304" pitchFamily="18" charset="0"/>
                <a:cs typeface="Times New Roman" panose="02020603050405020304" pitchFamily="18" charset="0"/>
              </a:rPr>
              <a:t>If we start developing app, it gets a little bit more tangles</a:t>
            </a:r>
          </a:p>
          <a:p>
            <a:pPr lvl="2"/>
            <a:r>
              <a:rPr lang="en-US" dirty="0" smtClean="0">
                <a:latin typeface="Times New Roman" panose="02020603050405020304" pitchFamily="18" charset="0"/>
                <a:cs typeface="Times New Roman" panose="02020603050405020304" pitchFamily="18" charset="0"/>
              </a:rPr>
              <a:t>Lots of parts</a:t>
            </a:r>
          </a:p>
          <a:p>
            <a:pPr lvl="2"/>
            <a:r>
              <a:rPr lang="en-US" dirty="0" smtClean="0">
                <a:latin typeface="Times New Roman" panose="02020603050405020304" pitchFamily="18" charset="0"/>
                <a:cs typeface="Times New Roman" panose="02020603050405020304" pitchFamily="18" charset="0"/>
              </a:rPr>
              <a:t>Everything is connected to everything</a:t>
            </a:r>
          </a:p>
          <a:p>
            <a:pPr lvl="2"/>
            <a:r>
              <a:rPr lang="en-US" dirty="0" smtClean="0">
                <a:latin typeface="Times New Roman" panose="02020603050405020304" pitchFamily="18" charset="0"/>
                <a:cs typeface="Times New Roman" panose="02020603050405020304" pitchFamily="18" charset="0"/>
              </a:rPr>
              <a:t>Change something breaks something somewhere</a:t>
            </a:r>
          </a:p>
          <a:p>
            <a:pPr lvl="2"/>
            <a:endParaRPr lang="en-US" dirty="0" smtClean="0">
              <a:latin typeface="Times New Roman" panose="02020603050405020304" pitchFamily="18" charset="0"/>
              <a:cs typeface="Times New Roman" panose="02020603050405020304" pitchFamily="18" charset="0"/>
            </a:endParaRPr>
          </a:p>
          <a:p>
            <a:pPr lvl="2"/>
            <a:endParaRPr lang="en-US" dirty="0" smtClean="0"/>
          </a:p>
          <a:p>
            <a:pPr marL="0" indent="0">
              <a:buNone/>
            </a:pPr>
            <a:endParaRPr lang="en-US" b="1" dirty="0" smtClean="0"/>
          </a:p>
          <a:p>
            <a:endParaRPr lang="en-US" b="1" dirty="0"/>
          </a:p>
          <a:p>
            <a:pPr marL="0" indent="0">
              <a:buNone/>
            </a:pPr>
            <a:endParaRPr lang="en-US" b="1" dirty="0" smtClean="0"/>
          </a:p>
          <a:p>
            <a:endParaRPr lang="en-US" b="1" dirty="0"/>
          </a:p>
          <a:p>
            <a:pPr marL="457200" lvl="1" indent="0">
              <a:buNone/>
            </a:pPr>
            <a:endParaRPr lang="en-US" b="1" dirty="0"/>
          </a:p>
          <a:p>
            <a:pPr marL="914400" lvl="4" indent="0">
              <a:buNone/>
            </a:pPr>
            <a:endParaRPr lang="en-US" sz="2000" b="1" dirty="0">
              <a:solidFill>
                <a:srgbClr val="B73B50"/>
              </a:solidFill>
            </a:endParaRPr>
          </a:p>
          <a:p>
            <a:pPr marL="914400" lvl="4" indent="0">
              <a:buNone/>
            </a:pPr>
            <a:endParaRPr lang="en-US" sz="2000" b="1" dirty="0">
              <a:solidFill>
                <a:srgbClr val="B73B50"/>
              </a:solidFill>
            </a:endParaRPr>
          </a:p>
          <a:p>
            <a:pPr marL="457200" lvl="1" indent="0">
              <a:buNone/>
            </a:pPr>
            <a:endParaRPr lang="en-US" sz="2000" b="1" dirty="0">
              <a:solidFill>
                <a:srgbClr val="B73B50"/>
              </a:solidFill>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3000" y="2631903"/>
            <a:ext cx="3522134" cy="222104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76800" y="2631903"/>
            <a:ext cx="3124200" cy="233585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4270071608"/>
      </p:ext>
    </p:extLst>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33350"/>
            <a:ext cx="8915400" cy="450591"/>
          </a:xfrm>
        </p:spPr>
        <p:txBody>
          <a:bodyPr>
            <a:noAutofit/>
          </a:bodyPr>
          <a:lstStyle/>
          <a:p>
            <a:r>
              <a:rPr lang="en-US" sz="2400" dirty="0" smtClean="0">
                <a:latin typeface="Times New Roman" panose="02020603050405020304" pitchFamily="18" charset="0"/>
                <a:cs typeface="Times New Roman" panose="02020603050405020304" pitchFamily="18" charset="0"/>
              </a:rPr>
              <a:t>Manage State (7)</a:t>
            </a:r>
            <a:endParaRPr lang="en-US" sz="2400" dirty="0">
              <a:latin typeface="Times New Roman" panose="02020603050405020304" pitchFamily="18" charset="0"/>
              <a:cs typeface="Times New Roman" panose="02020603050405020304" pitchFamily="18" charset="0"/>
            </a:endParaRPr>
          </a:p>
        </p:txBody>
      </p:sp>
      <p:sp>
        <p:nvSpPr>
          <p:cNvPr id="24579" name="Content Placeholder 2"/>
          <p:cNvSpPr>
            <a:spLocks noGrp="1"/>
          </p:cNvSpPr>
          <p:nvPr>
            <p:ph sz="quarter" idx="13"/>
          </p:nvPr>
        </p:nvSpPr>
        <p:spPr>
          <a:xfrm>
            <a:off x="152400" y="819150"/>
            <a:ext cx="8915400" cy="4191000"/>
          </a:xfrm>
        </p:spPr>
        <p:txBody>
          <a:bodyPr/>
          <a:lstStyle/>
          <a:p>
            <a:r>
              <a:rPr lang="en-US" b="1" dirty="0" smtClean="0">
                <a:latin typeface="Times New Roman" panose="02020603050405020304" pitchFamily="18" charset="0"/>
                <a:cs typeface="Times New Roman" panose="02020603050405020304" pitchFamily="18" charset="0"/>
              </a:rPr>
              <a:t>Why need to manage state?</a:t>
            </a:r>
          </a:p>
          <a:p>
            <a:pPr lvl="1"/>
            <a:r>
              <a:rPr lang="en-US" sz="1800" dirty="0" smtClean="0">
                <a:latin typeface="Times New Roman" panose="02020603050405020304" pitchFamily="18" charset="0"/>
                <a:cs typeface="Times New Roman" panose="02020603050405020304" pitchFamily="18" charset="0"/>
              </a:rPr>
              <a:t>If we have a component that’s talking to a model, when model changed, the view of model will be changed and when view changed, model will be changed as well. With small-scale application works fairly well</a:t>
            </a:r>
          </a:p>
          <a:p>
            <a:pPr lvl="1"/>
            <a:endParaRPr lang="en-US" dirty="0">
              <a:latin typeface="Times New Roman" panose="02020603050405020304" pitchFamily="18" charset="0"/>
              <a:cs typeface="Times New Roman" panose="02020603050405020304" pitchFamily="18" charset="0"/>
            </a:endParaRPr>
          </a:p>
          <a:p>
            <a:pPr lvl="1"/>
            <a:r>
              <a:rPr lang="en-US" sz="1800" dirty="0" smtClean="0">
                <a:latin typeface="Times New Roman" panose="02020603050405020304" pitchFamily="18" charset="0"/>
                <a:cs typeface="Times New Roman" panose="02020603050405020304" pitchFamily="18" charset="0"/>
              </a:rPr>
              <a:t>However the problem will happens when we multiple components need information from one model or others models. </a:t>
            </a:r>
            <a:r>
              <a:rPr lang="en-US" sz="1800" dirty="0">
                <a:latin typeface="Times New Roman" panose="02020603050405020304" pitchFamily="18" charset="0"/>
                <a:cs typeface="Times New Roman" panose="02020603050405020304" pitchFamily="18" charset="0"/>
              </a:rPr>
              <a:t>W</a:t>
            </a:r>
            <a:r>
              <a:rPr lang="en-US" sz="1800" dirty="0" smtClean="0">
                <a:latin typeface="Times New Roman" panose="02020603050405020304" pitchFamily="18" charset="0"/>
                <a:cs typeface="Times New Roman" panose="02020603050405020304" pitchFamily="18" charset="0"/>
              </a:rPr>
              <a:t>e will have </a:t>
            </a:r>
            <a:r>
              <a:rPr lang="en-US" sz="1800" smtClean="0">
                <a:latin typeface="Times New Roman" panose="02020603050405020304" pitchFamily="18" charset="0"/>
                <a:cs typeface="Times New Roman" panose="02020603050405020304" pitchFamily="18" charset="0"/>
              </a:rPr>
              <a:t>a spider web</a:t>
            </a:r>
            <a:r>
              <a:rPr lang="en-US" sz="1800" dirty="0" smtClean="0">
                <a:latin typeface="Times New Roman" panose="02020603050405020304" pitchFamily="18" charset="0"/>
                <a:cs typeface="Times New Roman" panose="02020603050405020304" pitchFamily="18" charset="0"/>
              </a:rPr>
              <a:t>. It gets to be really hard to understand what’s happing in the app and why</a:t>
            </a:r>
          </a:p>
          <a:p>
            <a:pPr lvl="1"/>
            <a:endParaRPr lang="en-US" sz="1800" dirty="0" smtClean="0">
              <a:latin typeface="Times New Roman" panose="02020603050405020304" pitchFamily="18" charset="0"/>
              <a:cs typeface="Times New Roman" panose="02020603050405020304" pitchFamily="18" charset="0"/>
            </a:endParaRPr>
          </a:p>
          <a:p>
            <a:pPr lvl="1"/>
            <a:endParaRPr lang="en-US" dirty="0">
              <a:latin typeface="Times New Roman" panose="02020603050405020304" pitchFamily="18" charset="0"/>
              <a:cs typeface="Times New Roman" panose="02020603050405020304" pitchFamily="18" charset="0"/>
            </a:endParaRPr>
          </a:p>
          <a:p>
            <a:pPr lvl="1"/>
            <a:endParaRPr lang="en-US" dirty="0">
              <a:latin typeface="Times New Roman" panose="02020603050405020304" pitchFamily="18" charset="0"/>
              <a:cs typeface="Times New Roman" panose="02020603050405020304" pitchFamily="18" charset="0"/>
            </a:endParaRPr>
          </a:p>
          <a:p>
            <a:pPr marL="914400" lvl="2" indent="0">
              <a:buNone/>
            </a:pPr>
            <a:endParaRPr lang="en-US" dirty="0" smtClean="0"/>
          </a:p>
          <a:p>
            <a:pPr marL="0" indent="0">
              <a:buNone/>
            </a:pPr>
            <a:endParaRPr lang="en-US" b="1" dirty="0" smtClean="0"/>
          </a:p>
          <a:p>
            <a:endParaRPr lang="en-US" b="1" dirty="0"/>
          </a:p>
          <a:p>
            <a:pPr marL="0" indent="0">
              <a:buNone/>
            </a:pPr>
            <a:endParaRPr lang="en-US" b="1" dirty="0" smtClean="0"/>
          </a:p>
          <a:p>
            <a:pPr marL="0" indent="0">
              <a:buNone/>
            </a:pPr>
            <a:r>
              <a:rPr lang="en-US" b="1" dirty="0"/>
              <a:t>	</a:t>
            </a:r>
            <a:endParaRPr lang="en-US" sz="2000" dirty="0">
              <a:latin typeface="Times New Roman" panose="02020603050405020304" pitchFamily="18" charset="0"/>
              <a:cs typeface="Times New Roman" panose="02020603050405020304" pitchFamily="18" charset="0"/>
            </a:endParaRPr>
          </a:p>
          <a:p>
            <a:endParaRPr lang="en-US" b="1" dirty="0"/>
          </a:p>
          <a:p>
            <a:pPr marL="457200" lvl="1" indent="0">
              <a:buNone/>
            </a:pPr>
            <a:endParaRPr lang="en-US" b="1" dirty="0"/>
          </a:p>
          <a:p>
            <a:pPr marL="914400" lvl="4" indent="0">
              <a:buNone/>
            </a:pPr>
            <a:endParaRPr lang="en-US" sz="2000" b="1" dirty="0">
              <a:solidFill>
                <a:srgbClr val="B73B50"/>
              </a:solidFill>
            </a:endParaRPr>
          </a:p>
          <a:p>
            <a:pPr marL="914400" lvl="4" indent="0">
              <a:buNone/>
            </a:pPr>
            <a:endParaRPr lang="en-US" sz="2000" b="1" dirty="0">
              <a:solidFill>
                <a:srgbClr val="B73B50"/>
              </a:solidFill>
            </a:endParaRPr>
          </a:p>
          <a:p>
            <a:pPr marL="457200" lvl="1" indent="0">
              <a:buNone/>
            </a:pPr>
            <a:endParaRPr lang="en-US" sz="2000" b="1" dirty="0">
              <a:solidFill>
                <a:srgbClr val="B73B50"/>
              </a:solidFill>
            </a:endParaRPr>
          </a:p>
        </p:txBody>
      </p:sp>
      <p:pic>
        <p:nvPicPr>
          <p:cNvPr id="3" name="Picture 2"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2600" y="2114550"/>
            <a:ext cx="2533780" cy="450873"/>
          </a:xfrm>
          <a:prstGeom prst="rect">
            <a:avLst/>
          </a:prstGeom>
        </p:spPr>
      </p:pic>
      <p:pic>
        <p:nvPicPr>
          <p:cNvPr id="4" name="Picture 3"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76400" y="3409950"/>
            <a:ext cx="2286000" cy="1622502"/>
          </a:xfrm>
          <a:prstGeom prst="rect">
            <a:avLst/>
          </a:prstGeom>
        </p:spPr>
      </p:pic>
    </p:spTree>
    <p:extLst>
      <p:ext uri="{BB962C8B-B14F-4D97-AF65-F5344CB8AC3E}">
        <p14:creationId xmlns:p14="http://schemas.microsoft.com/office/powerpoint/2010/main" val="1551477035"/>
      </p:ext>
    </p:extLst>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33350"/>
            <a:ext cx="8915400" cy="450591"/>
          </a:xfrm>
        </p:spPr>
        <p:txBody>
          <a:bodyPr>
            <a:noAutofit/>
          </a:bodyPr>
          <a:lstStyle/>
          <a:p>
            <a:r>
              <a:rPr lang="en-US" sz="2400" dirty="0" smtClean="0">
                <a:latin typeface="Times New Roman" panose="02020603050405020304" pitchFamily="18" charset="0"/>
                <a:cs typeface="Times New Roman" panose="02020603050405020304" pitchFamily="18" charset="0"/>
              </a:rPr>
              <a:t>Manage State (8)</a:t>
            </a:r>
            <a:endParaRPr lang="en-US" sz="2400" dirty="0">
              <a:latin typeface="Times New Roman" panose="02020603050405020304" pitchFamily="18" charset="0"/>
              <a:cs typeface="Times New Roman" panose="02020603050405020304" pitchFamily="18" charset="0"/>
            </a:endParaRPr>
          </a:p>
        </p:txBody>
      </p:sp>
      <p:sp>
        <p:nvSpPr>
          <p:cNvPr id="24579" name="Content Placeholder 2"/>
          <p:cNvSpPr>
            <a:spLocks noGrp="1"/>
          </p:cNvSpPr>
          <p:nvPr>
            <p:ph sz="quarter" idx="13"/>
          </p:nvPr>
        </p:nvSpPr>
        <p:spPr>
          <a:xfrm>
            <a:off x="152400" y="819150"/>
            <a:ext cx="8915400" cy="4191000"/>
          </a:xfrm>
        </p:spPr>
        <p:txBody>
          <a:bodyPr/>
          <a:lstStyle/>
          <a:p>
            <a:r>
              <a:rPr lang="en-US" b="1" dirty="0">
                <a:latin typeface="Times New Roman" panose="02020603050405020304" pitchFamily="18" charset="0"/>
                <a:cs typeface="Times New Roman" panose="02020603050405020304" pitchFamily="18" charset="0"/>
              </a:rPr>
              <a:t>Why need to manage </a:t>
            </a:r>
            <a:r>
              <a:rPr lang="en-US" b="1" dirty="0" smtClean="0">
                <a:latin typeface="Times New Roman" panose="02020603050405020304" pitchFamily="18" charset="0"/>
                <a:cs typeface="Times New Roman" panose="02020603050405020304" pitchFamily="18" charset="0"/>
              </a:rPr>
              <a:t>state ?</a:t>
            </a:r>
            <a:endParaRPr lang="en-US" dirty="0" smtClean="0">
              <a:latin typeface="Times New Roman" panose="02020603050405020304" pitchFamily="18" charset="0"/>
              <a:cs typeface="Times New Roman" panose="02020603050405020304" pitchFamily="18" charset="0"/>
            </a:endParaRPr>
          </a:p>
          <a:p>
            <a:pPr lvl="1"/>
            <a:r>
              <a:rPr lang="en-US" dirty="0" smtClean="0">
                <a:latin typeface="Times New Roman" panose="02020603050405020304" pitchFamily="18" charset="0"/>
                <a:cs typeface="Times New Roman" panose="02020603050405020304" pitchFamily="18" charset="0"/>
              </a:rPr>
              <a:t>We also get another issue with multiple </a:t>
            </a:r>
            <a:r>
              <a:rPr lang="en-US" dirty="0">
                <a:latin typeface="Times New Roman" panose="02020603050405020304" pitchFamily="18" charset="0"/>
                <a:cs typeface="Times New Roman" panose="02020603050405020304" pitchFamily="18" charset="0"/>
              </a:rPr>
              <a:t>views that are working with the same piece of data and do not have a parent-child relationship. And this case we often have multiple copies of the same data that is independent each other. So when update the model we have to do some extra work to keep other view in </a:t>
            </a:r>
            <a:r>
              <a:rPr lang="en-US" dirty="0" smtClean="0">
                <a:latin typeface="Times New Roman" panose="02020603050405020304" pitchFamily="18" charset="0"/>
                <a:cs typeface="Times New Roman" panose="02020603050405020304" pitchFamily="18" charset="0"/>
              </a:rPr>
              <a:t>sync</a:t>
            </a:r>
          </a:p>
          <a:p>
            <a:pPr lvl="1"/>
            <a:endParaRPr lang="en-US" dirty="0" smtClean="0">
              <a:latin typeface="Times New Roman" panose="02020603050405020304" pitchFamily="18" charset="0"/>
              <a:cs typeface="Times New Roman" panose="02020603050405020304" pitchFamily="18" charset="0"/>
            </a:endParaRPr>
          </a:p>
          <a:p>
            <a:pPr marL="457200" lvl="1" indent="0">
              <a:buNone/>
            </a:pPr>
            <a:endParaRPr lang="en-US" dirty="0">
              <a:latin typeface="Times New Roman" panose="02020603050405020304" pitchFamily="18" charset="0"/>
              <a:cs typeface="Times New Roman" panose="02020603050405020304" pitchFamily="18" charset="0"/>
            </a:endParaRPr>
          </a:p>
          <a:p>
            <a:pPr lvl="1"/>
            <a:endParaRPr lang="en-US" dirty="0" smtClean="0">
              <a:latin typeface="Times New Roman" panose="02020603050405020304" pitchFamily="18" charset="0"/>
              <a:cs typeface="Times New Roman" panose="02020603050405020304" pitchFamily="18" charset="0"/>
            </a:endParaRPr>
          </a:p>
          <a:p>
            <a:pPr lvl="1"/>
            <a:endParaRPr lang="en-US" dirty="0">
              <a:latin typeface="Times New Roman" panose="02020603050405020304" pitchFamily="18" charset="0"/>
              <a:cs typeface="Times New Roman" panose="02020603050405020304" pitchFamily="18" charset="0"/>
            </a:endParaRPr>
          </a:p>
          <a:p>
            <a:pPr lvl="1"/>
            <a:endParaRPr lang="en-US" dirty="0">
              <a:latin typeface="Times New Roman" panose="02020603050405020304" pitchFamily="18" charset="0"/>
              <a:cs typeface="Times New Roman" panose="02020603050405020304" pitchFamily="18" charset="0"/>
            </a:endParaRPr>
          </a:p>
          <a:p>
            <a:pPr lvl="2"/>
            <a:endParaRPr lang="en-US" dirty="0" smtClean="0"/>
          </a:p>
          <a:p>
            <a:pPr marL="0" indent="0">
              <a:buNone/>
            </a:pPr>
            <a:endParaRPr lang="en-US" b="1" dirty="0" smtClean="0"/>
          </a:p>
          <a:p>
            <a:endParaRPr lang="en-US" b="1" dirty="0"/>
          </a:p>
          <a:p>
            <a:pPr marL="0" indent="0">
              <a:buNone/>
            </a:pPr>
            <a:endParaRPr lang="en-US" b="1" dirty="0" smtClean="0"/>
          </a:p>
          <a:p>
            <a:pPr marL="0" indent="0">
              <a:buNone/>
            </a:pPr>
            <a:r>
              <a:rPr lang="en-US" b="1" dirty="0"/>
              <a:t>	</a:t>
            </a:r>
            <a:endParaRPr lang="en-US" sz="2000" dirty="0">
              <a:latin typeface="Times New Roman" panose="02020603050405020304" pitchFamily="18" charset="0"/>
              <a:cs typeface="Times New Roman" panose="02020603050405020304" pitchFamily="18" charset="0"/>
            </a:endParaRPr>
          </a:p>
          <a:p>
            <a:endParaRPr lang="en-US" b="1" dirty="0"/>
          </a:p>
          <a:p>
            <a:pPr marL="457200" lvl="1" indent="0">
              <a:buNone/>
            </a:pPr>
            <a:endParaRPr lang="en-US" b="1" dirty="0"/>
          </a:p>
          <a:p>
            <a:pPr marL="914400" lvl="4" indent="0">
              <a:buNone/>
            </a:pPr>
            <a:endParaRPr lang="en-US" sz="2000" b="1" dirty="0">
              <a:solidFill>
                <a:srgbClr val="B73B50"/>
              </a:solidFill>
            </a:endParaRPr>
          </a:p>
          <a:p>
            <a:pPr marL="914400" lvl="4" indent="0">
              <a:buNone/>
            </a:pPr>
            <a:endParaRPr lang="en-US" sz="2000" b="1" dirty="0">
              <a:solidFill>
                <a:srgbClr val="B73B50"/>
              </a:solidFill>
            </a:endParaRPr>
          </a:p>
          <a:p>
            <a:pPr marL="457200" lvl="1" indent="0">
              <a:buNone/>
            </a:pPr>
            <a:endParaRPr lang="en-US" sz="2000" b="1" dirty="0">
              <a:solidFill>
                <a:srgbClr val="B73B50"/>
              </a:solidFill>
            </a:endParaRPr>
          </a:p>
        </p:txBody>
      </p:sp>
      <p:pic>
        <p:nvPicPr>
          <p:cNvPr id="5" name="Picture 4"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333" y="2952750"/>
            <a:ext cx="3187864" cy="1911448"/>
          </a:xfrm>
          <a:prstGeom prst="rect">
            <a:avLst/>
          </a:prstGeom>
        </p:spPr>
      </p:pic>
    </p:spTree>
    <p:extLst>
      <p:ext uri="{BB962C8B-B14F-4D97-AF65-F5344CB8AC3E}">
        <p14:creationId xmlns:p14="http://schemas.microsoft.com/office/powerpoint/2010/main" val="188835379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defRPr/>
            </a:pPr>
            <a:r>
              <a:rPr lang="en-US" sz="2500" dirty="0" smtClean="0">
                <a:latin typeface="Times New Roman" panose="02020603050405020304" pitchFamily="18" charset="0"/>
                <a:cs typeface="Times New Roman" panose="02020603050405020304" pitchFamily="18" charset="0"/>
              </a:rPr>
              <a:t>Angular </a:t>
            </a:r>
            <a:r>
              <a:rPr lang="en-US" altLang="en-US" sz="2400" dirty="0" smtClean="0">
                <a:latin typeface="Times New Roman" panose="02020603050405020304" pitchFamily="18" charset="0"/>
                <a:cs typeface="Times New Roman" panose="02020603050405020304" pitchFamily="18" charset="0"/>
              </a:rPr>
              <a:t>Compiler </a:t>
            </a:r>
            <a:r>
              <a:rPr lang="en-US" altLang="en-US" sz="2400" dirty="0" smtClean="0">
                <a:latin typeface="Times New Roman" panose="02020603050405020304" pitchFamily="18" charset="0"/>
                <a:cs typeface="Times New Roman" panose="02020603050405020304" pitchFamily="18" charset="0"/>
              </a:rPr>
              <a:t>(9)</a:t>
            </a:r>
            <a:endParaRPr lang="en-US" sz="2500" dirty="0">
              <a:latin typeface="Times New Roman" panose="02020603050405020304" pitchFamily="18" charset="0"/>
              <a:cs typeface="Times New Roman" panose="02020603050405020304" pitchFamily="18" charset="0"/>
            </a:endParaRPr>
          </a:p>
        </p:txBody>
      </p:sp>
      <p:sp>
        <p:nvSpPr>
          <p:cNvPr id="24579" name="Content Placeholder 2"/>
          <p:cNvSpPr>
            <a:spLocks noGrp="1"/>
          </p:cNvSpPr>
          <p:nvPr>
            <p:ph sz="quarter" idx="13"/>
          </p:nvPr>
        </p:nvSpPr>
        <p:spPr/>
        <p:txBody>
          <a:bodyPr/>
          <a:lstStyle/>
          <a:p>
            <a:r>
              <a:rPr lang="en-US" b="1" dirty="0" err="1" smtClean="0">
                <a:latin typeface="Times New Roman" panose="02020603050405020304" pitchFamily="18" charset="0"/>
                <a:cs typeface="Times New Roman" panose="02020603050405020304" pitchFamily="18" charset="0"/>
              </a:rPr>
              <a:t>JiT</a:t>
            </a:r>
            <a:r>
              <a:rPr lang="en-US" b="1" dirty="0" smtClean="0">
                <a:latin typeface="Times New Roman" panose="02020603050405020304" pitchFamily="18" charset="0"/>
                <a:cs typeface="Times New Roman" panose="02020603050405020304" pitchFamily="18" charset="0"/>
              </a:rPr>
              <a:t> vs </a:t>
            </a:r>
            <a:r>
              <a:rPr lang="en-US" b="1" dirty="0" err="1" smtClean="0">
                <a:latin typeface="Times New Roman" panose="02020603050405020304" pitchFamily="18" charset="0"/>
                <a:cs typeface="Times New Roman" panose="02020603050405020304" pitchFamily="18" charset="0"/>
              </a:rPr>
              <a:t>AoT</a:t>
            </a:r>
            <a:r>
              <a:rPr lang="en-US" b="1" dirty="0" smtClean="0">
                <a:latin typeface="Times New Roman" panose="02020603050405020304" pitchFamily="18" charset="0"/>
                <a:cs typeface="Times New Roman" panose="02020603050405020304" pitchFamily="18" charset="0"/>
              </a:rPr>
              <a:t> compilation- page load performance</a:t>
            </a:r>
          </a:p>
          <a:p>
            <a:pPr marL="457200" lvl="1" indent="0">
              <a:buNone/>
            </a:pPr>
            <a:endParaRPr lang="en-US" b="1" dirty="0" smtClean="0"/>
          </a:p>
          <a:p>
            <a:endParaRPr lang="en-US" b="1" dirty="0"/>
          </a:p>
          <a:p>
            <a:endParaRPr lang="en-US" b="1" dirty="0" smtClean="0"/>
          </a:p>
          <a:p>
            <a:endParaRPr lang="en-US" b="1" dirty="0"/>
          </a:p>
          <a:p>
            <a:pPr marL="0" indent="0">
              <a:buNone/>
            </a:pPr>
            <a:endParaRPr lang="en-US" b="1" dirty="0"/>
          </a:p>
          <a:p>
            <a:pPr lvl="1"/>
            <a:endParaRPr lang="en-US" altLang="en-US" dirty="0" smtClean="0"/>
          </a:p>
          <a:p>
            <a:pPr marL="457200" lvl="1" indent="0">
              <a:buNone/>
            </a:pPr>
            <a:endParaRPr lang="en-US" altLang="en-US" dirty="0" smtClean="0"/>
          </a:p>
        </p:txBody>
      </p:sp>
      <p:pic>
        <p:nvPicPr>
          <p:cNvPr id="102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9200" y="1581150"/>
            <a:ext cx="4953000" cy="2971800"/>
          </a:xfrm>
          <a:prstGeom prst="roundRect">
            <a:avLst>
              <a:gd name="adj" fmla="val 16667"/>
            </a:avLst>
          </a:prstGeom>
          <a:ln/>
        </p:spPr>
        <p:style>
          <a:lnRef idx="1">
            <a:schemeClr val="accent2"/>
          </a:lnRef>
          <a:fillRef idx="2">
            <a:schemeClr val="accent2"/>
          </a:fillRef>
          <a:effectRef idx="1">
            <a:schemeClr val="accent2"/>
          </a:effectRef>
          <a:fontRef idx="minor">
            <a:schemeClr val="dk1"/>
          </a:fontRef>
        </p:style>
      </p:pic>
    </p:spTree>
    <p:extLst>
      <p:ext uri="{BB962C8B-B14F-4D97-AF65-F5344CB8AC3E}">
        <p14:creationId xmlns:p14="http://schemas.microsoft.com/office/powerpoint/2010/main" val="2863279790"/>
      </p:ext>
    </p:extLst>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33350"/>
            <a:ext cx="8915400" cy="450591"/>
          </a:xfrm>
        </p:spPr>
        <p:txBody>
          <a:bodyPr>
            <a:noAutofit/>
          </a:bodyPr>
          <a:lstStyle/>
          <a:p>
            <a:r>
              <a:rPr lang="en-US" sz="2400" dirty="0" smtClean="0">
                <a:latin typeface="Times New Roman" panose="02020603050405020304" pitchFamily="18" charset="0"/>
                <a:cs typeface="Times New Roman" panose="02020603050405020304" pitchFamily="18" charset="0"/>
              </a:rPr>
              <a:t>Manage State (9)</a:t>
            </a:r>
            <a:endParaRPr lang="en-US" sz="2400" dirty="0">
              <a:latin typeface="Times New Roman" panose="02020603050405020304" pitchFamily="18" charset="0"/>
              <a:cs typeface="Times New Roman" panose="02020603050405020304" pitchFamily="18" charset="0"/>
            </a:endParaRPr>
          </a:p>
        </p:txBody>
      </p:sp>
      <p:sp>
        <p:nvSpPr>
          <p:cNvPr id="24579" name="Content Placeholder 2"/>
          <p:cNvSpPr>
            <a:spLocks noGrp="1"/>
          </p:cNvSpPr>
          <p:nvPr>
            <p:ph sz="quarter" idx="13"/>
          </p:nvPr>
        </p:nvSpPr>
        <p:spPr>
          <a:xfrm>
            <a:off x="152400" y="819150"/>
            <a:ext cx="8915400" cy="4191000"/>
          </a:xfrm>
        </p:spPr>
        <p:txBody>
          <a:bodyPr/>
          <a:lstStyle/>
          <a:p>
            <a:r>
              <a:rPr lang="en-US" b="1" dirty="0">
                <a:latin typeface="Times New Roman" panose="02020603050405020304" pitchFamily="18" charset="0"/>
                <a:cs typeface="Times New Roman" panose="02020603050405020304" pitchFamily="18" charset="0"/>
              </a:rPr>
              <a:t>Why need to manage </a:t>
            </a:r>
            <a:r>
              <a:rPr lang="en-US" b="1" dirty="0" smtClean="0">
                <a:latin typeface="Times New Roman" panose="02020603050405020304" pitchFamily="18" charset="0"/>
                <a:cs typeface="Times New Roman" panose="02020603050405020304" pitchFamily="18" charset="0"/>
              </a:rPr>
              <a:t>state ?</a:t>
            </a:r>
            <a:endParaRPr lang="en-US" b="1" dirty="0">
              <a:latin typeface="Times New Roman" panose="02020603050405020304" pitchFamily="18" charset="0"/>
              <a:cs typeface="Times New Roman" panose="02020603050405020304" pitchFamily="18" charset="0"/>
            </a:endParaRPr>
          </a:p>
          <a:p>
            <a:pPr lvl="1"/>
            <a:r>
              <a:rPr lang="en-US" sz="1600" dirty="0" smtClean="0">
                <a:latin typeface="Times New Roman" panose="02020603050405020304" pitchFamily="18" charset="0"/>
                <a:cs typeface="Times New Roman" panose="02020603050405020304" pitchFamily="18" charset="0"/>
              </a:rPr>
              <a:t>Let think of Facebook, on Facebook we have 3 views that present the current state of user messages. They r independent need to be in sync</a:t>
            </a:r>
          </a:p>
          <a:p>
            <a:pPr lvl="2"/>
            <a:r>
              <a:rPr lang="en-US" sz="1600" dirty="0" smtClean="0">
                <a:latin typeface="Times New Roman" panose="02020603050405020304" pitchFamily="18" charset="0"/>
                <a:cs typeface="Times New Roman" panose="02020603050405020304" pitchFamily="18" charset="0"/>
              </a:rPr>
              <a:t>On navigation bar we have an icon to show the number of messages</a:t>
            </a:r>
          </a:p>
          <a:p>
            <a:pPr lvl="2"/>
            <a:r>
              <a:rPr lang="en-US" sz="1600" dirty="0" smtClean="0">
                <a:latin typeface="Times New Roman" panose="02020603050405020304" pitchFamily="18" charset="0"/>
                <a:cs typeface="Times New Roman" panose="02020603050405020304" pitchFamily="18" charset="0"/>
              </a:rPr>
              <a:t>View on messages page</a:t>
            </a:r>
          </a:p>
          <a:p>
            <a:pPr lvl="2"/>
            <a:r>
              <a:rPr lang="en-US" sz="1600" dirty="0" smtClean="0">
                <a:latin typeface="Times New Roman" panose="02020603050405020304" pitchFamily="18" charset="0"/>
                <a:cs typeface="Times New Roman" panose="02020603050405020304" pitchFamily="18" charset="0"/>
              </a:rPr>
              <a:t>Multiple chat tabs at the bottom</a:t>
            </a:r>
          </a:p>
          <a:p>
            <a:pPr lvl="2"/>
            <a:endParaRPr lang="en-US" sz="1600" dirty="0" smtClean="0">
              <a:latin typeface="Times New Roman" panose="02020603050405020304" pitchFamily="18" charset="0"/>
              <a:cs typeface="Times New Roman" panose="02020603050405020304" pitchFamily="18" charset="0"/>
            </a:endParaRPr>
          </a:p>
          <a:p>
            <a:endParaRPr lang="en-US" b="1" dirty="0"/>
          </a:p>
          <a:p>
            <a:pPr marL="457200" lvl="1" indent="0">
              <a:buNone/>
            </a:pPr>
            <a:endParaRPr lang="en-US" b="1" dirty="0"/>
          </a:p>
          <a:p>
            <a:pPr marL="914400" lvl="4" indent="0">
              <a:buNone/>
            </a:pPr>
            <a:endParaRPr lang="en-US" sz="2000" b="1" dirty="0">
              <a:solidFill>
                <a:srgbClr val="B73B50"/>
              </a:solidFill>
            </a:endParaRPr>
          </a:p>
          <a:p>
            <a:pPr marL="914400" lvl="4" indent="0">
              <a:buNone/>
            </a:pPr>
            <a:endParaRPr lang="en-US" sz="2000" b="1" dirty="0">
              <a:solidFill>
                <a:srgbClr val="B73B50"/>
              </a:solidFill>
            </a:endParaRPr>
          </a:p>
          <a:p>
            <a:pPr marL="457200" lvl="1" indent="0">
              <a:buNone/>
            </a:pPr>
            <a:endParaRPr lang="en-US" sz="2000" b="1" dirty="0">
              <a:solidFill>
                <a:srgbClr val="B73B50"/>
              </a:solidFill>
            </a:endParaRPr>
          </a:p>
        </p:txBody>
      </p:sp>
      <p:pic>
        <p:nvPicPr>
          <p:cNvPr id="8" name="Picture 7"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7800" y="2770795"/>
            <a:ext cx="3632199" cy="2140244"/>
          </a:xfrm>
          <a:prstGeom prst="rect">
            <a:avLst/>
          </a:prstGeom>
        </p:spPr>
      </p:pic>
    </p:spTree>
    <p:extLst>
      <p:ext uri="{BB962C8B-B14F-4D97-AF65-F5344CB8AC3E}">
        <p14:creationId xmlns:p14="http://schemas.microsoft.com/office/powerpoint/2010/main" val="858916287"/>
      </p:ext>
    </p:extLst>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33350"/>
            <a:ext cx="8915400" cy="450591"/>
          </a:xfrm>
        </p:spPr>
        <p:txBody>
          <a:bodyPr>
            <a:noAutofit/>
          </a:bodyPr>
          <a:lstStyle/>
          <a:p>
            <a:r>
              <a:rPr lang="en-US" sz="2400" dirty="0" smtClean="0">
                <a:latin typeface="Times New Roman" panose="02020603050405020304" pitchFamily="18" charset="0"/>
                <a:cs typeface="Times New Roman" panose="02020603050405020304" pitchFamily="18" charset="0"/>
              </a:rPr>
              <a:t>Manage State (10)</a:t>
            </a:r>
            <a:endParaRPr lang="en-US" sz="2400" dirty="0">
              <a:latin typeface="Times New Roman" panose="02020603050405020304" pitchFamily="18" charset="0"/>
              <a:cs typeface="Times New Roman" panose="02020603050405020304" pitchFamily="18" charset="0"/>
            </a:endParaRPr>
          </a:p>
        </p:txBody>
      </p:sp>
      <p:sp>
        <p:nvSpPr>
          <p:cNvPr id="24579" name="Content Placeholder 2"/>
          <p:cNvSpPr>
            <a:spLocks noGrp="1"/>
          </p:cNvSpPr>
          <p:nvPr>
            <p:ph sz="quarter" idx="13"/>
          </p:nvPr>
        </p:nvSpPr>
        <p:spPr>
          <a:xfrm>
            <a:off x="152400" y="819150"/>
            <a:ext cx="8915400" cy="4191000"/>
          </a:xfrm>
        </p:spPr>
        <p:txBody>
          <a:bodyPr/>
          <a:lstStyle/>
          <a:p>
            <a:r>
              <a:rPr lang="en-US" b="1" dirty="0">
                <a:latin typeface="Times New Roman" panose="02020603050405020304" pitchFamily="18" charset="0"/>
                <a:cs typeface="Times New Roman" panose="02020603050405020304" pitchFamily="18" charset="0"/>
              </a:rPr>
              <a:t>Why need to manage state</a:t>
            </a:r>
            <a:r>
              <a:rPr lang="en-US" b="1" dirty="0" smtClean="0">
                <a:latin typeface="Times New Roman" panose="02020603050405020304" pitchFamily="18" charset="0"/>
                <a:cs typeface="Times New Roman" panose="02020603050405020304" pitchFamily="18" charset="0"/>
              </a:rPr>
              <a:t>?</a:t>
            </a:r>
          </a:p>
          <a:p>
            <a:pPr lvl="1"/>
            <a:r>
              <a:rPr lang="en-US" sz="1600" dirty="0" smtClean="0">
                <a:latin typeface="Times New Roman" panose="02020603050405020304" pitchFamily="18" charset="0"/>
                <a:cs typeface="Times New Roman" panose="02020603050405020304" pitchFamily="18" charset="0"/>
              </a:rPr>
              <a:t>The most important here they don’t have a parent-child relationship</a:t>
            </a:r>
          </a:p>
          <a:p>
            <a:pPr lvl="1"/>
            <a:endParaRPr lang="en-US" sz="1600" dirty="0" smtClean="0">
              <a:latin typeface="Times New Roman" panose="02020603050405020304" pitchFamily="18" charset="0"/>
              <a:cs typeface="Times New Roman" panose="02020603050405020304" pitchFamily="18" charset="0"/>
            </a:endParaRPr>
          </a:p>
          <a:p>
            <a:endParaRPr lang="en-US" b="1" dirty="0">
              <a:latin typeface="Times New Roman" panose="02020603050405020304" pitchFamily="18" charset="0"/>
              <a:cs typeface="Times New Roman" panose="02020603050405020304" pitchFamily="18" charset="0"/>
            </a:endParaRPr>
          </a:p>
          <a:p>
            <a:endParaRPr lang="en-US" b="1" dirty="0" smtClean="0">
              <a:latin typeface="Times New Roman" panose="02020603050405020304" pitchFamily="18" charset="0"/>
              <a:cs typeface="Times New Roman" panose="02020603050405020304" pitchFamily="18" charset="0"/>
            </a:endParaRPr>
          </a:p>
          <a:p>
            <a:pPr lvl="1"/>
            <a:r>
              <a:rPr lang="en-US" sz="1600" dirty="0">
                <a:latin typeface="Times New Roman" panose="02020603050405020304" pitchFamily="18" charset="0"/>
                <a:cs typeface="Times New Roman" panose="02020603050405020304" pitchFamily="18" charset="0"/>
              </a:rPr>
              <a:t>A common solution is use Mediator Design Pattern-Parent as </a:t>
            </a:r>
            <a:r>
              <a:rPr lang="en-US" sz="1600" dirty="0" smtClean="0">
                <a:latin typeface="Times New Roman" panose="02020603050405020304" pitchFamily="18" charset="0"/>
                <a:cs typeface="Times New Roman" panose="02020603050405020304" pitchFamily="18" charset="0"/>
              </a:rPr>
              <a:t>Mediator </a:t>
            </a:r>
            <a:endParaRPr lang="en-US" sz="1600" dirty="0">
              <a:latin typeface="Times New Roman" panose="02020603050405020304" pitchFamily="18" charset="0"/>
              <a:cs typeface="Times New Roman" panose="02020603050405020304" pitchFamily="18" charset="0"/>
            </a:endParaRPr>
          </a:p>
          <a:p>
            <a:pPr lvl="1"/>
            <a:endParaRPr lang="en-US" b="1" dirty="0" smtClean="0">
              <a:latin typeface="Times New Roman" panose="02020603050405020304" pitchFamily="18" charset="0"/>
              <a:cs typeface="Times New Roman" panose="02020603050405020304" pitchFamily="18" charset="0"/>
            </a:endParaRPr>
          </a:p>
          <a:p>
            <a:pPr lvl="1"/>
            <a:endParaRPr lang="en-US" b="1" dirty="0">
              <a:latin typeface="Times New Roman" panose="02020603050405020304" pitchFamily="18" charset="0"/>
              <a:cs typeface="Times New Roman" panose="02020603050405020304" pitchFamily="18" charset="0"/>
            </a:endParaRPr>
          </a:p>
          <a:p>
            <a:endParaRPr lang="en-US" b="1" dirty="0" smtClean="0">
              <a:latin typeface="Times New Roman" panose="02020603050405020304" pitchFamily="18" charset="0"/>
              <a:cs typeface="Times New Roman" panose="02020603050405020304" pitchFamily="18" charset="0"/>
            </a:endParaRPr>
          </a:p>
          <a:p>
            <a:pPr marL="0" indent="0">
              <a:buNone/>
            </a:pPr>
            <a:endParaRPr lang="en-US" b="1" dirty="0">
              <a:latin typeface="Times New Roman" panose="02020603050405020304" pitchFamily="18" charset="0"/>
              <a:cs typeface="Times New Roman" panose="02020603050405020304" pitchFamily="18" charset="0"/>
            </a:endParaRPr>
          </a:p>
          <a:p>
            <a:endParaRPr lang="en-US" b="1" dirty="0"/>
          </a:p>
          <a:p>
            <a:pPr marL="457200" lvl="1" indent="0">
              <a:buNone/>
            </a:pPr>
            <a:endParaRPr lang="en-US" b="1" dirty="0"/>
          </a:p>
          <a:p>
            <a:pPr marL="914400" lvl="4" indent="0">
              <a:buNone/>
            </a:pPr>
            <a:endParaRPr lang="en-US" sz="2000" b="1" dirty="0">
              <a:solidFill>
                <a:srgbClr val="B73B50"/>
              </a:solidFill>
            </a:endParaRPr>
          </a:p>
          <a:p>
            <a:pPr marL="914400" lvl="4" indent="0">
              <a:buNone/>
            </a:pPr>
            <a:endParaRPr lang="en-US" sz="2000" b="1" dirty="0">
              <a:solidFill>
                <a:srgbClr val="B73B50"/>
              </a:solidFill>
            </a:endParaRPr>
          </a:p>
          <a:p>
            <a:pPr marL="457200" lvl="1" indent="0">
              <a:buNone/>
            </a:pPr>
            <a:endParaRPr lang="en-US" sz="2000" b="1" dirty="0">
              <a:solidFill>
                <a:srgbClr val="B73B50"/>
              </a:solidFill>
            </a:endParaRPr>
          </a:p>
        </p:txBody>
      </p:sp>
      <p:pic>
        <p:nvPicPr>
          <p:cNvPr id="4" name="Picture 3"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3000" y="1657350"/>
            <a:ext cx="3232316" cy="97160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0600" y="3028950"/>
            <a:ext cx="4953000" cy="1871593"/>
          </a:xfrm>
          <a:prstGeom prst="rect">
            <a:avLst/>
          </a:prstGeom>
        </p:spPr>
      </p:pic>
    </p:spTree>
    <p:extLst>
      <p:ext uri="{BB962C8B-B14F-4D97-AF65-F5344CB8AC3E}">
        <p14:creationId xmlns:p14="http://schemas.microsoft.com/office/powerpoint/2010/main" val="2293618326"/>
      </p:ext>
    </p:extLst>
  </p:cSld>
  <p:clrMapOvr>
    <a:masterClrMapping/>
  </p:clrMapOvr>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33350"/>
            <a:ext cx="8915400" cy="450591"/>
          </a:xfrm>
        </p:spPr>
        <p:txBody>
          <a:bodyPr>
            <a:noAutofit/>
          </a:bodyPr>
          <a:lstStyle/>
          <a:p>
            <a:r>
              <a:rPr lang="en-US" sz="2400" dirty="0" smtClean="0">
                <a:latin typeface="Times New Roman" panose="02020603050405020304" pitchFamily="18" charset="0"/>
                <a:cs typeface="Times New Roman" panose="02020603050405020304" pitchFamily="18" charset="0"/>
              </a:rPr>
              <a:t>Manage State (11)</a:t>
            </a:r>
            <a:endParaRPr lang="en-US" sz="2400" dirty="0">
              <a:latin typeface="Times New Roman" panose="02020603050405020304" pitchFamily="18" charset="0"/>
              <a:cs typeface="Times New Roman" panose="02020603050405020304" pitchFamily="18" charset="0"/>
            </a:endParaRPr>
          </a:p>
        </p:txBody>
      </p:sp>
      <p:sp>
        <p:nvSpPr>
          <p:cNvPr id="24579" name="Content Placeholder 2"/>
          <p:cNvSpPr>
            <a:spLocks noGrp="1"/>
          </p:cNvSpPr>
          <p:nvPr>
            <p:ph sz="quarter" idx="13"/>
          </p:nvPr>
        </p:nvSpPr>
        <p:spPr>
          <a:xfrm>
            <a:off x="152400" y="819150"/>
            <a:ext cx="8915400" cy="4191000"/>
          </a:xfrm>
        </p:spPr>
        <p:txBody>
          <a:bodyPr/>
          <a:lstStyle/>
          <a:p>
            <a:r>
              <a:rPr lang="en-US" b="1" dirty="0">
                <a:latin typeface="Times New Roman" panose="02020603050405020304" pitchFamily="18" charset="0"/>
                <a:cs typeface="Times New Roman" panose="02020603050405020304" pitchFamily="18" charset="0"/>
              </a:rPr>
              <a:t>Why need to manage </a:t>
            </a:r>
            <a:r>
              <a:rPr lang="en-US" b="1" dirty="0" smtClean="0">
                <a:latin typeface="Times New Roman" panose="02020603050405020304" pitchFamily="18" charset="0"/>
                <a:cs typeface="Times New Roman" panose="02020603050405020304" pitchFamily="18" charset="0"/>
              </a:rPr>
              <a:t>state ?</a:t>
            </a:r>
          </a:p>
          <a:p>
            <a:pPr lvl="1"/>
            <a:r>
              <a:rPr lang="en-US" dirty="0" smtClean="0">
                <a:latin typeface="Times New Roman" panose="02020603050405020304" pitchFamily="18" charset="0"/>
                <a:cs typeface="Times New Roman" panose="02020603050405020304" pitchFamily="18" charset="0"/>
              </a:rPr>
              <a:t>But this solution is not good in large application because </a:t>
            </a:r>
          </a:p>
          <a:p>
            <a:pPr lvl="2"/>
            <a:r>
              <a:rPr lang="en-US" dirty="0">
                <a:latin typeface="Times New Roman" panose="02020603050405020304" pitchFamily="18" charset="0"/>
                <a:cs typeface="Times New Roman" panose="02020603050405020304" pitchFamily="18" charset="0"/>
              </a:rPr>
              <a:t>W</a:t>
            </a:r>
            <a:r>
              <a:rPr lang="en-US" dirty="0" smtClean="0">
                <a:latin typeface="Times New Roman" panose="02020603050405020304" pitchFamily="18" charset="0"/>
                <a:cs typeface="Times New Roman" panose="02020603050405020304" pitchFamily="18" charset="0"/>
              </a:rPr>
              <a:t>e have Events published all over the places and then to track what happens to application state, we have to jump all over the code to see what is going on.</a:t>
            </a:r>
          </a:p>
          <a:p>
            <a:pPr lvl="2"/>
            <a:r>
              <a:rPr lang="en-US" dirty="0" smtClean="0">
                <a:latin typeface="Times New Roman" panose="02020603050405020304" pitchFamily="18" charset="0"/>
                <a:cs typeface="Times New Roman" panose="02020603050405020304" pitchFamily="18" charset="0"/>
              </a:rPr>
              <a:t>We use property binding , this make components tightly couple</a:t>
            </a:r>
          </a:p>
          <a:p>
            <a:pPr lvl="2"/>
            <a:r>
              <a:rPr lang="en-US" dirty="0" smtClean="0">
                <a:latin typeface="Times New Roman" panose="02020603050405020304" pitchFamily="18" charset="0"/>
                <a:cs typeface="Times New Roman" panose="02020603050405020304" pitchFamily="18" charset="0"/>
              </a:rPr>
              <a:t>The problem with this approach is the data can be updated in an unpredictable way. When there ‘s a bug we have to jump all over the code to figure out how is data is flowing and how is application state updated in multiple places.</a:t>
            </a:r>
          </a:p>
          <a:p>
            <a:pPr lvl="2"/>
            <a:r>
              <a:rPr lang="en-US" dirty="0" smtClean="0">
                <a:latin typeface="Times New Roman" panose="02020603050405020304" pitchFamily="18" charset="0"/>
                <a:cs typeface="Times New Roman" panose="02020603050405020304" pitchFamily="18" charset="0"/>
              </a:rPr>
              <a:t>Adding new feature becomes a challenge because once again we don’t know what is the  impact of this new feature on application</a:t>
            </a:r>
          </a:p>
          <a:p>
            <a:pPr marL="457200" lvl="1" indent="0">
              <a:buNone/>
            </a:pPr>
            <a:endParaRPr lang="en-US" sz="1800" dirty="0" smtClean="0">
              <a:latin typeface="Times New Roman" panose="02020603050405020304" pitchFamily="18" charset="0"/>
              <a:cs typeface="Times New Roman" panose="02020603050405020304" pitchFamily="18" charset="0"/>
            </a:endParaRPr>
          </a:p>
          <a:p>
            <a:endParaRPr lang="en-US" b="1" dirty="0">
              <a:latin typeface="Times New Roman" panose="02020603050405020304" pitchFamily="18" charset="0"/>
              <a:cs typeface="Times New Roman" panose="02020603050405020304" pitchFamily="18" charset="0"/>
            </a:endParaRPr>
          </a:p>
          <a:p>
            <a:endParaRPr lang="en-US" b="1" dirty="0" smtClean="0">
              <a:latin typeface="Times New Roman" panose="02020603050405020304" pitchFamily="18" charset="0"/>
              <a:cs typeface="Times New Roman" panose="02020603050405020304" pitchFamily="18" charset="0"/>
            </a:endParaRPr>
          </a:p>
          <a:p>
            <a:endParaRPr lang="en-US" b="1" dirty="0"/>
          </a:p>
          <a:p>
            <a:pPr marL="457200" lvl="1" indent="0">
              <a:buNone/>
            </a:pPr>
            <a:endParaRPr lang="en-US" b="1" dirty="0"/>
          </a:p>
          <a:p>
            <a:pPr marL="914400" lvl="4" indent="0">
              <a:buNone/>
            </a:pPr>
            <a:endParaRPr lang="en-US" sz="2000" b="1" dirty="0">
              <a:solidFill>
                <a:srgbClr val="B73B50"/>
              </a:solidFill>
            </a:endParaRPr>
          </a:p>
          <a:p>
            <a:pPr marL="914400" lvl="4" indent="0">
              <a:buNone/>
            </a:pPr>
            <a:endParaRPr lang="en-US" sz="2000" b="1" dirty="0">
              <a:solidFill>
                <a:srgbClr val="B73B50"/>
              </a:solidFill>
            </a:endParaRPr>
          </a:p>
          <a:p>
            <a:pPr marL="457200" lvl="1" indent="0">
              <a:buNone/>
            </a:pPr>
            <a:endParaRPr lang="en-US" sz="2000" b="1" dirty="0">
              <a:solidFill>
                <a:srgbClr val="B73B50"/>
              </a:solidFill>
            </a:endParaRPr>
          </a:p>
        </p:txBody>
      </p:sp>
    </p:spTree>
    <p:extLst>
      <p:ext uri="{BB962C8B-B14F-4D97-AF65-F5344CB8AC3E}">
        <p14:creationId xmlns:p14="http://schemas.microsoft.com/office/powerpoint/2010/main" val="2109931118"/>
      </p:ext>
    </p:extLst>
  </p:cSld>
  <p:clrMapOvr>
    <a:masterClrMapping/>
  </p:clrMapOvr>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33350"/>
            <a:ext cx="8915400" cy="450591"/>
          </a:xfrm>
        </p:spPr>
        <p:txBody>
          <a:bodyPr>
            <a:noAutofit/>
          </a:bodyPr>
          <a:lstStyle/>
          <a:p>
            <a:r>
              <a:rPr lang="en-US" sz="2400" dirty="0" smtClean="0">
                <a:latin typeface="Times New Roman" panose="02020603050405020304" pitchFamily="18" charset="0"/>
                <a:cs typeface="Times New Roman" panose="02020603050405020304" pitchFamily="18" charset="0"/>
              </a:rPr>
              <a:t>Manage State (14)</a:t>
            </a:r>
            <a:endParaRPr lang="en-US" sz="2400" dirty="0">
              <a:latin typeface="Times New Roman" panose="02020603050405020304" pitchFamily="18" charset="0"/>
              <a:cs typeface="Times New Roman" panose="02020603050405020304" pitchFamily="18" charset="0"/>
            </a:endParaRPr>
          </a:p>
        </p:txBody>
      </p:sp>
      <p:sp>
        <p:nvSpPr>
          <p:cNvPr id="24579" name="Content Placeholder 2"/>
          <p:cNvSpPr>
            <a:spLocks noGrp="1"/>
          </p:cNvSpPr>
          <p:nvPr>
            <p:ph sz="quarter" idx="13"/>
          </p:nvPr>
        </p:nvSpPr>
        <p:spPr>
          <a:xfrm>
            <a:off x="152400" y="819150"/>
            <a:ext cx="8915400" cy="4191000"/>
          </a:xfrm>
        </p:spPr>
        <p:txBody>
          <a:bodyPr/>
          <a:lstStyle/>
          <a:p>
            <a:r>
              <a:rPr lang="en-US" b="1" dirty="0" smtClean="0">
                <a:latin typeface="Times New Roman" panose="02020603050405020304" pitchFamily="18" charset="0"/>
                <a:cs typeface="Times New Roman" panose="02020603050405020304" pitchFamily="18" charset="0"/>
              </a:rPr>
              <a:t>How to manage state?</a:t>
            </a:r>
          </a:p>
          <a:p>
            <a:pPr lvl="1"/>
            <a:r>
              <a:rPr lang="en-US" dirty="0"/>
              <a:t> </a:t>
            </a:r>
            <a:r>
              <a:rPr lang="en-US" dirty="0" smtClean="0">
                <a:latin typeface="Times New Roman" panose="02020603050405020304" pitchFamily="18" charset="0"/>
                <a:cs typeface="Times New Roman" panose="02020603050405020304" pitchFamily="18" charset="0"/>
              </a:rPr>
              <a:t>There </a:t>
            </a:r>
            <a:r>
              <a:rPr lang="en-US" dirty="0">
                <a:latin typeface="Times New Roman" panose="02020603050405020304" pitchFamily="18" charset="0"/>
                <a:cs typeface="Times New Roman" panose="02020603050405020304" pitchFamily="18" charset="0"/>
              </a:rPr>
              <a:t>are </a:t>
            </a:r>
            <a:r>
              <a:rPr lang="en-US" dirty="0" smtClean="0">
                <a:latin typeface="Times New Roman" panose="02020603050405020304" pitchFamily="18" charset="0"/>
                <a:cs typeface="Times New Roman" panose="02020603050405020304" pitchFamily="18" charset="0"/>
              </a:rPr>
              <a:t>4 </a:t>
            </a:r>
            <a:r>
              <a:rPr lang="en-US" dirty="0">
                <a:latin typeface="Times New Roman" panose="02020603050405020304" pitchFamily="18" charset="0"/>
                <a:cs typeface="Times New Roman" panose="02020603050405020304" pitchFamily="18" charset="0"/>
              </a:rPr>
              <a:t>main ways to solve </a:t>
            </a:r>
            <a:r>
              <a:rPr lang="en-US" dirty="0" smtClean="0">
                <a:latin typeface="Times New Roman" panose="02020603050405020304" pitchFamily="18" charset="0"/>
                <a:cs typeface="Times New Roman" panose="02020603050405020304" pitchFamily="18" charset="0"/>
              </a:rPr>
              <a:t>issues.</a:t>
            </a:r>
            <a:endParaRPr lang="en-US" dirty="0">
              <a:latin typeface="Times New Roman" panose="02020603050405020304" pitchFamily="18" charset="0"/>
              <a:cs typeface="Times New Roman" panose="02020603050405020304" pitchFamily="18" charset="0"/>
            </a:endParaRPr>
          </a:p>
          <a:p>
            <a:pPr lvl="2"/>
            <a:r>
              <a:rPr lang="en-US" dirty="0" smtClean="0">
                <a:latin typeface="Times New Roman" panose="02020603050405020304" pitchFamily="18" charset="0"/>
                <a:cs typeface="Times New Roman" panose="02020603050405020304" pitchFamily="18" charset="0"/>
              </a:rPr>
              <a:t>Use Redux directly </a:t>
            </a:r>
          </a:p>
          <a:p>
            <a:pPr lvl="2"/>
            <a:r>
              <a:rPr lang="en-US" dirty="0" smtClean="0">
                <a:latin typeface="Times New Roman" panose="02020603050405020304" pitchFamily="18" charset="0"/>
                <a:cs typeface="Times New Roman" panose="02020603050405020304" pitchFamily="18" charset="0"/>
              </a:rPr>
              <a:t>Use Redux </a:t>
            </a:r>
            <a:r>
              <a:rPr lang="en-US" dirty="0">
                <a:latin typeface="Times New Roman" panose="02020603050405020304" pitchFamily="18" charset="0"/>
                <a:cs typeface="Times New Roman" panose="02020603050405020304" pitchFamily="18" charset="0"/>
              </a:rPr>
              <a:t>using </a:t>
            </a:r>
            <a:r>
              <a:rPr lang="en-US" dirty="0" smtClean="0">
                <a:latin typeface="Times New Roman" panose="02020603050405020304" pitchFamily="18" charset="0"/>
                <a:cs typeface="Times New Roman" panose="02020603050405020304" pitchFamily="18" charset="0"/>
              </a:rPr>
              <a:t>ng2-redux</a:t>
            </a:r>
          </a:p>
          <a:p>
            <a:pPr lvl="2"/>
            <a:r>
              <a:rPr lang="en-US" dirty="0" smtClean="0">
                <a:latin typeface="Times New Roman" panose="02020603050405020304" pitchFamily="18" charset="0"/>
                <a:cs typeface="Times New Roman" panose="02020603050405020304" pitchFamily="18" charset="0"/>
              </a:rPr>
              <a:t>Use Redux using @</a:t>
            </a:r>
            <a:r>
              <a:rPr lang="en-US" dirty="0" err="1" smtClean="0">
                <a:latin typeface="Times New Roman" panose="02020603050405020304" pitchFamily="18" charset="0"/>
                <a:cs typeface="Times New Roman" panose="02020603050405020304" pitchFamily="18" charset="0"/>
              </a:rPr>
              <a:t>ngrx</a:t>
            </a:r>
            <a:endParaRPr lang="en-US" dirty="0" smtClean="0">
              <a:latin typeface="Times New Roman" panose="02020603050405020304" pitchFamily="18" charset="0"/>
              <a:cs typeface="Times New Roman" panose="02020603050405020304" pitchFamily="18" charset="0"/>
            </a:endParaRPr>
          </a:p>
          <a:p>
            <a:pPr lvl="2"/>
            <a:r>
              <a:rPr lang="en-US" dirty="0" smtClean="0">
                <a:latin typeface="Times New Roman" panose="02020603050405020304" pitchFamily="18" charset="0"/>
                <a:cs typeface="Times New Roman" panose="02020603050405020304" pitchFamily="18" charset="0"/>
              </a:rPr>
              <a:t>Angular </a:t>
            </a:r>
            <a:r>
              <a:rPr lang="en-US" dirty="0">
                <a:latin typeface="Times New Roman" panose="02020603050405020304" pitchFamily="18" charset="0"/>
                <a:cs typeface="Times New Roman" panose="02020603050405020304" pitchFamily="18" charset="0"/>
              </a:rPr>
              <a:t>Services and </a:t>
            </a:r>
            <a:r>
              <a:rPr lang="en-US" dirty="0" err="1">
                <a:latin typeface="Times New Roman" panose="02020603050405020304" pitchFamily="18" charset="0"/>
                <a:cs typeface="Times New Roman" panose="02020603050405020304" pitchFamily="18" charset="0"/>
              </a:rPr>
              <a:t>RxJS</a:t>
            </a:r>
            <a:r>
              <a:rPr lang="en-US" dirty="0">
                <a:latin typeface="Times New Roman" panose="02020603050405020304" pitchFamily="18" charset="0"/>
                <a:cs typeface="Times New Roman" panose="02020603050405020304" pitchFamily="18" charset="0"/>
              </a:rPr>
              <a:t>.</a:t>
            </a:r>
          </a:p>
          <a:p>
            <a:pPr lvl="1"/>
            <a:endParaRPr lang="en-US" b="1" dirty="0" smtClean="0">
              <a:latin typeface="Times New Roman" panose="02020603050405020304" pitchFamily="18" charset="0"/>
              <a:cs typeface="Times New Roman" panose="02020603050405020304" pitchFamily="18" charset="0"/>
            </a:endParaRPr>
          </a:p>
          <a:p>
            <a:endParaRPr lang="en-US" b="1" dirty="0"/>
          </a:p>
          <a:p>
            <a:pPr marL="457200" lvl="1" indent="0">
              <a:buNone/>
            </a:pPr>
            <a:endParaRPr lang="en-US" b="1" dirty="0"/>
          </a:p>
          <a:p>
            <a:pPr marL="914400" lvl="4" indent="0">
              <a:buNone/>
            </a:pPr>
            <a:endParaRPr lang="en-US" sz="2000" b="1" dirty="0">
              <a:solidFill>
                <a:srgbClr val="B73B50"/>
              </a:solidFill>
            </a:endParaRPr>
          </a:p>
          <a:p>
            <a:pPr marL="914400" lvl="4" indent="0">
              <a:buNone/>
            </a:pPr>
            <a:endParaRPr lang="en-US" sz="2000" b="1" dirty="0">
              <a:solidFill>
                <a:srgbClr val="B73B50"/>
              </a:solidFill>
            </a:endParaRPr>
          </a:p>
          <a:p>
            <a:pPr marL="457200" lvl="1" indent="0">
              <a:buNone/>
            </a:pPr>
            <a:endParaRPr lang="en-US" sz="2000" b="1" dirty="0">
              <a:solidFill>
                <a:srgbClr val="B73B50"/>
              </a:solidFill>
            </a:endParaRPr>
          </a:p>
        </p:txBody>
      </p:sp>
    </p:spTree>
    <p:extLst>
      <p:ext uri="{BB962C8B-B14F-4D97-AF65-F5344CB8AC3E}">
        <p14:creationId xmlns:p14="http://schemas.microsoft.com/office/powerpoint/2010/main" val="3706153433"/>
      </p:ext>
    </p:extLst>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33350"/>
            <a:ext cx="8915400" cy="450591"/>
          </a:xfrm>
        </p:spPr>
        <p:txBody>
          <a:bodyPr>
            <a:noAutofit/>
          </a:bodyPr>
          <a:lstStyle/>
          <a:p>
            <a:r>
              <a:rPr lang="en-US" sz="2400" dirty="0">
                <a:latin typeface="Times New Roman" panose="02020603050405020304" pitchFamily="18" charset="0"/>
                <a:cs typeface="Times New Roman" panose="02020603050405020304" pitchFamily="18" charset="0"/>
              </a:rPr>
              <a:t>Manage </a:t>
            </a:r>
            <a:r>
              <a:rPr lang="en-US" sz="2400" dirty="0" smtClean="0">
                <a:latin typeface="Times New Roman" panose="02020603050405020304" pitchFamily="18" charset="0"/>
                <a:cs typeface="Times New Roman" panose="02020603050405020304" pitchFamily="18" charset="0"/>
              </a:rPr>
              <a:t>State – Redux (1)</a:t>
            </a:r>
            <a:endParaRPr lang="en-US" sz="2400" dirty="0">
              <a:latin typeface="Times New Roman" panose="02020603050405020304" pitchFamily="18" charset="0"/>
              <a:cs typeface="Times New Roman" panose="02020603050405020304" pitchFamily="18" charset="0"/>
            </a:endParaRPr>
          </a:p>
        </p:txBody>
      </p:sp>
      <p:sp>
        <p:nvSpPr>
          <p:cNvPr id="24579" name="Content Placeholder 2"/>
          <p:cNvSpPr>
            <a:spLocks noGrp="1"/>
          </p:cNvSpPr>
          <p:nvPr>
            <p:ph sz="quarter" idx="13"/>
          </p:nvPr>
        </p:nvSpPr>
        <p:spPr>
          <a:xfrm>
            <a:off x="152400" y="819150"/>
            <a:ext cx="8915400" cy="4191000"/>
          </a:xfrm>
        </p:spPr>
        <p:txBody>
          <a:bodyPr/>
          <a:lstStyle/>
          <a:p>
            <a:pPr>
              <a:buFontTx/>
              <a:buChar char="-"/>
            </a:pPr>
            <a:r>
              <a:rPr lang="en-US" b="1" dirty="0" smtClean="0">
                <a:latin typeface="Times New Roman" panose="02020603050405020304" pitchFamily="18" charset="0"/>
                <a:cs typeface="Times New Roman" panose="02020603050405020304" pitchFamily="18" charset="0"/>
              </a:rPr>
              <a:t>What is redux?</a:t>
            </a:r>
          </a:p>
          <a:p>
            <a:pPr lvl="1">
              <a:buFontTx/>
              <a:buChar char="-"/>
            </a:pPr>
            <a:r>
              <a:rPr lang="en-US" dirty="0" smtClean="0">
                <a:latin typeface="Times New Roman" panose="02020603050405020304" pitchFamily="18" charset="0"/>
                <a:cs typeface="Times New Roman" panose="02020603050405020304" pitchFamily="18" charset="0"/>
              </a:rPr>
              <a:t>Redux is a library helps us manage the state of application</a:t>
            </a:r>
          </a:p>
          <a:p>
            <a:pPr lvl="1">
              <a:buFontTx/>
              <a:buChar char="-"/>
            </a:pPr>
            <a:r>
              <a:rPr lang="en-US" dirty="0">
                <a:latin typeface="Times New Roman" panose="02020603050405020304" pitchFamily="18" charset="0"/>
                <a:cs typeface="Times New Roman" panose="02020603050405020304" pitchFamily="18" charset="0"/>
              </a:rPr>
              <a:t>Redux is </a:t>
            </a:r>
            <a:r>
              <a:rPr lang="en-US" dirty="0" smtClean="0">
                <a:latin typeface="Times New Roman" panose="02020603050405020304" pitchFamily="18" charset="0"/>
                <a:cs typeface="Times New Roman" panose="02020603050405020304" pitchFamily="18" charset="0"/>
              </a:rPr>
              <a:t>a </a:t>
            </a:r>
            <a:r>
              <a:rPr lang="en-US" dirty="0">
                <a:latin typeface="Times New Roman" panose="02020603050405020304" pitchFamily="18" charset="0"/>
                <a:cs typeface="Times New Roman" panose="02020603050405020304" pitchFamily="18" charset="0"/>
              </a:rPr>
              <a:t>data flow pattern</a:t>
            </a:r>
          </a:p>
          <a:p>
            <a:pPr lvl="1">
              <a:buFontTx/>
              <a:buChar char="-"/>
            </a:pPr>
            <a:r>
              <a:rPr lang="en-US" dirty="0" smtClean="0">
                <a:latin typeface="Times New Roman" panose="02020603050405020304" pitchFamily="18" charset="0"/>
                <a:cs typeface="Times New Roman" panose="02020603050405020304" pitchFamily="18" charset="0"/>
              </a:rPr>
              <a:t>We can run Redux in any application that suitable for component driven like </a:t>
            </a:r>
            <a:r>
              <a:rPr lang="en-US" dirty="0" err="1" smtClean="0">
                <a:latin typeface="Times New Roman" panose="02020603050405020304" pitchFamily="18" charset="0"/>
                <a:cs typeface="Times New Roman" panose="02020603050405020304" pitchFamily="18" charset="0"/>
              </a:rPr>
              <a:t>AngularJs</a:t>
            </a:r>
            <a:r>
              <a:rPr lang="en-US" dirty="0" smtClean="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Angular </a:t>
            </a:r>
            <a:r>
              <a:rPr lang="en-US" dirty="0" smtClean="0">
                <a:latin typeface="Times New Roman" panose="02020603050405020304" pitchFamily="18" charset="0"/>
                <a:cs typeface="Times New Roman" panose="02020603050405020304" pitchFamily="18" charset="0"/>
              </a:rPr>
              <a:t>or React</a:t>
            </a:r>
          </a:p>
          <a:p>
            <a:pPr marL="342900" lvl="2" indent="-342900">
              <a:buFontTx/>
              <a:buChar char="-"/>
            </a:pPr>
            <a:r>
              <a:rPr lang="en-US" sz="2400" b="1" dirty="0">
                <a:latin typeface="Times New Roman" panose="02020603050405020304" pitchFamily="18" charset="0"/>
                <a:cs typeface="Times New Roman" panose="02020603050405020304" pitchFamily="18" charset="0"/>
              </a:rPr>
              <a:t>Redux </a:t>
            </a:r>
            <a:r>
              <a:rPr lang="en-US" sz="2400" b="1" dirty="0" smtClean="0">
                <a:latin typeface="Times New Roman" panose="02020603050405020304" pitchFamily="18" charset="0"/>
                <a:cs typeface="Times New Roman" panose="02020603050405020304" pitchFamily="18" charset="0"/>
              </a:rPr>
              <a:t>benefits ?</a:t>
            </a:r>
          </a:p>
          <a:p>
            <a:pPr lvl="1">
              <a:buFontTx/>
              <a:buChar char="-"/>
            </a:pPr>
            <a:r>
              <a:rPr lang="en-US" dirty="0" smtClean="0">
                <a:latin typeface="Times New Roman" panose="02020603050405020304" pitchFamily="18" charset="0"/>
                <a:cs typeface="Times New Roman" panose="02020603050405020304" pitchFamily="18" charset="0"/>
              </a:rPr>
              <a:t>Decouple architecture </a:t>
            </a:r>
          </a:p>
          <a:p>
            <a:pPr lvl="1">
              <a:buFontTx/>
              <a:buChar char="-"/>
            </a:pPr>
            <a:r>
              <a:rPr lang="en-US" dirty="0" smtClean="0">
                <a:latin typeface="Times New Roman" panose="02020603050405020304" pitchFamily="18" charset="0"/>
                <a:cs typeface="Times New Roman" panose="02020603050405020304" pitchFamily="18" charset="0"/>
              </a:rPr>
              <a:t>Testability (We don’t need more mocks or spies)</a:t>
            </a:r>
          </a:p>
          <a:p>
            <a:pPr lvl="1">
              <a:buFontTx/>
              <a:buChar char="-"/>
            </a:pPr>
            <a:r>
              <a:rPr lang="en-US" dirty="0" smtClean="0">
                <a:latin typeface="Times New Roman" panose="02020603050405020304" pitchFamily="18" charset="0"/>
                <a:cs typeface="Times New Roman" panose="02020603050405020304" pitchFamily="18" charset="0"/>
              </a:rPr>
              <a:t>Redux </a:t>
            </a:r>
            <a:r>
              <a:rPr lang="en-US" dirty="0">
                <a:latin typeface="Times New Roman" panose="02020603050405020304" pitchFamily="18" charset="0"/>
                <a:cs typeface="Times New Roman" panose="02020603050405020304" pitchFamily="18" charset="0"/>
              </a:rPr>
              <a:t>makes app </a:t>
            </a:r>
            <a:r>
              <a:rPr lang="en-US" dirty="0" smtClean="0">
                <a:latin typeface="Times New Roman" panose="02020603050405020304" pitchFamily="18" charset="0"/>
                <a:cs typeface="Times New Roman" panose="02020603050405020304" pitchFamily="18" charset="0"/>
              </a:rPr>
              <a:t>incredibly easy to implement feature like redo and undo</a:t>
            </a:r>
            <a:endParaRPr lang="en-US" dirty="0">
              <a:latin typeface="Times New Roman" panose="02020603050405020304" pitchFamily="18" charset="0"/>
              <a:cs typeface="Times New Roman" panose="02020603050405020304" pitchFamily="18" charset="0"/>
            </a:endParaRPr>
          </a:p>
          <a:p>
            <a:endParaRPr lang="en-US" b="1" dirty="0"/>
          </a:p>
          <a:p>
            <a:pPr marL="457200" lvl="1" indent="0">
              <a:buNone/>
            </a:pPr>
            <a:endParaRPr lang="en-US" b="1" dirty="0"/>
          </a:p>
          <a:p>
            <a:pPr marL="914400" lvl="4" indent="0">
              <a:buNone/>
            </a:pPr>
            <a:endParaRPr lang="en-US" sz="2000" b="1" dirty="0">
              <a:solidFill>
                <a:srgbClr val="B73B50"/>
              </a:solidFill>
            </a:endParaRPr>
          </a:p>
          <a:p>
            <a:pPr marL="914400" lvl="4" indent="0">
              <a:buNone/>
            </a:pPr>
            <a:endParaRPr lang="en-US" sz="2000" b="1" dirty="0">
              <a:solidFill>
                <a:srgbClr val="B73B50"/>
              </a:solidFill>
            </a:endParaRPr>
          </a:p>
          <a:p>
            <a:pPr marL="457200" lvl="1" indent="0">
              <a:buNone/>
            </a:pPr>
            <a:endParaRPr lang="en-US" sz="2000" b="1" dirty="0">
              <a:solidFill>
                <a:srgbClr val="B73B50"/>
              </a:solidFill>
            </a:endParaRPr>
          </a:p>
        </p:txBody>
      </p:sp>
    </p:spTree>
    <p:extLst>
      <p:ext uri="{BB962C8B-B14F-4D97-AF65-F5344CB8AC3E}">
        <p14:creationId xmlns:p14="http://schemas.microsoft.com/office/powerpoint/2010/main" val="1428449769"/>
      </p:ext>
    </p:extLst>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33350"/>
            <a:ext cx="8915400" cy="450591"/>
          </a:xfrm>
        </p:spPr>
        <p:txBody>
          <a:bodyPr>
            <a:noAutofit/>
          </a:bodyPr>
          <a:lstStyle/>
          <a:p>
            <a:r>
              <a:rPr lang="en-US" sz="2400" dirty="0">
                <a:latin typeface="Times New Roman" panose="02020603050405020304" pitchFamily="18" charset="0"/>
                <a:cs typeface="Times New Roman" panose="02020603050405020304" pitchFamily="18" charset="0"/>
              </a:rPr>
              <a:t>Manage </a:t>
            </a:r>
            <a:r>
              <a:rPr lang="en-US" sz="2400" dirty="0" smtClean="0">
                <a:latin typeface="Times New Roman" panose="02020603050405020304" pitchFamily="18" charset="0"/>
                <a:cs typeface="Times New Roman" panose="02020603050405020304" pitchFamily="18" charset="0"/>
              </a:rPr>
              <a:t>State – Redux (2)</a:t>
            </a:r>
            <a:endParaRPr lang="en-US" sz="2400" dirty="0">
              <a:latin typeface="Times New Roman" panose="02020603050405020304" pitchFamily="18" charset="0"/>
              <a:cs typeface="Times New Roman" panose="02020603050405020304" pitchFamily="18" charset="0"/>
            </a:endParaRPr>
          </a:p>
        </p:txBody>
      </p:sp>
      <p:sp>
        <p:nvSpPr>
          <p:cNvPr id="24579" name="Content Placeholder 2"/>
          <p:cNvSpPr>
            <a:spLocks noGrp="1"/>
          </p:cNvSpPr>
          <p:nvPr>
            <p:ph sz="quarter" idx="13"/>
          </p:nvPr>
        </p:nvSpPr>
        <p:spPr>
          <a:xfrm>
            <a:off x="152400" y="819150"/>
            <a:ext cx="8915400" cy="4191000"/>
          </a:xfrm>
        </p:spPr>
        <p:txBody>
          <a:bodyPr/>
          <a:lstStyle/>
          <a:p>
            <a:pPr>
              <a:buFontTx/>
              <a:buChar char="-"/>
            </a:pPr>
            <a:r>
              <a:rPr lang="en-US" b="1" dirty="0" smtClean="0">
                <a:latin typeface="Times New Roman" panose="02020603050405020304" pitchFamily="18" charset="0"/>
                <a:cs typeface="Times New Roman" panose="02020603050405020304" pitchFamily="18" charset="0"/>
              </a:rPr>
              <a:t>Redux </a:t>
            </a:r>
            <a:r>
              <a:rPr lang="en-US" b="1" dirty="0">
                <a:latin typeface="Times New Roman" panose="02020603050405020304" pitchFamily="18" charset="0"/>
                <a:cs typeface="Times New Roman" panose="02020603050405020304" pitchFamily="18" charset="0"/>
              </a:rPr>
              <a:t>k</a:t>
            </a:r>
            <a:r>
              <a:rPr lang="en-US" b="1" dirty="0" smtClean="0">
                <a:latin typeface="Times New Roman" panose="02020603050405020304" pitchFamily="18" charset="0"/>
                <a:cs typeface="Times New Roman" panose="02020603050405020304" pitchFamily="18" charset="0"/>
              </a:rPr>
              <a:t>ey </a:t>
            </a:r>
            <a:r>
              <a:rPr lang="en-US" b="1" dirty="0">
                <a:latin typeface="Times New Roman" panose="02020603050405020304" pitchFamily="18" charset="0"/>
                <a:cs typeface="Times New Roman" panose="02020603050405020304" pitchFamily="18" charset="0"/>
              </a:rPr>
              <a:t>i</a:t>
            </a:r>
            <a:r>
              <a:rPr lang="en-US" b="1" dirty="0" smtClean="0">
                <a:latin typeface="Times New Roman" panose="02020603050405020304" pitchFamily="18" charset="0"/>
                <a:cs typeface="Times New Roman" panose="02020603050405020304" pitchFamily="18" charset="0"/>
              </a:rPr>
              <a:t>deas ?</a:t>
            </a:r>
          </a:p>
          <a:p>
            <a:pPr lvl="1"/>
            <a:r>
              <a:rPr lang="en-US" sz="1600" dirty="0">
                <a:latin typeface="Times New Roman" panose="02020603050405020304" pitchFamily="18" charset="0"/>
                <a:cs typeface="Times New Roman" panose="02020603050405020304" pitchFamily="18" charset="0"/>
              </a:rPr>
              <a:t>All of your </a:t>
            </a:r>
            <a:r>
              <a:rPr lang="en-US" sz="1600" dirty="0" smtClean="0">
                <a:latin typeface="Times New Roman" panose="02020603050405020304" pitchFamily="18" charset="0"/>
                <a:cs typeface="Times New Roman" panose="02020603050405020304" pitchFamily="18" charset="0"/>
              </a:rPr>
              <a:t>application’s data </a:t>
            </a:r>
            <a:r>
              <a:rPr lang="en-US" sz="1600" dirty="0">
                <a:latin typeface="Times New Roman" panose="02020603050405020304" pitchFamily="18" charset="0"/>
                <a:cs typeface="Times New Roman" panose="02020603050405020304" pitchFamily="18" charset="0"/>
              </a:rPr>
              <a:t>is in a single data structure called the </a:t>
            </a:r>
            <a:r>
              <a:rPr lang="en-US" sz="1600" b="1" i="1" dirty="0">
                <a:latin typeface="Times New Roman" panose="02020603050405020304" pitchFamily="18" charset="0"/>
                <a:cs typeface="Times New Roman" panose="02020603050405020304" pitchFamily="18" charset="0"/>
              </a:rPr>
              <a:t>state</a:t>
            </a:r>
            <a:r>
              <a:rPr lang="en-US" sz="1600" dirty="0">
                <a:latin typeface="Times New Roman" panose="02020603050405020304" pitchFamily="18" charset="0"/>
                <a:cs typeface="Times New Roman" panose="02020603050405020304" pitchFamily="18" charset="0"/>
              </a:rPr>
              <a:t> which is held in the </a:t>
            </a:r>
            <a:r>
              <a:rPr lang="en-US" sz="1600" b="1" i="1" dirty="0">
                <a:latin typeface="Times New Roman" panose="02020603050405020304" pitchFamily="18" charset="0"/>
                <a:cs typeface="Times New Roman" panose="02020603050405020304" pitchFamily="18" charset="0"/>
              </a:rPr>
              <a:t>store</a:t>
            </a:r>
          </a:p>
          <a:p>
            <a:pPr lvl="1"/>
            <a:r>
              <a:rPr lang="en-US" sz="1600" dirty="0">
                <a:latin typeface="Times New Roman" panose="02020603050405020304" pitchFamily="18" charset="0"/>
                <a:cs typeface="Times New Roman" panose="02020603050405020304" pitchFamily="18" charset="0"/>
              </a:rPr>
              <a:t>Your app reads the </a:t>
            </a:r>
            <a:r>
              <a:rPr lang="en-US" sz="1600" b="1" dirty="0">
                <a:latin typeface="Times New Roman" panose="02020603050405020304" pitchFamily="18" charset="0"/>
                <a:cs typeface="Times New Roman" panose="02020603050405020304" pitchFamily="18" charset="0"/>
              </a:rPr>
              <a:t>state</a:t>
            </a:r>
            <a:r>
              <a:rPr lang="en-US" sz="1600" dirty="0">
                <a:latin typeface="Times New Roman" panose="02020603050405020304" pitchFamily="18" charset="0"/>
                <a:cs typeface="Times New Roman" panose="02020603050405020304" pitchFamily="18" charset="0"/>
              </a:rPr>
              <a:t> from this </a:t>
            </a:r>
            <a:r>
              <a:rPr lang="en-US" sz="1600" b="1" dirty="0">
                <a:latin typeface="Times New Roman" panose="02020603050405020304" pitchFamily="18" charset="0"/>
                <a:cs typeface="Times New Roman" panose="02020603050405020304" pitchFamily="18" charset="0"/>
              </a:rPr>
              <a:t>store</a:t>
            </a:r>
            <a:endParaRPr lang="en-US" sz="1600" dirty="0">
              <a:latin typeface="Times New Roman" panose="02020603050405020304" pitchFamily="18" charset="0"/>
              <a:cs typeface="Times New Roman" panose="02020603050405020304" pitchFamily="18" charset="0"/>
            </a:endParaRPr>
          </a:p>
          <a:p>
            <a:pPr lvl="1"/>
            <a:r>
              <a:rPr lang="en-US" sz="1600" dirty="0">
                <a:latin typeface="Times New Roman" panose="02020603050405020304" pitchFamily="18" charset="0"/>
                <a:cs typeface="Times New Roman" panose="02020603050405020304" pitchFamily="18" charset="0"/>
              </a:rPr>
              <a:t>This </a:t>
            </a:r>
            <a:r>
              <a:rPr lang="en-US" sz="1600" b="1" dirty="0">
                <a:latin typeface="Times New Roman" panose="02020603050405020304" pitchFamily="18" charset="0"/>
                <a:cs typeface="Times New Roman" panose="02020603050405020304" pitchFamily="18" charset="0"/>
              </a:rPr>
              <a:t>store</a:t>
            </a:r>
            <a:r>
              <a:rPr lang="en-US" sz="1600" dirty="0">
                <a:latin typeface="Times New Roman" panose="02020603050405020304" pitchFamily="18" charset="0"/>
                <a:cs typeface="Times New Roman" panose="02020603050405020304" pitchFamily="18" charset="0"/>
              </a:rPr>
              <a:t> is never mutated directly</a:t>
            </a:r>
          </a:p>
          <a:p>
            <a:pPr lvl="1"/>
            <a:r>
              <a:rPr lang="en-US" sz="1600" dirty="0">
                <a:latin typeface="Times New Roman" panose="02020603050405020304" pitchFamily="18" charset="0"/>
                <a:cs typeface="Times New Roman" panose="02020603050405020304" pitchFamily="18" charset="0"/>
              </a:rPr>
              <a:t>User interaction (and other code) fires </a:t>
            </a:r>
            <a:r>
              <a:rPr lang="en-US" sz="1600" b="1" i="1" dirty="0">
                <a:latin typeface="Times New Roman" panose="02020603050405020304" pitchFamily="18" charset="0"/>
                <a:cs typeface="Times New Roman" panose="02020603050405020304" pitchFamily="18" charset="0"/>
              </a:rPr>
              <a:t>actions</a:t>
            </a:r>
            <a:r>
              <a:rPr lang="en-US" sz="1600" dirty="0">
                <a:latin typeface="Times New Roman" panose="02020603050405020304" pitchFamily="18" charset="0"/>
                <a:cs typeface="Times New Roman" panose="02020603050405020304" pitchFamily="18" charset="0"/>
              </a:rPr>
              <a:t> which describe what happened</a:t>
            </a:r>
          </a:p>
          <a:p>
            <a:pPr lvl="1"/>
            <a:r>
              <a:rPr lang="en-US" sz="1600" dirty="0">
                <a:latin typeface="Times New Roman" panose="02020603050405020304" pitchFamily="18" charset="0"/>
                <a:cs typeface="Times New Roman" panose="02020603050405020304" pitchFamily="18" charset="0"/>
              </a:rPr>
              <a:t>A </a:t>
            </a:r>
            <a:r>
              <a:rPr lang="en-US" sz="1600" b="1" i="1" dirty="0">
                <a:latin typeface="Times New Roman" panose="02020603050405020304" pitchFamily="18" charset="0"/>
                <a:cs typeface="Times New Roman" panose="02020603050405020304" pitchFamily="18" charset="0"/>
              </a:rPr>
              <a:t>new state</a:t>
            </a:r>
            <a:r>
              <a:rPr lang="en-US" sz="1600" dirty="0">
                <a:latin typeface="Times New Roman" panose="02020603050405020304" pitchFamily="18" charset="0"/>
                <a:cs typeface="Times New Roman" panose="02020603050405020304" pitchFamily="18" charset="0"/>
              </a:rPr>
              <a:t> is created by combining </a:t>
            </a:r>
            <a:r>
              <a:rPr lang="en-US" sz="1600" b="1" dirty="0" smtClean="0">
                <a:latin typeface="Times New Roman" panose="02020603050405020304" pitchFamily="18" charset="0"/>
                <a:cs typeface="Times New Roman" panose="02020603050405020304" pitchFamily="18" charset="0"/>
              </a:rPr>
              <a:t>old </a:t>
            </a:r>
            <a:r>
              <a:rPr lang="en-US" sz="1600" b="1" dirty="0">
                <a:latin typeface="Times New Roman" panose="02020603050405020304" pitchFamily="18" charset="0"/>
                <a:cs typeface="Times New Roman" panose="02020603050405020304" pitchFamily="18" charset="0"/>
              </a:rPr>
              <a:t>state</a:t>
            </a:r>
            <a:r>
              <a:rPr lang="en-US" sz="1600" dirty="0">
                <a:latin typeface="Times New Roman" panose="02020603050405020304" pitchFamily="18" charset="0"/>
                <a:cs typeface="Times New Roman" panose="02020603050405020304" pitchFamily="18" charset="0"/>
              </a:rPr>
              <a:t> and the </a:t>
            </a:r>
            <a:r>
              <a:rPr lang="en-US" sz="1600" b="1" dirty="0">
                <a:latin typeface="Times New Roman" panose="02020603050405020304" pitchFamily="18" charset="0"/>
                <a:cs typeface="Times New Roman" panose="02020603050405020304" pitchFamily="18" charset="0"/>
              </a:rPr>
              <a:t>action</a:t>
            </a:r>
            <a:r>
              <a:rPr lang="en-US" sz="1600" dirty="0">
                <a:latin typeface="Times New Roman" panose="02020603050405020304" pitchFamily="18" charset="0"/>
                <a:cs typeface="Times New Roman" panose="02020603050405020304" pitchFamily="18" charset="0"/>
              </a:rPr>
              <a:t> by a function called the </a:t>
            </a:r>
            <a:r>
              <a:rPr lang="en-US" sz="1600" b="1" i="1" dirty="0">
                <a:latin typeface="Times New Roman" panose="02020603050405020304" pitchFamily="18" charset="0"/>
                <a:cs typeface="Times New Roman" panose="02020603050405020304" pitchFamily="18" charset="0"/>
              </a:rPr>
              <a:t>reducer</a:t>
            </a:r>
            <a:endParaRPr lang="en-US" sz="1600" b="1" dirty="0">
              <a:latin typeface="Times New Roman" panose="02020603050405020304" pitchFamily="18" charset="0"/>
              <a:cs typeface="Times New Roman" panose="02020603050405020304" pitchFamily="18" charset="0"/>
            </a:endParaRPr>
          </a:p>
          <a:p>
            <a:pPr lvl="1">
              <a:buFontTx/>
              <a:buChar char="-"/>
            </a:pPr>
            <a:endParaRPr lang="en-US" b="1" dirty="0" smtClean="0">
              <a:latin typeface="Times New Roman" panose="02020603050405020304" pitchFamily="18" charset="0"/>
              <a:cs typeface="Times New Roman" panose="02020603050405020304" pitchFamily="18" charset="0"/>
            </a:endParaRPr>
          </a:p>
          <a:p>
            <a:pPr marL="457200" lvl="1" indent="0">
              <a:buNone/>
            </a:pPr>
            <a:endParaRPr lang="en-US" b="1" dirty="0"/>
          </a:p>
          <a:p>
            <a:pPr marL="457200" lvl="1" indent="0">
              <a:buNone/>
            </a:pPr>
            <a:endParaRPr lang="en-US" b="1" dirty="0"/>
          </a:p>
          <a:p>
            <a:pPr marL="914400" lvl="4" indent="0">
              <a:buNone/>
            </a:pPr>
            <a:endParaRPr lang="en-US" sz="2000" b="1" dirty="0">
              <a:solidFill>
                <a:srgbClr val="B73B50"/>
              </a:solidFill>
            </a:endParaRPr>
          </a:p>
          <a:p>
            <a:pPr marL="914400" lvl="4" indent="0">
              <a:buNone/>
            </a:pPr>
            <a:endParaRPr lang="en-US" sz="2000" b="1" dirty="0">
              <a:solidFill>
                <a:srgbClr val="B73B50"/>
              </a:solidFill>
            </a:endParaRPr>
          </a:p>
          <a:p>
            <a:pPr marL="457200" lvl="1" indent="0">
              <a:buNone/>
            </a:pPr>
            <a:endParaRPr lang="en-US" sz="2000" b="1" dirty="0">
              <a:solidFill>
                <a:srgbClr val="B73B50"/>
              </a:solidFill>
            </a:endParaRPr>
          </a:p>
        </p:txBody>
      </p:sp>
      <p:pic>
        <p:nvPicPr>
          <p:cNvPr id="4" name="Picture 3" descr="Screen Clippi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95400" y="2992883"/>
            <a:ext cx="3810000" cy="202912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2802252682"/>
      </p:ext>
    </p:extLst>
  </p:cSld>
  <p:clrMapOvr>
    <a:masterClrMapping/>
  </p:clrMapOvr>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33350"/>
            <a:ext cx="8915400" cy="450591"/>
          </a:xfrm>
        </p:spPr>
        <p:txBody>
          <a:bodyPr>
            <a:noAutofit/>
          </a:bodyPr>
          <a:lstStyle/>
          <a:p>
            <a:r>
              <a:rPr lang="en-US" sz="2400" dirty="0">
                <a:latin typeface="Times New Roman" panose="02020603050405020304" pitchFamily="18" charset="0"/>
                <a:cs typeface="Times New Roman" panose="02020603050405020304" pitchFamily="18" charset="0"/>
              </a:rPr>
              <a:t>Manage State – </a:t>
            </a:r>
            <a:r>
              <a:rPr lang="en-US" sz="2400" dirty="0" smtClean="0">
                <a:latin typeface="Times New Roman" panose="02020603050405020304" pitchFamily="18" charset="0"/>
                <a:cs typeface="Times New Roman" panose="02020603050405020304" pitchFamily="18" charset="0"/>
              </a:rPr>
              <a:t>Redux (3)</a:t>
            </a:r>
            <a:endParaRPr lang="en-US" sz="2400" dirty="0"/>
          </a:p>
        </p:txBody>
      </p:sp>
      <p:sp>
        <p:nvSpPr>
          <p:cNvPr id="24579" name="Content Placeholder 2"/>
          <p:cNvSpPr>
            <a:spLocks noGrp="1"/>
          </p:cNvSpPr>
          <p:nvPr>
            <p:ph sz="quarter" idx="13"/>
          </p:nvPr>
        </p:nvSpPr>
        <p:spPr>
          <a:xfrm>
            <a:off x="152400" y="819150"/>
            <a:ext cx="8915400" cy="4191000"/>
          </a:xfrm>
        </p:spPr>
        <p:txBody>
          <a:bodyPr/>
          <a:lstStyle/>
          <a:p>
            <a:pPr>
              <a:buFontTx/>
              <a:buChar char="-"/>
            </a:pPr>
            <a:r>
              <a:rPr lang="en-US" b="1" dirty="0" smtClean="0">
                <a:latin typeface="Times New Roman" panose="02020603050405020304" pitchFamily="18" charset="0"/>
                <a:cs typeface="Times New Roman" panose="02020603050405020304" pitchFamily="18" charset="0"/>
              </a:rPr>
              <a:t>Redux data flow?</a:t>
            </a:r>
          </a:p>
          <a:p>
            <a:pPr>
              <a:buFontTx/>
              <a:buChar char="-"/>
            </a:pPr>
            <a:endParaRPr lang="en-US" b="1" dirty="0" smtClean="0">
              <a:latin typeface="Times New Roman" panose="02020603050405020304" pitchFamily="18" charset="0"/>
              <a:cs typeface="Times New Roman" panose="02020603050405020304" pitchFamily="18" charset="0"/>
            </a:endParaRPr>
          </a:p>
          <a:p>
            <a:pPr marL="457200" lvl="1" indent="0">
              <a:buNone/>
            </a:pPr>
            <a:endParaRPr lang="en-US" dirty="0" smtClean="0">
              <a:latin typeface="Times New Roman" panose="02020603050405020304" pitchFamily="18" charset="0"/>
              <a:cs typeface="Times New Roman" panose="02020603050405020304" pitchFamily="18" charset="0"/>
            </a:endParaRPr>
          </a:p>
          <a:p>
            <a:endParaRPr lang="en-US" b="1" dirty="0"/>
          </a:p>
          <a:p>
            <a:pPr marL="457200" lvl="1" indent="0">
              <a:buNone/>
            </a:pPr>
            <a:endParaRPr lang="en-US" b="1" dirty="0"/>
          </a:p>
          <a:p>
            <a:pPr marL="914400" lvl="4" indent="0">
              <a:buNone/>
            </a:pPr>
            <a:endParaRPr lang="en-US" sz="2000" b="1" dirty="0">
              <a:solidFill>
                <a:srgbClr val="B73B50"/>
              </a:solidFill>
            </a:endParaRPr>
          </a:p>
          <a:p>
            <a:pPr marL="914400" lvl="4" indent="0">
              <a:buNone/>
            </a:pPr>
            <a:endParaRPr lang="en-US" sz="2000" b="1" dirty="0">
              <a:solidFill>
                <a:srgbClr val="B73B50"/>
              </a:solidFill>
            </a:endParaRPr>
          </a:p>
          <a:p>
            <a:pPr marL="457200" lvl="1" indent="0">
              <a:buNone/>
            </a:pPr>
            <a:endParaRPr lang="en-US" sz="2000" b="1" dirty="0">
              <a:solidFill>
                <a:srgbClr val="B73B50"/>
              </a:solidFill>
            </a:endParaRPr>
          </a:p>
        </p:txBody>
      </p:sp>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000" y="1318260"/>
            <a:ext cx="4648200" cy="360987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09446479"/>
      </p:ext>
    </p:extLst>
  </p:cSld>
  <p:clrMapOvr>
    <a:masterClrMapping/>
  </p:clrMapOvr>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33350"/>
            <a:ext cx="8915400" cy="450591"/>
          </a:xfrm>
        </p:spPr>
        <p:txBody>
          <a:bodyPr>
            <a:noAutofit/>
          </a:bodyPr>
          <a:lstStyle/>
          <a:p>
            <a:r>
              <a:rPr lang="en-US" sz="2400" dirty="0">
                <a:latin typeface="Times New Roman" panose="02020603050405020304" pitchFamily="18" charset="0"/>
                <a:cs typeface="Times New Roman" panose="02020603050405020304" pitchFamily="18" charset="0"/>
              </a:rPr>
              <a:t>Manage State – Redux </a:t>
            </a:r>
            <a:r>
              <a:rPr lang="en-US" sz="2400" dirty="0" smtClean="0">
                <a:latin typeface="Times New Roman" panose="02020603050405020304" pitchFamily="18" charset="0"/>
                <a:cs typeface="Times New Roman" panose="02020603050405020304" pitchFamily="18" charset="0"/>
              </a:rPr>
              <a:t>(4)</a:t>
            </a:r>
            <a:endParaRPr lang="en-US" sz="2400" dirty="0">
              <a:latin typeface="Times New Roman" panose="02020603050405020304" pitchFamily="18" charset="0"/>
              <a:cs typeface="Times New Roman" panose="02020603050405020304" pitchFamily="18" charset="0"/>
            </a:endParaRPr>
          </a:p>
        </p:txBody>
      </p:sp>
      <p:sp>
        <p:nvSpPr>
          <p:cNvPr id="24579" name="Content Placeholder 2"/>
          <p:cNvSpPr>
            <a:spLocks noGrp="1"/>
          </p:cNvSpPr>
          <p:nvPr>
            <p:ph sz="quarter" idx="13"/>
          </p:nvPr>
        </p:nvSpPr>
        <p:spPr>
          <a:xfrm>
            <a:off x="152400" y="819150"/>
            <a:ext cx="8915400" cy="4191000"/>
          </a:xfrm>
        </p:spPr>
        <p:txBody>
          <a:bodyPr/>
          <a:lstStyle/>
          <a:p>
            <a:pPr marL="0" indent="0">
              <a:buNone/>
            </a:pPr>
            <a:endParaRPr lang="en-US" b="1" dirty="0">
              <a:latin typeface="Times New Roman" panose="02020603050405020304" pitchFamily="18" charset="0"/>
              <a:cs typeface="Times New Roman" panose="02020603050405020304" pitchFamily="18" charset="0"/>
            </a:endParaRPr>
          </a:p>
          <a:p>
            <a:endParaRPr lang="en-US" b="1" dirty="0" smtClean="0">
              <a:latin typeface="Times New Roman" panose="02020603050405020304" pitchFamily="18" charset="0"/>
              <a:cs typeface="Times New Roman" panose="02020603050405020304" pitchFamily="18" charset="0"/>
            </a:endParaRPr>
          </a:p>
          <a:p>
            <a:endParaRPr lang="en-US" b="1" dirty="0"/>
          </a:p>
          <a:p>
            <a:pPr marL="457200" lvl="1" indent="0">
              <a:buNone/>
            </a:pPr>
            <a:endParaRPr lang="en-US" b="1" dirty="0"/>
          </a:p>
          <a:p>
            <a:pPr marL="914400" lvl="4" indent="0">
              <a:buNone/>
            </a:pPr>
            <a:endParaRPr lang="en-US" sz="2000" b="1" dirty="0">
              <a:solidFill>
                <a:srgbClr val="B73B50"/>
              </a:solidFill>
            </a:endParaRPr>
          </a:p>
          <a:p>
            <a:pPr marL="914400" lvl="4" indent="0">
              <a:buNone/>
            </a:pPr>
            <a:endParaRPr lang="en-US" sz="2000" b="1" dirty="0">
              <a:solidFill>
                <a:srgbClr val="B73B50"/>
              </a:solidFill>
            </a:endParaRPr>
          </a:p>
          <a:p>
            <a:pPr marL="457200" lvl="1" indent="0">
              <a:buNone/>
            </a:pPr>
            <a:endParaRPr lang="en-US" sz="2000" b="1" dirty="0">
              <a:solidFill>
                <a:srgbClr val="B73B50"/>
              </a:solidFill>
            </a:endParaRPr>
          </a:p>
        </p:txBody>
      </p:sp>
      <p:pic>
        <p:nvPicPr>
          <p:cNvPr id="122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819150"/>
            <a:ext cx="4067882" cy="34290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29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95800" y="830580"/>
            <a:ext cx="4595093" cy="334137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46839723"/>
      </p:ext>
    </p:extLst>
  </p:cSld>
  <p:clrMapOvr>
    <a:masterClrMapping/>
  </p:clrMapOvr>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33350"/>
            <a:ext cx="8915400" cy="450591"/>
          </a:xfrm>
        </p:spPr>
        <p:txBody>
          <a:bodyPr>
            <a:noAutofit/>
          </a:bodyPr>
          <a:lstStyle/>
          <a:p>
            <a:r>
              <a:rPr lang="en-US" sz="2400" dirty="0">
                <a:latin typeface="Times New Roman" panose="02020603050405020304" pitchFamily="18" charset="0"/>
                <a:cs typeface="Times New Roman" panose="02020603050405020304" pitchFamily="18" charset="0"/>
              </a:rPr>
              <a:t>Manage State – </a:t>
            </a:r>
            <a:r>
              <a:rPr lang="en-US" sz="2400" dirty="0" smtClean="0">
                <a:latin typeface="Times New Roman" panose="02020603050405020304" pitchFamily="18" charset="0"/>
                <a:cs typeface="Times New Roman" panose="02020603050405020304" pitchFamily="18" charset="0"/>
              </a:rPr>
              <a:t>Redux (4)</a:t>
            </a:r>
            <a:endParaRPr lang="en-US" sz="2400" dirty="0"/>
          </a:p>
        </p:txBody>
      </p:sp>
      <p:sp>
        <p:nvSpPr>
          <p:cNvPr id="24579" name="Content Placeholder 2"/>
          <p:cNvSpPr>
            <a:spLocks noGrp="1"/>
          </p:cNvSpPr>
          <p:nvPr>
            <p:ph sz="quarter" idx="13"/>
          </p:nvPr>
        </p:nvSpPr>
        <p:spPr>
          <a:xfrm>
            <a:off x="152400" y="819150"/>
            <a:ext cx="8915400" cy="4191000"/>
          </a:xfrm>
        </p:spPr>
        <p:txBody>
          <a:bodyPr/>
          <a:lstStyle/>
          <a:p>
            <a:pPr>
              <a:buFontTx/>
              <a:buChar char="-"/>
            </a:pPr>
            <a:r>
              <a:rPr lang="en-US" b="1" dirty="0" smtClean="0">
                <a:latin typeface="Times New Roman" panose="02020603050405020304" pitchFamily="18" charset="0"/>
                <a:cs typeface="Times New Roman" panose="02020603050405020304" pitchFamily="18" charset="0"/>
              </a:rPr>
              <a:t>Redux- </a:t>
            </a:r>
            <a:r>
              <a:rPr lang="en-US" b="1" dirty="0">
                <a:latin typeface="Times New Roman" panose="02020603050405020304" pitchFamily="18" charset="0"/>
                <a:cs typeface="Times New Roman" panose="02020603050405020304" pitchFamily="18" charset="0"/>
              </a:rPr>
              <a:t>Store</a:t>
            </a:r>
            <a:r>
              <a:rPr lang="en-US" b="1" dirty="0" smtClean="0">
                <a:latin typeface="Times New Roman" panose="02020603050405020304" pitchFamily="18" charset="0"/>
                <a:cs typeface="Times New Roman" panose="02020603050405020304" pitchFamily="18" charset="0"/>
              </a:rPr>
              <a:t>?</a:t>
            </a:r>
          </a:p>
          <a:p>
            <a:pPr lvl="1" fontAlgn="base"/>
            <a:r>
              <a:rPr lang="en-US" sz="1600" dirty="0" smtClean="0">
                <a:latin typeface="Times New Roman" panose="02020603050405020304" pitchFamily="18" charset="0"/>
                <a:cs typeface="Times New Roman" panose="02020603050405020304" pitchFamily="18" charset="0"/>
              </a:rPr>
              <a:t>The Store </a:t>
            </a:r>
            <a:r>
              <a:rPr lang="en-US" sz="1600" dirty="0">
                <a:latin typeface="Times New Roman" panose="02020603050405020304" pitchFamily="18" charset="0"/>
                <a:cs typeface="Times New Roman" panose="02020603050405020304" pitchFamily="18" charset="0"/>
              </a:rPr>
              <a:t>holds the whole state of the </a:t>
            </a:r>
            <a:r>
              <a:rPr lang="en-US" sz="1600" dirty="0" smtClean="0">
                <a:latin typeface="Times New Roman" panose="02020603050405020304" pitchFamily="18" charset="0"/>
                <a:cs typeface="Times New Roman" panose="02020603050405020304" pitchFamily="18" charset="0"/>
              </a:rPr>
              <a:t>application,</a:t>
            </a:r>
            <a:r>
              <a:rPr lang="en-US" sz="1600" b="1" dirty="0" smtClean="0">
                <a:latin typeface="Times New Roman" panose="02020603050405020304" pitchFamily="18" charset="0"/>
                <a:cs typeface="Times New Roman" panose="02020603050405020304" pitchFamily="18" charset="0"/>
              </a:rPr>
              <a:t> </a:t>
            </a:r>
            <a:r>
              <a:rPr lang="en-US" sz="1600" dirty="0" smtClean="0">
                <a:latin typeface="Times New Roman" panose="02020603050405020304" pitchFamily="18" charset="0"/>
                <a:cs typeface="Times New Roman" panose="02020603050405020304" pitchFamily="18" charset="0"/>
              </a:rPr>
              <a:t>receives the Action and sends it to the Reducers along with the current state</a:t>
            </a:r>
          </a:p>
          <a:p>
            <a:pPr lvl="1" fontAlgn="base"/>
            <a:r>
              <a:rPr lang="en-US" sz="1600" dirty="0" smtClean="0">
                <a:latin typeface="Times New Roman" panose="02020603050405020304" pitchFamily="18" charset="0"/>
                <a:cs typeface="Times New Roman" panose="02020603050405020304" pitchFamily="18" charset="0"/>
              </a:rPr>
              <a:t>The </a:t>
            </a:r>
            <a:r>
              <a:rPr lang="en-US" sz="1600" dirty="0">
                <a:latin typeface="Times New Roman" panose="02020603050405020304" pitchFamily="18" charset="0"/>
                <a:cs typeface="Times New Roman" panose="02020603050405020304" pitchFamily="18" charset="0"/>
              </a:rPr>
              <a:t>Store receives this new state and replaces the current one with it. It’s worth noting here that when we say the state is </a:t>
            </a:r>
            <a:r>
              <a:rPr lang="en-US" sz="1600" i="1" dirty="0">
                <a:latin typeface="Times New Roman" panose="02020603050405020304" pitchFamily="18" charset="0"/>
                <a:cs typeface="Times New Roman" panose="02020603050405020304" pitchFamily="18" charset="0"/>
              </a:rPr>
              <a:t>updated</a:t>
            </a:r>
            <a:r>
              <a:rPr lang="en-US" sz="1600" dirty="0">
                <a:latin typeface="Times New Roman" panose="02020603050405020304" pitchFamily="18" charset="0"/>
                <a:cs typeface="Times New Roman" panose="02020603050405020304" pitchFamily="18" charset="0"/>
              </a:rPr>
              <a:t>, it is technically </a:t>
            </a:r>
            <a:r>
              <a:rPr lang="en-US" sz="1600" i="1" dirty="0">
                <a:latin typeface="Times New Roman" panose="02020603050405020304" pitchFamily="18" charset="0"/>
                <a:cs typeface="Times New Roman" panose="02020603050405020304" pitchFamily="18" charset="0"/>
              </a:rPr>
              <a:t>replaced</a:t>
            </a:r>
            <a:r>
              <a:rPr lang="en-US" sz="1600" dirty="0" smtClean="0">
                <a:latin typeface="Times New Roman" panose="02020603050405020304" pitchFamily="18" charset="0"/>
                <a:cs typeface="Times New Roman" panose="02020603050405020304" pitchFamily="18" charset="0"/>
              </a:rPr>
              <a:t>.</a:t>
            </a:r>
          </a:p>
          <a:p>
            <a:pPr lvl="1" fontAlgn="base"/>
            <a:r>
              <a:rPr lang="en-US" sz="1600" dirty="0">
                <a:latin typeface="Times New Roman" panose="02020603050405020304" pitchFamily="18" charset="0"/>
                <a:cs typeface="Times New Roman" panose="02020603050405020304" pitchFamily="18" charset="0"/>
              </a:rPr>
              <a:t>When the state changes, the Store triggers a </a:t>
            </a:r>
            <a:r>
              <a:rPr lang="en-US" sz="1600" dirty="0">
                <a:latin typeface="Times New Roman" panose="02020603050405020304" pitchFamily="18" charset="0"/>
                <a:cs typeface="Times New Roman" panose="02020603050405020304" pitchFamily="18" charset="0"/>
                <a:hlinkClick r:id="rId3"/>
              </a:rPr>
              <a:t>change event</a:t>
            </a:r>
            <a:r>
              <a:rPr lang="en-US" sz="1600" dirty="0" smtClean="0">
                <a:latin typeface="Times New Roman" panose="02020603050405020304" pitchFamily="18" charset="0"/>
                <a:cs typeface="Times New Roman" panose="02020603050405020304" pitchFamily="18" charset="0"/>
              </a:rPr>
              <a:t>.</a:t>
            </a:r>
          </a:p>
          <a:p>
            <a:pPr lvl="1" fontAlgn="base"/>
            <a:r>
              <a:rPr lang="en-US" sz="1600" dirty="0">
                <a:latin typeface="Times New Roman" panose="02020603050405020304" pitchFamily="18" charset="0"/>
                <a:cs typeface="Times New Roman" panose="02020603050405020304" pitchFamily="18" charset="0"/>
              </a:rPr>
              <a:t>The </a:t>
            </a:r>
            <a:r>
              <a:rPr lang="en-US" sz="1600" dirty="0" smtClean="0">
                <a:latin typeface="Times New Roman" panose="02020603050405020304" pitchFamily="18" charset="0"/>
                <a:cs typeface="Times New Roman" panose="02020603050405020304" pitchFamily="18" charset="0"/>
              </a:rPr>
              <a:t>Store </a:t>
            </a:r>
            <a:r>
              <a:rPr lang="en-US" sz="1600" dirty="0">
                <a:latin typeface="Times New Roman" panose="02020603050405020304" pitchFamily="18" charset="0"/>
                <a:cs typeface="Times New Roman" panose="02020603050405020304" pitchFamily="18" charset="0"/>
              </a:rPr>
              <a:t>offers an API to:</a:t>
            </a:r>
          </a:p>
          <a:p>
            <a:pPr lvl="2" fontAlgn="base"/>
            <a:r>
              <a:rPr lang="en-US" sz="1400" dirty="0">
                <a:latin typeface="Times New Roman" panose="02020603050405020304" pitchFamily="18" charset="0"/>
                <a:cs typeface="Times New Roman" panose="02020603050405020304" pitchFamily="18" charset="0"/>
              </a:rPr>
              <a:t>D</a:t>
            </a:r>
            <a:r>
              <a:rPr lang="en-US" sz="1400" dirty="0" smtClean="0">
                <a:latin typeface="Times New Roman" panose="02020603050405020304" pitchFamily="18" charset="0"/>
                <a:cs typeface="Times New Roman" panose="02020603050405020304" pitchFamily="18" charset="0"/>
              </a:rPr>
              <a:t>ispatch </a:t>
            </a:r>
            <a:r>
              <a:rPr lang="en-US" sz="1400" dirty="0">
                <a:latin typeface="Times New Roman" panose="02020603050405020304" pitchFamily="18" charset="0"/>
                <a:cs typeface="Times New Roman" panose="02020603050405020304" pitchFamily="18" charset="0"/>
              </a:rPr>
              <a:t>actions by </a:t>
            </a:r>
            <a:r>
              <a:rPr lang="en-US" sz="1400" dirty="0" err="1">
                <a:latin typeface="Times New Roman" panose="02020603050405020304" pitchFamily="18" charset="0"/>
                <a:cs typeface="Times New Roman" panose="02020603050405020304" pitchFamily="18" charset="0"/>
                <a:hlinkClick r:id="rId4"/>
              </a:rPr>
              <a:t>appStore.dispatch</a:t>
            </a:r>
            <a:r>
              <a:rPr lang="en-US" sz="1400" dirty="0">
                <a:latin typeface="Times New Roman" panose="02020603050405020304" pitchFamily="18" charset="0"/>
                <a:cs typeface="Times New Roman" panose="02020603050405020304" pitchFamily="18" charset="0"/>
              </a:rPr>
              <a:t>(action)</a:t>
            </a:r>
          </a:p>
          <a:p>
            <a:pPr lvl="2" fontAlgn="base"/>
            <a:r>
              <a:rPr lang="en-US" sz="1400" dirty="0">
                <a:latin typeface="Times New Roman" panose="02020603050405020304" pitchFamily="18" charset="0"/>
                <a:cs typeface="Times New Roman" panose="02020603050405020304" pitchFamily="18" charset="0"/>
              </a:rPr>
              <a:t>R</a:t>
            </a:r>
            <a:r>
              <a:rPr lang="en-US" sz="1400" dirty="0" smtClean="0">
                <a:latin typeface="Times New Roman" panose="02020603050405020304" pitchFamily="18" charset="0"/>
                <a:cs typeface="Times New Roman" panose="02020603050405020304" pitchFamily="18" charset="0"/>
              </a:rPr>
              <a:t>egister </a:t>
            </a:r>
            <a:r>
              <a:rPr lang="en-US" sz="1400" dirty="0">
                <a:latin typeface="Times New Roman" panose="02020603050405020304" pitchFamily="18" charset="0"/>
                <a:cs typeface="Times New Roman" panose="02020603050405020304" pitchFamily="18" charset="0"/>
              </a:rPr>
              <a:t>listeners for change notification: </a:t>
            </a:r>
            <a:r>
              <a:rPr lang="en-US" sz="1400" dirty="0" err="1">
                <a:latin typeface="Times New Roman" panose="02020603050405020304" pitchFamily="18" charset="0"/>
                <a:cs typeface="Times New Roman" panose="02020603050405020304" pitchFamily="18" charset="0"/>
                <a:hlinkClick r:id="rId5"/>
              </a:rPr>
              <a:t>appStore.subscribe</a:t>
            </a:r>
            <a:r>
              <a:rPr lang="en-US" sz="1400" dirty="0">
                <a:latin typeface="Times New Roman" panose="02020603050405020304" pitchFamily="18" charset="0"/>
                <a:cs typeface="Times New Roman" panose="02020603050405020304" pitchFamily="18" charset="0"/>
              </a:rPr>
              <a:t>(callback)</a:t>
            </a:r>
          </a:p>
          <a:p>
            <a:pPr lvl="2" fontAlgn="base"/>
            <a:r>
              <a:rPr lang="en-US" sz="1400" dirty="0">
                <a:latin typeface="Times New Roman" panose="02020603050405020304" pitchFamily="18" charset="0"/>
                <a:cs typeface="Times New Roman" panose="02020603050405020304" pitchFamily="18" charset="0"/>
              </a:rPr>
              <a:t>R</a:t>
            </a:r>
            <a:r>
              <a:rPr lang="en-US" sz="1400" dirty="0" smtClean="0">
                <a:latin typeface="Times New Roman" panose="02020603050405020304" pitchFamily="18" charset="0"/>
                <a:cs typeface="Times New Roman" panose="02020603050405020304" pitchFamily="18" charset="0"/>
              </a:rPr>
              <a:t>ead </a:t>
            </a:r>
            <a:r>
              <a:rPr lang="en-US" sz="1400" dirty="0">
                <a:latin typeface="Times New Roman" panose="02020603050405020304" pitchFamily="18" charset="0"/>
                <a:cs typeface="Times New Roman" panose="02020603050405020304" pitchFamily="18" charset="0"/>
              </a:rPr>
              <a:t>the Application State: </a:t>
            </a:r>
            <a:r>
              <a:rPr lang="en-US" sz="1400" dirty="0" err="1">
                <a:latin typeface="Times New Roman" panose="02020603050405020304" pitchFamily="18" charset="0"/>
                <a:cs typeface="Times New Roman" panose="02020603050405020304" pitchFamily="18" charset="0"/>
                <a:hlinkClick r:id="rId6"/>
              </a:rPr>
              <a:t>appStore.getState</a:t>
            </a:r>
            <a:r>
              <a:rPr lang="en-US" sz="1400" dirty="0">
                <a:latin typeface="Times New Roman" panose="02020603050405020304" pitchFamily="18" charset="0"/>
                <a:cs typeface="Times New Roman" panose="02020603050405020304" pitchFamily="18" charset="0"/>
              </a:rPr>
              <a:t>()</a:t>
            </a:r>
          </a:p>
          <a:p>
            <a:pPr lvl="1" fontAlgn="base"/>
            <a:endParaRPr lang="en-US" sz="1600" dirty="0">
              <a:latin typeface="Times New Roman" panose="02020603050405020304" pitchFamily="18" charset="0"/>
              <a:cs typeface="Times New Roman" panose="02020603050405020304" pitchFamily="18" charset="0"/>
            </a:endParaRPr>
          </a:p>
          <a:p>
            <a:pPr lvl="1">
              <a:buFontTx/>
              <a:buChar char="-"/>
            </a:pPr>
            <a:endParaRPr lang="en-US" dirty="0" smtClean="0">
              <a:latin typeface="Times New Roman" panose="02020603050405020304" pitchFamily="18" charset="0"/>
              <a:cs typeface="Times New Roman" panose="02020603050405020304" pitchFamily="18" charset="0"/>
            </a:endParaRPr>
          </a:p>
          <a:p>
            <a:endParaRPr lang="en-US" b="1" dirty="0"/>
          </a:p>
          <a:p>
            <a:pPr marL="457200" lvl="1" indent="0">
              <a:buNone/>
            </a:pPr>
            <a:endParaRPr lang="en-US" b="1" dirty="0"/>
          </a:p>
          <a:p>
            <a:pPr marL="914400" lvl="4" indent="0">
              <a:buNone/>
            </a:pPr>
            <a:endParaRPr lang="en-US" sz="2000" b="1" dirty="0">
              <a:solidFill>
                <a:srgbClr val="B73B50"/>
              </a:solidFill>
            </a:endParaRPr>
          </a:p>
          <a:p>
            <a:pPr marL="914400" lvl="4" indent="0">
              <a:buNone/>
            </a:pPr>
            <a:endParaRPr lang="en-US" sz="2000" b="1" dirty="0">
              <a:solidFill>
                <a:srgbClr val="B73B50"/>
              </a:solidFill>
            </a:endParaRPr>
          </a:p>
          <a:p>
            <a:pPr marL="457200" lvl="1" indent="0">
              <a:buNone/>
            </a:pPr>
            <a:endParaRPr lang="en-US" sz="2000" b="1" dirty="0">
              <a:solidFill>
                <a:srgbClr val="B73B50"/>
              </a:solidFill>
            </a:endParaRPr>
          </a:p>
        </p:txBody>
      </p:sp>
    </p:spTree>
    <p:extLst>
      <p:ext uri="{BB962C8B-B14F-4D97-AF65-F5344CB8AC3E}">
        <p14:creationId xmlns:p14="http://schemas.microsoft.com/office/powerpoint/2010/main" val="124797550"/>
      </p:ext>
    </p:extLst>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33350"/>
            <a:ext cx="8915400" cy="450591"/>
          </a:xfrm>
        </p:spPr>
        <p:txBody>
          <a:bodyPr>
            <a:noAutofit/>
          </a:bodyPr>
          <a:lstStyle/>
          <a:p>
            <a:r>
              <a:rPr lang="en-US" sz="2400" dirty="0">
                <a:latin typeface="Times New Roman" panose="02020603050405020304" pitchFamily="18" charset="0"/>
                <a:cs typeface="Times New Roman" panose="02020603050405020304" pitchFamily="18" charset="0"/>
              </a:rPr>
              <a:t>Manage State – Redux </a:t>
            </a:r>
            <a:r>
              <a:rPr lang="en-US" sz="2400" dirty="0" smtClean="0">
                <a:latin typeface="Times New Roman" panose="02020603050405020304" pitchFamily="18" charset="0"/>
                <a:cs typeface="Times New Roman" panose="02020603050405020304" pitchFamily="18" charset="0"/>
              </a:rPr>
              <a:t>(5)</a:t>
            </a:r>
            <a:endParaRPr lang="en-US" sz="2400" dirty="0"/>
          </a:p>
        </p:txBody>
      </p:sp>
      <p:sp>
        <p:nvSpPr>
          <p:cNvPr id="24579" name="Content Placeholder 2"/>
          <p:cNvSpPr>
            <a:spLocks noGrp="1"/>
          </p:cNvSpPr>
          <p:nvPr>
            <p:ph sz="quarter" idx="13"/>
          </p:nvPr>
        </p:nvSpPr>
        <p:spPr>
          <a:xfrm>
            <a:off x="152400" y="819150"/>
            <a:ext cx="8915400" cy="4191000"/>
          </a:xfrm>
        </p:spPr>
        <p:txBody>
          <a:bodyPr/>
          <a:lstStyle/>
          <a:p>
            <a:pPr>
              <a:buFontTx/>
              <a:buChar char="-"/>
            </a:pPr>
            <a:r>
              <a:rPr lang="en-US" b="1" dirty="0" smtClean="0">
                <a:latin typeface="Times New Roman" panose="02020603050405020304" pitchFamily="18" charset="0"/>
                <a:cs typeface="Times New Roman" panose="02020603050405020304" pitchFamily="18" charset="0"/>
              </a:rPr>
              <a:t>Redux- Action</a:t>
            </a:r>
          </a:p>
          <a:p>
            <a:pPr lvl="1"/>
            <a:r>
              <a:rPr lang="en-US" dirty="0">
                <a:latin typeface="Times New Roman" panose="02020603050405020304" pitchFamily="18" charset="0"/>
                <a:cs typeface="Times New Roman" panose="02020603050405020304" pitchFamily="18" charset="0"/>
              </a:rPr>
              <a:t>An action MUST</a:t>
            </a:r>
          </a:p>
          <a:p>
            <a:pPr lvl="2"/>
            <a:r>
              <a:rPr lang="en-US" sz="1400" dirty="0">
                <a:latin typeface="Times New Roman" panose="02020603050405020304" pitchFamily="18" charset="0"/>
                <a:cs typeface="Times New Roman" panose="02020603050405020304" pitchFamily="18" charset="0"/>
              </a:rPr>
              <a:t>be a plain JavaScript object.</a:t>
            </a:r>
          </a:p>
          <a:p>
            <a:pPr lvl="2"/>
            <a:r>
              <a:rPr lang="en-US" sz="1400" dirty="0">
                <a:latin typeface="Times New Roman" panose="02020603050405020304" pitchFamily="18" charset="0"/>
                <a:cs typeface="Times New Roman" panose="02020603050405020304" pitchFamily="18" charset="0"/>
              </a:rPr>
              <a:t>have a type property</a:t>
            </a:r>
            <a:r>
              <a:rPr lang="en-US" sz="1400" dirty="0" smtClean="0">
                <a:latin typeface="Times New Roman" panose="02020603050405020304" pitchFamily="18" charset="0"/>
                <a:cs typeface="Times New Roman" panose="02020603050405020304" pitchFamily="18" charset="0"/>
              </a:rPr>
              <a:t>.</a:t>
            </a:r>
          </a:p>
          <a:p>
            <a:pPr marL="914400" lvl="2" indent="0">
              <a:buNone/>
            </a:pPr>
            <a:endParaRPr lang="en-US" dirty="0" smtClean="0">
              <a:latin typeface="Times New Roman" panose="02020603050405020304" pitchFamily="18" charset="0"/>
              <a:cs typeface="Times New Roman" panose="02020603050405020304" pitchFamily="18" charset="0"/>
            </a:endParaRPr>
          </a:p>
          <a:p>
            <a:pPr lvl="1"/>
            <a:r>
              <a:rPr lang="en-US" dirty="0" smtClean="0">
                <a:latin typeface="Times New Roman" panose="02020603050405020304" pitchFamily="18" charset="0"/>
                <a:cs typeface="Times New Roman" panose="02020603050405020304" pitchFamily="18" charset="0"/>
              </a:rPr>
              <a:t>An </a:t>
            </a:r>
            <a:r>
              <a:rPr lang="en-US" dirty="0">
                <a:latin typeface="Times New Roman" panose="02020603050405020304" pitchFamily="18" charset="0"/>
                <a:cs typeface="Times New Roman" panose="02020603050405020304" pitchFamily="18" charset="0"/>
              </a:rPr>
              <a:t>action MAY</a:t>
            </a:r>
          </a:p>
          <a:p>
            <a:pPr lvl="2"/>
            <a:r>
              <a:rPr lang="en-US" sz="1400" dirty="0">
                <a:latin typeface="Times New Roman" panose="02020603050405020304" pitchFamily="18" charset="0"/>
                <a:cs typeface="Times New Roman" panose="02020603050405020304" pitchFamily="18" charset="0"/>
              </a:rPr>
              <a:t>have an error property.</a:t>
            </a:r>
          </a:p>
          <a:p>
            <a:pPr lvl="2"/>
            <a:r>
              <a:rPr lang="en-US" sz="1400" dirty="0">
                <a:latin typeface="Times New Roman" panose="02020603050405020304" pitchFamily="18" charset="0"/>
                <a:cs typeface="Times New Roman" panose="02020603050405020304" pitchFamily="18" charset="0"/>
              </a:rPr>
              <a:t>have a payload property.</a:t>
            </a:r>
          </a:p>
          <a:p>
            <a:pPr lvl="2"/>
            <a:r>
              <a:rPr lang="en-US" sz="1400" dirty="0">
                <a:latin typeface="Times New Roman" panose="02020603050405020304" pitchFamily="18" charset="0"/>
                <a:cs typeface="Times New Roman" panose="02020603050405020304" pitchFamily="18" charset="0"/>
              </a:rPr>
              <a:t>have a meta property</a:t>
            </a:r>
            <a:r>
              <a:rPr lang="en-US" sz="1400" dirty="0" smtClean="0">
                <a:latin typeface="Times New Roman" panose="02020603050405020304" pitchFamily="18" charset="0"/>
                <a:cs typeface="Times New Roman" panose="02020603050405020304" pitchFamily="18" charset="0"/>
              </a:rPr>
              <a:t>.</a:t>
            </a:r>
          </a:p>
          <a:p>
            <a:pPr lvl="2"/>
            <a:endParaRPr lang="en-US" dirty="0" smtClean="0">
              <a:latin typeface="Times New Roman" panose="02020603050405020304" pitchFamily="18" charset="0"/>
              <a:cs typeface="Times New Roman" panose="02020603050405020304" pitchFamily="18" charset="0"/>
            </a:endParaRPr>
          </a:p>
          <a:p>
            <a:pPr marL="914400" lvl="2" indent="0">
              <a:buNone/>
            </a:pPr>
            <a:endParaRPr lang="en-US" dirty="0" smtClean="0">
              <a:latin typeface="Times New Roman" panose="02020603050405020304" pitchFamily="18" charset="0"/>
              <a:cs typeface="Times New Roman" panose="02020603050405020304" pitchFamily="18" charset="0"/>
            </a:endParaRPr>
          </a:p>
          <a:p>
            <a:pPr marL="114300" indent="0">
              <a:buNone/>
            </a:pPr>
            <a:endParaRPr lang="en-US" sz="1800" dirty="0" smtClean="0">
              <a:latin typeface="Times New Roman" panose="02020603050405020304" pitchFamily="18" charset="0"/>
              <a:cs typeface="Times New Roman" panose="02020603050405020304" pitchFamily="18" charset="0"/>
            </a:endParaRPr>
          </a:p>
          <a:p>
            <a:pPr marL="457200">
              <a:buFont typeface="Wingdings" panose="05000000000000000000" pitchFamily="2" charset="2"/>
              <a:buChar char="v"/>
            </a:pPr>
            <a:r>
              <a:rPr lang="en-US" sz="1600" b="1" dirty="0" smtClean="0">
                <a:latin typeface="Times New Roman" panose="02020603050405020304" pitchFamily="18" charset="0"/>
                <a:cs typeface="Times New Roman" panose="02020603050405020304" pitchFamily="18" charset="0"/>
              </a:rPr>
              <a:t>An </a:t>
            </a:r>
            <a:r>
              <a:rPr lang="en-US" sz="1600" b="1" dirty="0">
                <a:latin typeface="Times New Roman" panose="02020603050405020304" pitchFamily="18" charset="0"/>
                <a:cs typeface="Times New Roman" panose="02020603050405020304" pitchFamily="18" charset="0"/>
              </a:rPr>
              <a:t>action MUST NOT include properties </a:t>
            </a:r>
            <a:r>
              <a:rPr lang="en-US" sz="1600" b="1" dirty="0" smtClean="0">
                <a:latin typeface="Times New Roman" panose="02020603050405020304" pitchFamily="18" charset="0"/>
                <a:cs typeface="Times New Roman" panose="02020603050405020304" pitchFamily="18" charset="0"/>
              </a:rPr>
              <a:t>other than</a:t>
            </a:r>
            <a:r>
              <a:rPr lang="en-US" sz="1600" b="1" dirty="0">
                <a:latin typeface="Times New Roman" panose="02020603050405020304" pitchFamily="18" charset="0"/>
                <a:cs typeface="Times New Roman" panose="02020603050405020304" pitchFamily="18" charset="0"/>
              </a:rPr>
              <a:t> type, payload, error, and meta.</a:t>
            </a:r>
          </a:p>
          <a:p>
            <a:pPr>
              <a:buFontTx/>
              <a:buChar char="-"/>
            </a:pPr>
            <a:endParaRPr lang="en-US" b="1" dirty="0" smtClean="0">
              <a:latin typeface="Times New Roman" panose="02020603050405020304" pitchFamily="18" charset="0"/>
              <a:cs typeface="Times New Roman" panose="02020603050405020304" pitchFamily="18" charset="0"/>
            </a:endParaRPr>
          </a:p>
        </p:txBody>
      </p:sp>
      <p:graphicFrame>
        <p:nvGraphicFramePr>
          <p:cNvPr id="3" name="Object 2"/>
          <p:cNvGraphicFramePr>
            <a:graphicFrameLocks noChangeAspect="1"/>
          </p:cNvGraphicFramePr>
          <p:nvPr>
            <p:extLst>
              <p:ext uri="{D42A27DB-BD31-4B8C-83A1-F6EECF244321}">
                <p14:modId xmlns:p14="http://schemas.microsoft.com/office/powerpoint/2010/main" val="1830102665"/>
              </p:ext>
            </p:extLst>
          </p:nvPr>
        </p:nvGraphicFramePr>
        <p:xfrm>
          <a:off x="1219200" y="2038350"/>
          <a:ext cx="6086475" cy="671512"/>
        </p:xfrm>
        <a:graphic>
          <a:graphicData uri="http://schemas.openxmlformats.org/presentationml/2006/ole">
            <mc:AlternateContent xmlns:mc="http://schemas.openxmlformats.org/markup-compatibility/2006">
              <mc:Choice xmlns:v="urn:schemas-microsoft-com:vml" Requires="v">
                <p:oleObj spid="_x0000_s32840" name="Document" r:id="rId4" imgW="6086941" imgH="674165" progId="Word.Document.12">
                  <p:embed/>
                </p:oleObj>
              </mc:Choice>
              <mc:Fallback>
                <p:oleObj name="Document" r:id="rId4" imgW="6086941" imgH="674165" progId="Word.Document.12">
                  <p:embed/>
                  <p:pic>
                    <p:nvPicPr>
                      <p:cNvPr id="0" name=""/>
                      <p:cNvPicPr/>
                      <p:nvPr/>
                    </p:nvPicPr>
                    <p:blipFill>
                      <a:blip r:embed="rId5"/>
                      <a:stretch>
                        <a:fillRect/>
                      </a:stretch>
                    </p:blipFill>
                    <p:spPr>
                      <a:xfrm>
                        <a:off x="1219200" y="2038350"/>
                        <a:ext cx="6086475" cy="671512"/>
                      </a:xfrm>
                      <a:prstGeom prst="rect">
                        <a:avLst/>
                      </a:prstGeom>
                    </p:spPr>
                  </p:pic>
                </p:oleObj>
              </mc:Fallback>
            </mc:AlternateContent>
          </a:graphicData>
        </a:graphic>
      </p:graphicFrame>
      <p:graphicFrame>
        <p:nvGraphicFramePr>
          <p:cNvPr id="4" name="Object 3"/>
          <p:cNvGraphicFramePr>
            <a:graphicFrameLocks noChangeAspect="1"/>
          </p:cNvGraphicFramePr>
          <p:nvPr>
            <p:extLst>
              <p:ext uri="{D42A27DB-BD31-4B8C-83A1-F6EECF244321}">
                <p14:modId xmlns:p14="http://schemas.microsoft.com/office/powerpoint/2010/main" val="3420694004"/>
              </p:ext>
            </p:extLst>
          </p:nvPr>
        </p:nvGraphicFramePr>
        <p:xfrm>
          <a:off x="1143000" y="3562350"/>
          <a:ext cx="3500438" cy="1128712"/>
        </p:xfrm>
        <a:graphic>
          <a:graphicData uri="http://schemas.openxmlformats.org/presentationml/2006/ole">
            <mc:AlternateContent xmlns:mc="http://schemas.openxmlformats.org/markup-compatibility/2006">
              <mc:Choice xmlns:v="urn:schemas-microsoft-com:vml" Requires="v">
                <p:oleObj spid="_x0000_s32841" name="Document" r:id="rId6" imgW="4920361" imgH="1590958" progId="Word.Document.12">
                  <p:embed/>
                </p:oleObj>
              </mc:Choice>
              <mc:Fallback>
                <p:oleObj name="Document" r:id="rId6" imgW="4920361" imgH="1590958" progId="Word.Document.12">
                  <p:embed/>
                  <p:pic>
                    <p:nvPicPr>
                      <p:cNvPr id="0" name=""/>
                      <p:cNvPicPr/>
                      <p:nvPr/>
                    </p:nvPicPr>
                    <p:blipFill>
                      <a:blip r:embed="rId7"/>
                      <a:stretch>
                        <a:fillRect/>
                      </a:stretch>
                    </p:blipFill>
                    <p:spPr>
                      <a:xfrm>
                        <a:off x="1143000" y="3562350"/>
                        <a:ext cx="3500438" cy="1128712"/>
                      </a:xfrm>
                      <a:prstGeom prst="rect">
                        <a:avLst/>
                      </a:prstGeom>
                    </p:spPr>
                  </p:pic>
                </p:oleObj>
              </mc:Fallback>
            </mc:AlternateContent>
          </a:graphicData>
        </a:graphic>
      </p:graphicFrame>
    </p:spTree>
    <p:extLst>
      <p:ext uri="{BB962C8B-B14F-4D97-AF65-F5344CB8AC3E}">
        <p14:creationId xmlns:p14="http://schemas.microsoft.com/office/powerpoint/2010/main" val="362176626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defRPr/>
            </a:pPr>
            <a:r>
              <a:rPr lang="en-US" sz="2500" dirty="0" smtClean="0">
                <a:latin typeface="Times New Roman" panose="02020603050405020304" pitchFamily="18" charset="0"/>
                <a:cs typeface="Times New Roman" panose="02020603050405020304" pitchFamily="18" charset="0"/>
              </a:rPr>
              <a:t>Module (1)</a:t>
            </a:r>
            <a:endParaRPr lang="en-US" sz="2500" dirty="0">
              <a:latin typeface="Times New Roman" panose="02020603050405020304" pitchFamily="18" charset="0"/>
              <a:cs typeface="Times New Roman" panose="02020603050405020304" pitchFamily="18" charset="0"/>
            </a:endParaRPr>
          </a:p>
        </p:txBody>
      </p:sp>
      <p:sp>
        <p:nvSpPr>
          <p:cNvPr id="24579" name="Content Placeholder 2"/>
          <p:cNvSpPr>
            <a:spLocks noGrp="1"/>
          </p:cNvSpPr>
          <p:nvPr>
            <p:ph sz="quarter" idx="13"/>
          </p:nvPr>
        </p:nvSpPr>
        <p:spPr>
          <a:xfrm>
            <a:off x="152400" y="819150"/>
            <a:ext cx="8991600" cy="4267200"/>
          </a:xfrm>
        </p:spPr>
        <p:txBody>
          <a:bodyPr/>
          <a:lstStyle/>
          <a:p>
            <a:r>
              <a:rPr lang="en-US" altLang="en-US" b="1" dirty="0" smtClean="0">
                <a:latin typeface="Times New Roman" panose="02020603050405020304" pitchFamily="18" charset="0"/>
                <a:cs typeface="Times New Roman" panose="02020603050405020304" pitchFamily="18" charset="0"/>
              </a:rPr>
              <a:t>What is </a:t>
            </a:r>
            <a:r>
              <a:rPr lang="en-US" b="1" dirty="0" err="1">
                <a:latin typeface="Times New Roman" panose="02020603050405020304" pitchFamily="18" charset="0"/>
                <a:cs typeface="Times New Roman" panose="02020603050405020304" pitchFamily="18" charset="0"/>
              </a:rPr>
              <a:t>NgModule</a:t>
            </a:r>
            <a:r>
              <a:rPr lang="en-US" dirty="0">
                <a:latin typeface="Times New Roman" panose="02020603050405020304" pitchFamily="18" charset="0"/>
                <a:cs typeface="Times New Roman" panose="02020603050405020304" pitchFamily="18" charset="0"/>
              </a:rPr>
              <a:t> </a:t>
            </a:r>
            <a:r>
              <a:rPr lang="en-US" altLang="en-US" b="1" dirty="0" smtClean="0">
                <a:latin typeface="Times New Roman" panose="02020603050405020304" pitchFamily="18" charset="0"/>
                <a:cs typeface="Times New Roman" panose="02020603050405020304" pitchFamily="18" charset="0"/>
              </a:rPr>
              <a:t>?</a:t>
            </a:r>
          </a:p>
          <a:p>
            <a:pPr lvl="1"/>
            <a:r>
              <a:rPr lang="en-US" dirty="0" err="1">
                <a:latin typeface="Times New Roman" panose="02020603050405020304" pitchFamily="18" charset="0"/>
                <a:cs typeface="Times New Roman" panose="02020603050405020304" pitchFamily="18" charset="0"/>
              </a:rPr>
              <a:t>NgModule</a:t>
            </a:r>
            <a:r>
              <a:rPr lang="en-US" dirty="0">
                <a:latin typeface="Times New Roman" panose="02020603050405020304" pitchFamily="18" charset="0"/>
                <a:cs typeface="Times New Roman" panose="02020603050405020304" pitchFamily="18" charset="0"/>
              </a:rPr>
              <a:t> is an API that allows you to declare a module that directives and pipe, services, etc. </a:t>
            </a:r>
            <a:r>
              <a:rPr lang="en-US" dirty="0" smtClean="0">
                <a:latin typeface="Times New Roman" panose="02020603050405020304" pitchFamily="18" charset="0"/>
                <a:cs typeface="Times New Roman" panose="02020603050405020304" pitchFamily="18" charset="0"/>
              </a:rPr>
              <a:t>collectively. It </a:t>
            </a:r>
            <a:r>
              <a:rPr lang="en-US" dirty="0">
                <a:latin typeface="Times New Roman" panose="02020603050405020304" pitchFamily="18" charset="0"/>
                <a:cs typeface="Times New Roman" panose="02020603050405020304" pitchFamily="18" charset="0"/>
              </a:rPr>
              <a:t>declared using a </a:t>
            </a:r>
            <a:r>
              <a:rPr lang="en-US" dirty="0" smtClean="0">
                <a:latin typeface="Times New Roman" panose="02020603050405020304" pitchFamily="18" charset="0"/>
                <a:cs typeface="Times New Roman" panose="02020603050405020304" pitchFamily="18" charset="0"/>
              </a:rPr>
              <a:t>decorator called </a:t>
            </a:r>
            <a:r>
              <a:rPr lang="en-US" b="1" dirty="0">
                <a:solidFill>
                  <a:srgbClr val="00B0F0"/>
                </a:solidFill>
                <a:latin typeface="Times New Roman" panose="02020603050405020304" pitchFamily="18" charset="0"/>
                <a:cs typeface="Times New Roman" panose="02020603050405020304" pitchFamily="18" charset="0"/>
              </a:rPr>
              <a:t>@</a:t>
            </a:r>
            <a:r>
              <a:rPr lang="en-US" b="1" dirty="0" err="1" smtClean="0">
                <a:solidFill>
                  <a:srgbClr val="00B0F0"/>
                </a:solidFill>
                <a:latin typeface="Times New Roman" panose="02020603050405020304" pitchFamily="18" charset="0"/>
                <a:cs typeface="Times New Roman" panose="02020603050405020304" pitchFamily="18" charset="0"/>
              </a:rPr>
              <a:t>NgModule</a:t>
            </a:r>
            <a:r>
              <a:rPr lang="en-US" dirty="0">
                <a:latin typeface="Times New Roman" panose="02020603050405020304" pitchFamily="18" charset="0"/>
                <a:cs typeface="Times New Roman" panose="02020603050405020304" pitchFamily="18" charset="0"/>
              </a:rPr>
              <a:t>. </a:t>
            </a:r>
            <a:endParaRPr lang="en-US" dirty="0" smtClean="0">
              <a:latin typeface="Times New Roman" panose="02020603050405020304" pitchFamily="18" charset="0"/>
              <a:cs typeface="Times New Roman" panose="02020603050405020304" pitchFamily="18" charset="0"/>
            </a:endParaRPr>
          </a:p>
          <a:p>
            <a:pPr lvl="1"/>
            <a:endParaRPr lang="en-US" altLang="en-US" dirty="0"/>
          </a:p>
          <a:p>
            <a:pPr marL="914400" lvl="2" indent="0">
              <a:buNone/>
            </a:pPr>
            <a:endParaRPr lang="en-US" altLang="en-US" sz="2000" dirty="0" smtClean="0"/>
          </a:p>
          <a:p>
            <a:pPr marL="914400" lvl="2" indent="0">
              <a:buNone/>
            </a:pPr>
            <a:endParaRPr lang="en-US" altLang="en-US" sz="2000" dirty="0"/>
          </a:p>
        </p:txBody>
      </p:sp>
      <p:pic>
        <p:nvPicPr>
          <p:cNvPr id="5" name="Picture 4"/>
          <p:cNvPicPr>
            <a:picLocks noChangeAspect="1" noChangeArrowheads="1"/>
          </p:cNvPicPr>
          <p:nvPr/>
        </p:nvPicPr>
        <p:blipFill>
          <a:blip r:embed="rId3">
            <a:duotone>
              <a:prstClr val="black"/>
              <a:schemeClr val="accent3">
                <a:tint val="45000"/>
                <a:satMod val="400000"/>
              </a:schemeClr>
            </a:duotone>
            <a:extLst>
              <a:ext uri="{BEBA8EAE-BF5A-486C-A8C5-ECC9F3942E4B}">
                <a14:imgProps xmlns:a14="http://schemas.microsoft.com/office/drawing/2010/main">
                  <a14:imgLayer r:embed="rId4">
                    <a14:imgEffect>
                      <a14:colorTemperature colorTemp="9994"/>
                    </a14:imgEffect>
                    <a14:imgEffect>
                      <a14:saturation sat="242000"/>
                    </a14:imgEffect>
                  </a14:imgLayer>
                </a14:imgProps>
              </a:ext>
              <a:ext uri="{28A0092B-C50C-407E-A947-70E740481C1C}">
                <a14:useLocalDpi xmlns:a14="http://schemas.microsoft.com/office/drawing/2010/main" val="0"/>
              </a:ext>
            </a:extLst>
          </a:blip>
          <a:srcRect/>
          <a:stretch>
            <a:fillRect/>
          </a:stretch>
        </p:blipFill>
        <p:spPr bwMode="auto">
          <a:xfrm>
            <a:off x="2057400" y="2247900"/>
            <a:ext cx="3429000" cy="2629056"/>
          </a:xfrm>
          <a:prstGeom prst="roundRect">
            <a:avLst>
              <a:gd name="adj" fmla="val 16667"/>
            </a:avLst>
          </a:prstGeom>
          <a:ln>
            <a:headEnd/>
            <a:tailEnd/>
          </a:ln>
          <a:extLst/>
        </p:spPr>
        <p:style>
          <a:lnRef idx="1">
            <a:schemeClr val="accent2"/>
          </a:lnRef>
          <a:fillRef idx="3">
            <a:schemeClr val="accent2"/>
          </a:fillRef>
          <a:effectRef idx="2">
            <a:schemeClr val="accent2"/>
          </a:effectRef>
          <a:fontRef idx="minor">
            <a:schemeClr val="lt1"/>
          </a:fontRef>
        </p:style>
      </p:pic>
    </p:spTree>
    <p:extLst>
      <p:ext uri="{BB962C8B-B14F-4D97-AF65-F5344CB8AC3E}">
        <p14:creationId xmlns:p14="http://schemas.microsoft.com/office/powerpoint/2010/main" val="4151535571"/>
      </p:ext>
    </p:extLst>
  </p:cSld>
  <p:clrMapOvr>
    <a:masterClrMapping/>
  </p:clrMapOvr>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33350"/>
            <a:ext cx="8915400" cy="450591"/>
          </a:xfrm>
        </p:spPr>
        <p:txBody>
          <a:bodyPr>
            <a:noAutofit/>
          </a:bodyPr>
          <a:lstStyle/>
          <a:p>
            <a:r>
              <a:rPr lang="en-US" sz="2400" dirty="0">
                <a:latin typeface="Times New Roman" panose="02020603050405020304" pitchFamily="18" charset="0"/>
                <a:cs typeface="Times New Roman" panose="02020603050405020304" pitchFamily="18" charset="0"/>
              </a:rPr>
              <a:t>Manage State – Redux </a:t>
            </a:r>
            <a:r>
              <a:rPr lang="en-US" sz="2400" dirty="0" smtClean="0">
                <a:latin typeface="Times New Roman" panose="02020603050405020304" pitchFamily="18" charset="0"/>
                <a:cs typeface="Times New Roman" panose="02020603050405020304" pitchFamily="18" charset="0"/>
              </a:rPr>
              <a:t>(6)</a:t>
            </a:r>
            <a:endParaRPr lang="en-US" sz="2400" dirty="0"/>
          </a:p>
        </p:txBody>
      </p:sp>
      <p:sp>
        <p:nvSpPr>
          <p:cNvPr id="24579" name="Content Placeholder 2"/>
          <p:cNvSpPr>
            <a:spLocks noGrp="1"/>
          </p:cNvSpPr>
          <p:nvPr>
            <p:ph sz="quarter" idx="13"/>
          </p:nvPr>
        </p:nvSpPr>
        <p:spPr>
          <a:xfrm>
            <a:off x="152400" y="819150"/>
            <a:ext cx="8915400" cy="4191000"/>
          </a:xfrm>
        </p:spPr>
        <p:txBody>
          <a:bodyPr/>
          <a:lstStyle/>
          <a:p>
            <a:pPr>
              <a:buFontTx/>
              <a:buChar char="-"/>
            </a:pPr>
            <a:r>
              <a:rPr lang="en-US" b="1" dirty="0" smtClean="0">
                <a:latin typeface="Times New Roman" panose="02020603050405020304" pitchFamily="18" charset="0"/>
                <a:cs typeface="Times New Roman" panose="02020603050405020304" pitchFamily="18" charset="0"/>
              </a:rPr>
              <a:t>Redux- Action</a:t>
            </a:r>
          </a:p>
          <a:p>
            <a:pPr lvl="2"/>
            <a:r>
              <a:rPr lang="en-US" b="1" dirty="0">
                <a:latin typeface="Times New Roman" panose="02020603050405020304" pitchFamily="18" charset="0"/>
                <a:cs typeface="Times New Roman" panose="02020603050405020304" pitchFamily="18" charset="0"/>
              </a:rPr>
              <a:t>type</a:t>
            </a:r>
          </a:p>
          <a:p>
            <a:pPr lvl="3"/>
            <a:r>
              <a:rPr lang="en-US" sz="1200" dirty="0" smtClean="0">
                <a:latin typeface="Times New Roman" panose="02020603050405020304" pitchFamily="18" charset="0"/>
                <a:cs typeface="Times New Roman" panose="02020603050405020304" pitchFamily="18" charset="0"/>
              </a:rPr>
              <a:t>Type property </a:t>
            </a:r>
            <a:r>
              <a:rPr lang="en-US" sz="1200" dirty="0">
                <a:latin typeface="Times New Roman" panose="02020603050405020304" pitchFamily="18" charset="0"/>
                <a:cs typeface="Times New Roman" panose="02020603050405020304" pitchFamily="18" charset="0"/>
              </a:rPr>
              <a:t>that indicates the type of action being performed. Types should typically be defined as string </a:t>
            </a:r>
            <a:r>
              <a:rPr lang="en-US" sz="1200" dirty="0" smtClean="0">
                <a:latin typeface="Times New Roman" panose="02020603050405020304" pitchFamily="18" charset="0"/>
                <a:cs typeface="Times New Roman" panose="02020603050405020304" pitchFamily="18" charset="0"/>
              </a:rPr>
              <a:t>constants. </a:t>
            </a:r>
            <a:r>
              <a:rPr lang="en-US" sz="1200" dirty="0">
                <a:latin typeface="Times New Roman" panose="02020603050405020304" pitchFamily="18" charset="0"/>
                <a:cs typeface="Times New Roman" panose="02020603050405020304" pitchFamily="18" charset="0"/>
              </a:rPr>
              <a:t>If two types are the same, they MUST be strictly equivalent (using ===).</a:t>
            </a:r>
          </a:p>
          <a:p>
            <a:pPr lvl="2"/>
            <a:r>
              <a:rPr lang="en-US" b="1" dirty="0">
                <a:latin typeface="Times New Roman" panose="02020603050405020304" pitchFamily="18" charset="0"/>
                <a:cs typeface="Times New Roman" panose="02020603050405020304" pitchFamily="18" charset="0"/>
              </a:rPr>
              <a:t>payload</a:t>
            </a:r>
          </a:p>
          <a:p>
            <a:pPr lvl="3"/>
            <a:r>
              <a:rPr lang="en-US" sz="1200" dirty="0">
                <a:latin typeface="Times New Roman" panose="02020603050405020304" pitchFamily="18" charset="0"/>
                <a:cs typeface="Times New Roman" panose="02020603050405020304" pitchFamily="18" charset="0"/>
              </a:rPr>
              <a:t>The optional payload property MAY be any type of value. P</a:t>
            </a:r>
            <a:r>
              <a:rPr lang="en-US" sz="1200" dirty="0" smtClean="0">
                <a:latin typeface="Times New Roman" panose="02020603050405020304" pitchFamily="18" charset="0"/>
                <a:cs typeface="Times New Roman" panose="02020603050405020304" pitchFamily="18" charset="0"/>
              </a:rPr>
              <a:t>ayload </a:t>
            </a:r>
            <a:r>
              <a:rPr lang="en-US" sz="1200" dirty="0">
                <a:latin typeface="Times New Roman" panose="02020603050405020304" pitchFamily="18" charset="0"/>
                <a:cs typeface="Times New Roman" panose="02020603050405020304" pitchFamily="18" charset="0"/>
              </a:rPr>
              <a:t>is an object holding all the information needed by the </a:t>
            </a:r>
            <a:r>
              <a:rPr lang="en-US" sz="1200" dirty="0" smtClean="0">
                <a:latin typeface="Times New Roman" panose="02020603050405020304" pitchFamily="18" charset="0"/>
                <a:cs typeface="Times New Roman" panose="02020603050405020304" pitchFamily="18" charset="0"/>
              </a:rPr>
              <a:t>reducers</a:t>
            </a:r>
          </a:p>
          <a:p>
            <a:pPr lvl="2"/>
            <a:r>
              <a:rPr lang="en-US" b="1" dirty="0">
                <a:latin typeface="Times New Roman" panose="02020603050405020304" pitchFamily="18" charset="0"/>
                <a:cs typeface="Times New Roman" panose="02020603050405020304" pitchFamily="18" charset="0"/>
              </a:rPr>
              <a:t>error</a:t>
            </a:r>
          </a:p>
          <a:p>
            <a:pPr lvl="3"/>
            <a:r>
              <a:rPr lang="en-US" sz="1200" dirty="0">
                <a:latin typeface="Times New Roman" panose="02020603050405020304" pitchFamily="18" charset="0"/>
                <a:cs typeface="Times New Roman" panose="02020603050405020304" pitchFamily="18" charset="0"/>
              </a:rPr>
              <a:t>The error property is a Boolean that indicates whether the action is in an error state.</a:t>
            </a:r>
          </a:p>
          <a:p>
            <a:pPr lvl="3"/>
            <a:r>
              <a:rPr lang="en-US" sz="1200" dirty="0">
                <a:latin typeface="Times New Roman" panose="02020603050405020304" pitchFamily="18" charset="0"/>
                <a:cs typeface="Times New Roman" panose="02020603050405020304" pitchFamily="18" charset="0"/>
              </a:rPr>
              <a:t> The rationale behind this is that instead of having multiple actions, like 'ADD_RECIPE_SUCCESS‘ and 'ADD_RECIPE_ERROR', we can have only one action, 'ADD_RECIPE', and use the error flag</a:t>
            </a:r>
          </a:p>
          <a:p>
            <a:pPr marL="1371600" lvl="3" indent="0">
              <a:buNone/>
            </a:pPr>
            <a:r>
              <a:rPr lang="en-US" sz="1200" dirty="0">
                <a:latin typeface="Times New Roman" panose="02020603050405020304" pitchFamily="18" charset="0"/>
                <a:cs typeface="Times New Roman" panose="02020603050405020304" pitchFamily="18" charset="0"/>
              </a:rPr>
              <a:t>to determine the status.</a:t>
            </a:r>
          </a:p>
          <a:p>
            <a:pPr lvl="2"/>
            <a:r>
              <a:rPr lang="en-US" b="1" dirty="0">
                <a:latin typeface="Times New Roman" panose="02020603050405020304" pitchFamily="18" charset="0"/>
                <a:cs typeface="Times New Roman" panose="02020603050405020304" pitchFamily="18" charset="0"/>
              </a:rPr>
              <a:t>meta</a:t>
            </a:r>
          </a:p>
          <a:p>
            <a:pPr lvl="3"/>
            <a:r>
              <a:rPr lang="en-US" sz="1200" dirty="0">
                <a:latin typeface="Times New Roman" panose="02020603050405020304" pitchFamily="18" charset="0"/>
                <a:cs typeface="Times New Roman" panose="02020603050405020304" pitchFamily="18" charset="0"/>
              </a:rPr>
              <a:t>The meta property holds additional metadata about the action that is not necessarily </a:t>
            </a:r>
            <a:r>
              <a:rPr lang="en-US" sz="1200" dirty="0" smtClean="0">
                <a:latin typeface="Times New Roman" panose="02020603050405020304" pitchFamily="18" charset="0"/>
                <a:cs typeface="Times New Roman" panose="02020603050405020304" pitchFamily="18" charset="0"/>
              </a:rPr>
              <a:t>needed by </a:t>
            </a:r>
            <a:r>
              <a:rPr lang="en-US" sz="1200" dirty="0">
                <a:latin typeface="Times New Roman" panose="02020603050405020304" pitchFamily="18" charset="0"/>
                <a:cs typeface="Times New Roman" panose="02020603050405020304" pitchFamily="18" charset="0"/>
              </a:rPr>
              <a:t>the reducers, but could be consumed by middleware.</a:t>
            </a:r>
            <a:endParaRPr lang="en-US" sz="1200" b="1" dirty="0" smtClean="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34908952"/>
      </p:ext>
    </p:extLst>
  </p:cSld>
  <p:clrMapOvr>
    <a:masterClrMapping/>
  </p:clrMapOvr>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33350"/>
            <a:ext cx="8915400" cy="450591"/>
          </a:xfrm>
        </p:spPr>
        <p:txBody>
          <a:bodyPr>
            <a:noAutofit/>
          </a:bodyPr>
          <a:lstStyle/>
          <a:p>
            <a:r>
              <a:rPr lang="en-US" sz="2400" dirty="0">
                <a:latin typeface="Times New Roman" panose="02020603050405020304" pitchFamily="18" charset="0"/>
                <a:cs typeface="Times New Roman" panose="02020603050405020304" pitchFamily="18" charset="0"/>
              </a:rPr>
              <a:t>Manage State – Redux </a:t>
            </a:r>
            <a:r>
              <a:rPr lang="en-US" sz="2400" dirty="0" smtClean="0">
                <a:latin typeface="Times New Roman" panose="02020603050405020304" pitchFamily="18" charset="0"/>
                <a:cs typeface="Times New Roman" panose="02020603050405020304" pitchFamily="18" charset="0"/>
              </a:rPr>
              <a:t>(7)</a:t>
            </a:r>
            <a:endParaRPr lang="en-US" sz="2400" dirty="0"/>
          </a:p>
        </p:txBody>
      </p:sp>
      <p:sp>
        <p:nvSpPr>
          <p:cNvPr id="24579" name="Content Placeholder 2"/>
          <p:cNvSpPr>
            <a:spLocks noGrp="1"/>
          </p:cNvSpPr>
          <p:nvPr>
            <p:ph sz="quarter" idx="13"/>
          </p:nvPr>
        </p:nvSpPr>
        <p:spPr>
          <a:xfrm>
            <a:off x="152400" y="819150"/>
            <a:ext cx="8915400" cy="4191000"/>
          </a:xfrm>
        </p:spPr>
        <p:txBody>
          <a:bodyPr/>
          <a:lstStyle/>
          <a:p>
            <a:pPr>
              <a:buFontTx/>
              <a:buChar char="-"/>
            </a:pPr>
            <a:r>
              <a:rPr lang="en-US" b="1" dirty="0" smtClean="0">
                <a:latin typeface="Times New Roman" panose="02020603050405020304" pitchFamily="18" charset="0"/>
                <a:cs typeface="Times New Roman" panose="02020603050405020304" pitchFamily="18" charset="0"/>
              </a:rPr>
              <a:t>Redux- Action</a:t>
            </a:r>
          </a:p>
          <a:p>
            <a:pPr lvl="1"/>
            <a:r>
              <a:rPr lang="en-US" sz="1200" dirty="0">
                <a:latin typeface="Times New Roman" panose="02020603050405020304" pitchFamily="18" charset="0"/>
                <a:cs typeface="Times New Roman" panose="02020603050405020304" pitchFamily="18" charset="0"/>
              </a:rPr>
              <a:t>If the action were in the error state (for example, in the event of a rejected promise or API failure</a:t>
            </a:r>
            <a:r>
              <a:rPr lang="en-US" sz="1200" dirty="0" smtClean="0">
                <a:latin typeface="Times New Roman" panose="02020603050405020304" pitchFamily="18" charset="0"/>
                <a:cs typeface="Times New Roman" panose="02020603050405020304" pitchFamily="18" charset="0"/>
              </a:rPr>
              <a:t>), the </a:t>
            </a:r>
            <a:r>
              <a:rPr lang="en-US" sz="1200" dirty="0">
                <a:latin typeface="Times New Roman" panose="02020603050405020304" pitchFamily="18" charset="0"/>
                <a:cs typeface="Times New Roman" panose="02020603050405020304" pitchFamily="18" charset="0"/>
              </a:rPr>
              <a:t>payload would hold the error itself, be it an Error() object or any other value defining the </a:t>
            </a:r>
            <a:r>
              <a:rPr lang="en-US" sz="1200" dirty="0" smtClean="0">
                <a:latin typeface="Times New Roman" panose="02020603050405020304" pitchFamily="18" charset="0"/>
                <a:cs typeface="Times New Roman" panose="02020603050405020304" pitchFamily="18" charset="0"/>
              </a:rPr>
              <a:t>error</a:t>
            </a:r>
          </a:p>
          <a:p>
            <a:pPr lvl="1"/>
            <a:endParaRPr lang="en-US" dirty="0">
              <a:latin typeface="Times New Roman" panose="02020603050405020304" pitchFamily="18" charset="0"/>
              <a:cs typeface="Times New Roman" panose="02020603050405020304" pitchFamily="18" charset="0"/>
            </a:endParaRPr>
          </a:p>
          <a:p>
            <a:pPr marL="457200" lvl="1" indent="0">
              <a:buNone/>
            </a:pPr>
            <a:endParaRPr lang="en-US" dirty="0" smtClean="0">
              <a:latin typeface="Times New Roman" panose="02020603050405020304" pitchFamily="18" charset="0"/>
              <a:cs typeface="Times New Roman" panose="02020603050405020304" pitchFamily="18" charset="0"/>
            </a:endParaRPr>
          </a:p>
          <a:p>
            <a:pPr marL="457200" lvl="1" indent="0">
              <a:buNone/>
            </a:pPr>
            <a:endParaRPr lang="en-US" dirty="0">
              <a:latin typeface="Times New Roman" panose="02020603050405020304" pitchFamily="18" charset="0"/>
              <a:cs typeface="Times New Roman" panose="02020603050405020304" pitchFamily="18" charset="0"/>
            </a:endParaRPr>
          </a:p>
          <a:p>
            <a:pPr lvl="1"/>
            <a:r>
              <a:rPr lang="en-US" sz="1800" b="1" dirty="0">
                <a:latin typeface="Times New Roman" panose="02020603050405020304" pitchFamily="18" charset="0"/>
                <a:cs typeface="Times New Roman" panose="02020603050405020304" pitchFamily="18" charset="0"/>
              </a:rPr>
              <a:t>String Constants</a:t>
            </a:r>
            <a:endParaRPr lang="en-US" sz="1800" dirty="0" smtClean="0">
              <a:latin typeface="Times New Roman" panose="02020603050405020304" pitchFamily="18" charset="0"/>
              <a:cs typeface="Times New Roman" panose="02020603050405020304" pitchFamily="18" charset="0"/>
            </a:endParaRPr>
          </a:p>
          <a:p>
            <a:pPr lvl="2"/>
            <a:r>
              <a:rPr lang="en-US" sz="1400" dirty="0">
                <a:latin typeface="Times New Roman" panose="02020603050405020304" pitchFamily="18" charset="0"/>
                <a:cs typeface="Times New Roman" panose="02020603050405020304" pitchFamily="18" charset="0"/>
              </a:rPr>
              <a:t>L</a:t>
            </a:r>
            <a:r>
              <a:rPr lang="en-US" sz="1400" dirty="0" smtClean="0">
                <a:latin typeface="Times New Roman" panose="02020603050405020304" pitchFamily="18" charset="0"/>
                <a:cs typeface="Times New Roman" panose="02020603050405020304" pitchFamily="18" charset="0"/>
              </a:rPr>
              <a:t>et’s </a:t>
            </a:r>
            <a:r>
              <a:rPr lang="en-US" sz="1400" dirty="0">
                <a:latin typeface="Times New Roman" panose="02020603050405020304" pitchFamily="18" charset="0"/>
                <a:cs typeface="Times New Roman" panose="02020603050405020304" pitchFamily="18" charset="0"/>
              </a:rPr>
              <a:t>consider the problems that using strings for type can cause in a large </a:t>
            </a:r>
            <a:r>
              <a:rPr lang="en-US" sz="1400" dirty="0" smtClean="0">
                <a:latin typeface="Times New Roman" panose="02020603050405020304" pitchFamily="18" charset="0"/>
                <a:cs typeface="Times New Roman" panose="02020603050405020304" pitchFamily="18" charset="0"/>
              </a:rPr>
              <a:t>code base</a:t>
            </a:r>
            <a:r>
              <a:rPr lang="en-US" sz="1400" dirty="0">
                <a:latin typeface="Times New Roman" panose="02020603050405020304" pitchFamily="18" charset="0"/>
                <a:cs typeface="Times New Roman" panose="02020603050405020304" pitchFamily="18" charset="0"/>
              </a:rPr>
              <a:t>:</a:t>
            </a:r>
          </a:p>
          <a:p>
            <a:pPr marL="914400" lvl="2" indent="0">
              <a:buNone/>
            </a:pPr>
            <a:r>
              <a:rPr lang="en-US" sz="1400" dirty="0" smtClean="0">
                <a:latin typeface="Times New Roman" panose="02020603050405020304" pitchFamily="18" charset="0"/>
                <a:cs typeface="Times New Roman" panose="02020603050405020304" pitchFamily="18" charset="0"/>
              </a:rPr>
              <a:t>	1</a:t>
            </a:r>
            <a:r>
              <a:rPr lang="en-US" sz="1400" dirty="0">
                <a:latin typeface="Times New Roman" panose="02020603050405020304" pitchFamily="18" charset="0"/>
                <a:cs typeface="Times New Roman" panose="02020603050405020304" pitchFamily="18" charset="0"/>
              </a:rPr>
              <a:t>. </a:t>
            </a:r>
            <a:r>
              <a:rPr lang="en-US" sz="1400" i="1" dirty="0">
                <a:latin typeface="Times New Roman" panose="02020603050405020304" pitchFamily="18" charset="0"/>
                <a:cs typeface="Times New Roman" panose="02020603050405020304" pitchFamily="18" charset="0"/>
              </a:rPr>
              <a:t>Spelling </a:t>
            </a:r>
            <a:r>
              <a:rPr lang="en-US" sz="1400" i="1" dirty="0" smtClean="0">
                <a:latin typeface="Times New Roman" panose="02020603050405020304" pitchFamily="18" charset="0"/>
                <a:cs typeface="Times New Roman" panose="02020603050405020304" pitchFamily="18" charset="0"/>
              </a:rPr>
              <a:t>mistakes</a:t>
            </a:r>
            <a:r>
              <a:rPr lang="en-US" sz="1400" dirty="0" smtClean="0">
                <a:latin typeface="Times New Roman" panose="02020603050405020304" pitchFamily="18" charset="0"/>
                <a:cs typeface="Times New Roman" panose="02020603050405020304" pitchFamily="18" charset="0"/>
              </a:rPr>
              <a:t>—If </a:t>
            </a:r>
            <a:r>
              <a:rPr lang="en-US" sz="1400" dirty="0">
                <a:latin typeface="Times New Roman" panose="02020603050405020304" pitchFamily="18" charset="0"/>
                <a:cs typeface="Times New Roman" panose="02020603050405020304" pitchFamily="18" charset="0"/>
              </a:rPr>
              <a:t>we spell the same string incorrectly in the action or the reducer, </a:t>
            </a:r>
            <a:r>
              <a:rPr lang="en-US" sz="1400" dirty="0" smtClean="0">
                <a:latin typeface="Times New Roman" panose="02020603050405020304" pitchFamily="18" charset="0"/>
                <a:cs typeface="Times New Roman" panose="02020603050405020304" pitchFamily="18" charset="0"/>
              </a:rPr>
              <a:t>our action </a:t>
            </a:r>
            <a:r>
              <a:rPr lang="en-US" sz="1400" dirty="0">
                <a:latin typeface="Times New Roman" panose="02020603050405020304" pitchFamily="18" charset="0"/>
                <a:cs typeface="Times New Roman" panose="02020603050405020304" pitchFamily="18" charset="0"/>
              </a:rPr>
              <a:t>will fire but result in no changes to the state. Worst of all, this will be a silent </a:t>
            </a:r>
            <a:r>
              <a:rPr lang="en-US" sz="1400" dirty="0" smtClean="0">
                <a:latin typeface="Times New Roman" panose="02020603050405020304" pitchFamily="18" charset="0"/>
                <a:cs typeface="Times New Roman" panose="02020603050405020304" pitchFamily="18" charset="0"/>
              </a:rPr>
              <a:t>failure without </a:t>
            </a:r>
            <a:r>
              <a:rPr lang="en-US" sz="1400" dirty="0">
                <a:latin typeface="Times New Roman" panose="02020603050405020304" pitchFamily="18" charset="0"/>
                <a:cs typeface="Times New Roman" panose="02020603050405020304" pitchFamily="18" charset="0"/>
              </a:rPr>
              <a:t>any message to indicate why our action failed to produce its desired effect.</a:t>
            </a:r>
          </a:p>
          <a:p>
            <a:pPr marL="914400" lvl="2" indent="0">
              <a:buNone/>
            </a:pPr>
            <a:r>
              <a:rPr lang="en-US" sz="1400" dirty="0" smtClean="0">
                <a:latin typeface="Times New Roman" panose="02020603050405020304" pitchFamily="18" charset="0"/>
                <a:cs typeface="Times New Roman" panose="02020603050405020304" pitchFamily="18" charset="0"/>
              </a:rPr>
              <a:t>	2</a:t>
            </a:r>
            <a:r>
              <a:rPr lang="en-US" sz="1400" dirty="0">
                <a:latin typeface="Times New Roman" panose="02020603050405020304" pitchFamily="18" charset="0"/>
                <a:cs typeface="Times New Roman" panose="02020603050405020304" pitchFamily="18" charset="0"/>
              </a:rPr>
              <a:t>. </a:t>
            </a:r>
            <a:r>
              <a:rPr lang="en-US" sz="1400" i="1" dirty="0">
                <a:latin typeface="Times New Roman" panose="02020603050405020304" pitchFamily="18" charset="0"/>
                <a:cs typeface="Times New Roman" panose="02020603050405020304" pitchFamily="18" charset="0"/>
              </a:rPr>
              <a:t>Duplicates</a:t>
            </a:r>
            <a:r>
              <a:rPr lang="en-US" sz="1400" dirty="0">
                <a:latin typeface="Times New Roman" panose="02020603050405020304" pitchFamily="18" charset="0"/>
                <a:cs typeface="Times New Roman" panose="02020603050405020304" pitchFamily="18" charset="0"/>
              </a:rPr>
              <a:t>—Another developer, in a different part of the code base, might use the same string</a:t>
            </a:r>
          </a:p>
          <a:p>
            <a:pPr marL="914400" lvl="2" indent="0">
              <a:buNone/>
            </a:pPr>
            <a:r>
              <a:rPr lang="en-US" sz="1400" dirty="0">
                <a:latin typeface="Times New Roman" panose="02020603050405020304" pitchFamily="18" charset="0"/>
                <a:cs typeface="Times New Roman" panose="02020603050405020304" pitchFamily="18" charset="0"/>
              </a:rPr>
              <a:t>for an action. This will result in issues that are very hard to debug, as our action will </a:t>
            </a:r>
            <a:r>
              <a:rPr lang="en-US" sz="1400" dirty="0" smtClean="0">
                <a:latin typeface="Times New Roman" panose="02020603050405020304" pitchFamily="18" charset="0"/>
                <a:cs typeface="Times New Roman" panose="02020603050405020304" pitchFamily="18" charset="0"/>
              </a:rPr>
              <a:t>suddenly cause </a:t>
            </a:r>
            <a:r>
              <a:rPr lang="en-US" sz="1400" dirty="0">
                <a:latin typeface="Times New Roman" panose="02020603050405020304" pitchFamily="18" charset="0"/>
                <a:cs typeface="Times New Roman" panose="02020603050405020304" pitchFamily="18" charset="0"/>
              </a:rPr>
              <a:t>that developer’s reducers to fire as well, creating unexpected changes to the state.</a:t>
            </a:r>
            <a:endParaRPr lang="en-US" sz="1400" b="1" dirty="0" smtClean="0">
              <a:latin typeface="Times New Roman" panose="02020603050405020304" pitchFamily="18" charset="0"/>
              <a:cs typeface="Times New Roman" panose="02020603050405020304" pitchFamily="18" charset="0"/>
            </a:endParaRPr>
          </a:p>
        </p:txBody>
      </p:sp>
      <p:graphicFrame>
        <p:nvGraphicFramePr>
          <p:cNvPr id="4" name="Object 3"/>
          <p:cNvGraphicFramePr>
            <a:graphicFrameLocks noChangeAspect="1"/>
          </p:cNvGraphicFramePr>
          <p:nvPr>
            <p:extLst>
              <p:ext uri="{D42A27DB-BD31-4B8C-83A1-F6EECF244321}">
                <p14:modId xmlns:p14="http://schemas.microsoft.com/office/powerpoint/2010/main" val="4201446689"/>
              </p:ext>
            </p:extLst>
          </p:nvPr>
        </p:nvGraphicFramePr>
        <p:xfrm>
          <a:off x="1066800" y="1579563"/>
          <a:ext cx="3911600" cy="1325562"/>
        </p:xfrm>
        <a:graphic>
          <a:graphicData uri="http://schemas.openxmlformats.org/presentationml/2006/ole">
            <mc:AlternateContent xmlns:mc="http://schemas.openxmlformats.org/markup-compatibility/2006">
              <mc:Choice xmlns:v="urn:schemas-microsoft-com:vml" Requires="v">
                <p:oleObj spid="_x0000_s15927" name="Document" r:id="rId4" imgW="3909949" imgH="1329223" progId="Word.Document.12">
                  <p:embed/>
                </p:oleObj>
              </mc:Choice>
              <mc:Fallback>
                <p:oleObj name="Document" r:id="rId4" imgW="3909949" imgH="1329223" progId="Word.Document.12">
                  <p:embed/>
                  <p:pic>
                    <p:nvPicPr>
                      <p:cNvPr id="0" name=""/>
                      <p:cNvPicPr/>
                      <p:nvPr/>
                    </p:nvPicPr>
                    <p:blipFill>
                      <a:blip r:embed="rId5"/>
                      <a:stretch>
                        <a:fillRect/>
                      </a:stretch>
                    </p:blipFill>
                    <p:spPr>
                      <a:xfrm>
                        <a:off x="1066800" y="1579563"/>
                        <a:ext cx="3911600" cy="1325562"/>
                      </a:xfrm>
                      <a:prstGeom prst="rect">
                        <a:avLst/>
                      </a:prstGeom>
                    </p:spPr>
                  </p:pic>
                </p:oleObj>
              </mc:Fallback>
            </mc:AlternateContent>
          </a:graphicData>
        </a:graphic>
      </p:graphicFrame>
    </p:spTree>
    <p:extLst>
      <p:ext uri="{BB962C8B-B14F-4D97-AF65-F5344CB8AC3E}">
        <p14:creationId xmlns:p14="http://schemas.microsoft.com/office/powerpoint/2010/main" val="2945459473"/>
      </p:ext>
    </p:extLst>
  </p:cSld>
  <p:clrMapOvr>
    <a:masterClrMapping/>
  </p:clrMapOvr>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33350"/>
            <a:ext cx="8915400" cy="450591"/>
          </a:xfrm>
        </p:spPr>
        <p:txBody>
          <a:bodyPr>
            <a:noAutofit/>
          </a:bodyPr>
          <a:lstStyle/>
          <a:p>
            <a:r>
              <a:rPr lang="en-US" sz="2400" dirty="0">
                <a:latin typeface="Times New Roman" panose="02020603050405020304" pitchFamily="18" charset="0"/>
                <a:cs typeface="Times New Roman" panose="02020603050405020304" pitchFamily="18" charset="0"/>
              </a:rPr>
              <a:t>Manage State – Redux </a:t>
            </a:r>
            <a:r>
              <a:rPr lang="en-US" sz="2400" dirty="0" smtClean="0">
                <a:latin typeface="Times New Roman" panose="02020603050405020304" pitchFamily="18" charset="0"/>
                <a:cs typeface="Times New Roman" panose="02020603050405020304" pitchFamily="18" charset="0"/>
              </a:rPr>
              <a:t>(8)</a:t>
            </a:r>
            <a:endParaRPr lang="en-US" sz="2400" dirty="0"/>
          </a:p>
        </p:txBody>
      </p:sp>
      <p:sp>
        <p:nvSpPr>
          <p:cNvPr id="24579" name="Content Placeholder 2"/>
          <p:cNvSpPr>
            <a:spLocks noGrp="1"/>
          </p:cNvSpPr>
          <p:nvPr>
            <p:ph sz="quarter" idx="13"/>
          </p:nvPr>
        </p:nvSpPr>
        <p:spPr>
          <a:xfrm>
            <a:off x="152400" y="819150"/>
            <a:ext cx="8915400" cy="4191000"/>
          </a:xfrm>
        </p:spPr>
        <p:txBody>
          <a:bodyPr/>
          <a:lstStyle/>
          <a:p>
            <a:pPr>
              <a:buFontTx/>
              <a:buChar char="-"/>
            </a:pPr>
            <a:r>
              <a:rPr lang="en-US" b="1" dirty="0" smtClean="0">
                <a:latin typeface="Times New Roman" panose="02020603050405020304" pitchFamily="18" charset="0"/>
                <a:cs typeface="Times New Roman" panose="02020603050405020304" pitchFamily="18" charset="0"/>
              </a:rPr>
              <a:t>Redux- Action</a:t>
            </a:r>
            <a:endParaRPr lang="en-US" dirty="0">
              <a:latin typeface="Times New Roman" panose="02020603050405020304" pitchFamily="18" charset="0"/>
              <a:cs typeface="Times New Roman" panose="02020603050405020304" pitchFamily="18" charset="0"/>
            </a:endParaRPr>
          </a:p>
          <a:p>
            <a:pPr lvl="1"/>
            <a:r>
              <a:rPr lang="en-US" sz="1800" b="1" dirty="0">
                <a:latin typeface="Times New Roman" panose="02020603050405020304" pitchFamily="18" charset="0"/>
                <a:cs typeface="Times New Roman" panose="02020603050405020304" pitchFamily="18" charset="0"/>
              </a:rPr>
              <a:t>String Constants</a:t>
            </a:r>
            <a:endParaRPr lang="en-US" sz="1800" dirty="0" smtClean="0">
              <a:latin typeface="Times New Roman" panose="02020603050405020304" pitchFamily="18" charset="0"/>
              <a:cs typeface="Times New Roman" panose="02020603050405020304" pitchFamily="18" charset="0"/>
            </a:endParaRPr>
          </a:p>
          <a:p>
            <a:pPr lvl="2"/>
            <a:r>
              <a:rPr lang="en-US" sz="1400" dirty="0">
                <a:latin typeface="Times New Roman" panose="02020603050405020304" pitchFamily="18" charset="0"/>
                <a:cs typeface="Times New Roman" panose="02020603050405020304" pitchFamily="18" charset="0"/>
              </a:rPr>
              <a:t>To avoid these issues, we need to ensure a unique naming convention for our actions to allow </a:t>
            </a:r>
            <a:r>
              <a:rPr lang="en-US" sz="1400" dirty="0" smtClean="0">
                <a:latin typeface="Times New Roman" panose="02020603050405020304" pitchFamily="18" charset="0"/>
                <a:cs typeface="Times New Roman" panose="02020603050405020304" pitchFamily="18" charset="0"/>
              </a:rPr>
              <a:t>both action </a:t>
            </a:r>
            <a:r>
              <a:rPr lang="en-US" sz="1400" dirty="0">
                <a:latin typeface="Times New Roman" panose="02020603050405020304" pitchFamily="18" charset="0"/>
                <a:cs typeface="Times New Roman" panose="02020603050405020304" pitchFamily="18" charset="0"/>
              </a:rPr>
              <a:t>creators and reducers to use the exact same keys</a:t>
            </a:r>
            <a:r>
              <a:rPr lang="en-US" sz="1400" dirty="0" smtClean="0">
                <a:latin typeface="Times New Roman" panose="02020603050405020304" pitchFamily="18" charset="0"/>
                <a:cs typeface="Times New Roman" panose="02020603050405020304" pitchFamily="18" charset="0"/>
              </a:rPr>
              <a:t>. </a:t>
            </a:r>
            <a:r>
              <a:rPr lang="en-US" sz="1400" dirty="0">
                <a:latin typeface="Times New Roman" panose="02020603050405020304" pitchFamily="18" charset="0"/>
                <a:cs typeface="Times New Roman" panose="02020603050405020304" pitchFamily="18" charset="0"/>
              </a:rPr>
              <a:t>All the keys used for type are stored in </a:t>
            </a:r>
            <a:r>
              <a:rPr lang="en-US" sz="1400" dirty="0" smtClean="0">
                <a:latin typeface="Times New Roman" panose="02020603050405020304" pitchFamily="18" charset="0"/>
                <a:cs typeface="Times New Roman" panose="02020603050405020304" pitchFamily="18" charset="0"/>
              </a:rPr>
              <a:t>a </a:t>
            </a:r>
            <a:r>
              <a:rPr lang="en-US" sz="1400" i="1" dirty="0" smtClean="0">
                <a:latin typeface="Times New Roman" panose="02020603050405020304" pitchFamily="18" charset="0"/>
                <a:cs typeface="Times New Roman" panose="02020603050405020304" pitchFamily="18" charset="0"/>
              </a:rPr>
              <a:t>single </a:t>
            </a:r>
            <a:r>
              <a:rPr lang="en-US" sz="1400" i="1" dirty="0">
                <a:latin typeface="Times New Roman" panose="02020603050405020304" pitchFamily="18" charset="0"/>
                <a:cs typeface="Times New Roman" panose="02020603050405020304" pitchFamily="18" charset="0"/>
              </a:rPr>
              <a:t>constants file </a:t>
            </a:r>
            <a:r>
              <a:rPr lang="en-US" sz="1400" dirty="0">
                <a:latin typeface="Times New Roman" panose="02020603050405020304" pitchFamily="18" charset="0"/>
                <a:cs typeface="Times New Roman" panose="02020603050405020304" pitchFamily="18" charset="0"/>
              </a:rPr>
              <a:t>and imported by both action creators and reducers. Using a single file </a:t>
            </a:r>
            <a:r>
              <a:rPr lang="en-US" sz="1400" dirty="0" smtClean="0">
                <a:latin typeface="Times New Roman" panose="02020603050405020304" pitchFamily="18" charset="0"/>
                <a:cs typeface="Times New Roman" panose="02020603050405020304" pitchFamily="18" charset="0"/>
              </a:rPr>
              <a:t>allows us </a:t>
            </a:r>
            <a:r>
              <a:rPr lang="en-US" sz="1400" dirty="0">
                <a:latin typeface="Times New Roman" panose="02020603050405020304" pitchFamily="18" charset="0"/>
                <a:cs typeface="Times New Roman" panose="02020603050405020304" pitchFamily="18" charset="0"/>
              </a:rPr>
              <a:t>to rely on JavaScript itself to catch duplication errors. The file will have this form</a:t>
            </a:r>
            <a:r>
              <a:rPr lang="en-US" sz="1400" dirty="0" smtClean="0">
                <a:latin typeface="Times New Roman" panose="02020603050405020304" pitchFamily="18" charset="0"/>
                <a:cs typeface="Times New Roman" panose="02020603050405020304" pitchFamily="18" charset="0"/>
              </a:rPr>
              <a:t>:</a:t>
            </a:r>
          </a:p>
          <a:p>
            <a:pPr lvl="2"/>
            <a:endParaRPr lang="en-US" sz="1400" b="1" dirty="0" smtClean="0">
              <a:latin typeface="Times New Roman" panose="02020603050405020304" pitchFamily="18" charset="0"/>
              <a:cs typeface="Times New Roman" panose="02020603050405020304" pitchFamily="18" charset="0"/>
            </a:endParaRPr>
          </a:p>
        </p:txBody>
      </p:sp>
      <p:graphicFrame>
        <p:nvGraphicFramePr>
          <p:cNvPr id="3" name="Object 2"/>
          <p:cNvGraphicFramePr>
            <a:graphicFrameLocks noChangeAspect="1"/>
          </p:cNvGraphicFramePr>
          <p:nvPr>
            <p:extLst>
              <p:ext uri="{D42A27DB-BD31-4B8C-83A1-F6EECF244321}">
                <p14:modId xmlns:p14="http://schemas.microsoft.com/office/powerpoint/2010/main" val="326933157"/>
              </p:ext>
            </p:extLst>
          </p:nvPr>
        </p:nvGraphicFramePr>
        <p:xfrm>
          <a:off x="1371600" y="2571750"/>
          <a:ext cx="3533775" cy="798512"/>
        </p:xfrm>
        <a:graphic>
          <a:graphicData uri="http://schemas.openxmlformats.org/presentationml/2006/ole">
            <mc:AlternateContent xmlns:mc="http://schemas.openxmlformats.org/markup-compatibility/2006">
              <mc:Choice xmlns:v="urn:schemas-microsoft-com:vml" Requires="v">
                <p:oleObj spid="_x0000_s18956" name="Document" r:id="rId4" imgW="3533923" imgH="798543" progId="Word.Document.12">
                  <p:embed/>
                </p:oleObj>
              </mc:Choice>
              <mc:Fallback>
                <p:oleObj name="Document" r:id="rId4" imgW="3533923" imgH="798543" progId="Word.Document.12">
                  <p:embed/>
                  <p:pic>
                    <p:nvPicPr>
                      <p:cNvPr id="0" name=""/>
                      <p:cNvPicPr/>
                      <p:nvPr/>
                    </p:nvPicPr>
                    <p:blipFill>
                      <a:blip r:embed="rId5"/>
                      <a:stretch>
                        <a:fillRect/>
                      </a:stretch>
                    </p:blipFill>
                    <p:spPr>
                      <a:xfrm>
                        <a:off x="1371600" y="2571750"/>
                        <a:ext cx="3533775" cy="798512"/>
                      </a:xfrm>
                      <a:prstGeom prst="rect">
                        <a:avLst/>
                      </a:prstGeom>
                    </p:spPr>
                  </p:pic>
                </p:oleObj>
              </mc:Fallback>
            </mc:AlternateContent>
          </a:graphicData>
        </a:graphic>
      </p:graphicFrame>
    </p:spTree>
    <p:extLst>
      <p:ext uri="{BB962C8B-B14F-4D97-AF65-F5344CB8AC3E}">
        <p14:creationId xmlns:p14="http://schemas.microsoft.com/office/powerpoint/2010/main" val="1652322216"/>
      </p:ext>
    </p:extLst>
  </p:cSld>
  <p:clrMapOvr>
    <a:masterClrMapping/>
  </p:clrMapOvr>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33350"/>
            <a:ext cx="8915400" cy="450591"/>
          </a:xfrm>
        </p:spPr>
        <p:txBody>
          <a:bodyPr>
            <a:noAutofit/>
          </a:bodyPr>
          <a:lstStyle/>
          <a:p>
            <a:r>
              <a:rPr lang="en-US" sz="2400" dirty="0">
                <a:latin typeface="Times New Roman" panose="02020603050405020304" pitchFamily="18" charset="0"/>
                <a:cs typeface="Times New Roman" panose="02020603050405020304" pitchFamily="18" charset="0"/>
              </a:rPr>
              <a:t>Manage State – Redux </a:t>
            </a:r>
            <a:r>
              <a:rPr lang="en-US" sz="2400" dirty="0" smtClean="0">
                <a:latin typeface="Times New Roman" panose="02020603050405020304" pitchFamily="18" charset="0"/>
                <a:cs typeface="Times New Roman" panose="02020603050405020304" pitchFamily="18" charset="0"/>
              </a:rPr>
              <a:t>(9)</a:t>
            </a:r>
            <a:endParaRPr lang="en-US" sz="2400" dirty="0"/>
          </a:p>
        </p:txBody>
      </p:sp>
      <p:sp>
        <p:nvSpPr>
          <p:cNvPr id="24579" name="Content Placeholder 2"/>
          <p:cNvSpPr>
            <a:spLocks noGrp="1"/>
          </p:cNvSpPr>
          <p:nvPr>
            <p:ph sz="quarter" idx="13"/>
          </p:nvPr>
        </p:nvSpPr>
        <p:spPr>
          <a:xfrm>
            <a:off x="152400" y="819150"/>
            <a:ext cx="8915400" cy="4191000"/>
          </a:xfrm>
        </p:spPr>
        <p:txBody>
          <a:bodyPr/>
          <a:lstStyle/>
          <a:p>
            <a:pPr>
              <a:buFontTx/>
              <a:buChar char="-"/>
            </a:pPr>
            <a:r>
              <a:rPr lang="en-US" b="1" dirty="0" smtClean="0">
                <a:latin typeface="Times New Roman" panose="02020603050405020304" pitchFamily="18" charset="0"/>
                <a:cs typeface="Times New Roman" panose="02020603050405020304" pitchFamily="18" charset="0"/>
              </a:rPr>
              <a:t>Redux- Action Creator</a:t>
            </a:r>
          </a:p>
          <a:p>
            <a:pPr lvl="1"/>
            <a:r>
              <a:rPr lang="en-US" sz="1800" dirty="0">
                <a:latin typeface="Times New Roman" panose="02020603050405020304" pitchFamily="18" charset="0"/>
                <a:cs typeface="Times New Roman" panose="02020603050405020304" pitchFamily="18" charset="0"/>
              </a:rPr>
              <a:t>If we decide to use the same action in other places, we will end up duplicating the logic in </a:t>
            </a:r>
            <a:r>
              <a:rPr lang="en-US" sz="1800" dirty="0" smtClean="0">
                <a:latin typeface="Times New Roman" panose="02020603050405020304" pitchFamily="18" charset="0"/>
                <a:cs typeface="Times New Roman" panose="02020603050405020304" pitchFamily="18" charset="0"/>
              </a:rPr>
              <a:t>multiple locations</a:t>
            </a:r>
            <a:r>
              <a:rPr lang="en-US" sz="1800" dirty="0">
                <a:latin typeface="Times New Roman" panose="02020603050405020304" pitchFamily="18" charset="0"/>
                <a:cs typeface="Times New Roman" panose="02020603050405020304" pitchFamily="18" charset="0"/>
              </a:rPr>
              <a:t>. Such code is hard to maintain, as we will have to synchronize all the changes between </a:t>
            </a:r>
            <a:r>
              <a:rPr lang="en-US" sz="1800" dirty="0" smtClean="0">
                <a:latin typeface="Times New Roman" panose="02020603050405020304" pitchFamily="18" charset="0"/>
                <a:cs typeface="Times New Roman" panose="02020603050405020304" pitchFamily="18" charset="0"/>
              </a:rPr>
              <a:t>all the </a:t>
            </a:r>
            <a:r>
              <a:rPr lang="en-US" sz="1800" dirty="0">
                <a:latin typeface="Times New Roman" panose="02020603050405020304" pitchFamily="18" charset="0"/>
                <a:cs typeface="Times New Roman" panose="02020603050405020304" pitchFamily="18" charset="0"/>
              </a:rPr>
              <a:t>occurrences of the action.</a:t>
            </a:r>
          </a:p>
          <a:p>
            <a:pPr lvl="1"/>
            <a:r>
              <a:rPr lang="en-US" sz="1800" dirty="0">
                <a:latin typeface="Times New Roman" panose="02020603050405020304" pitchFamily="18" charset="0"/>
                <a:cs typeface="Times New Roman" panose="02020603050405020304" pitchFamily="18" charset="0"/>
              </a:rPr>
              <a:t>A better approach is to keep the code in one place. We can create a function that will create </a:t>
            </a:r>
            <a:r>
              <a:rPr lang="en-US" sz="1800" dirty="0" smtClean="0">
                <a:latin typeface="Times New Roman" panose="02020603050405020304" pitchFamily="18" charset="0"/>
                <a:cs typeface="Times New Roman" panose="02020603050405020304" pitchFamily="18" charset="0"/>
              </a:rPr>
              <a:t>the action </a:t>
            </a:r>
            <a:r>
              <a:rPr lang="en-US" sz="1800" dirty="0">
                <a:latin typeface="Times New Roman" panose="02020603050405020304" pitchFamily="18" charset="0"/>
                <a:cs typeface="Times New Roman" panose="02020603050405020304" pitchFamily="18" charset="0"/>
              </a:rPr>
              <a:t>object for us</a:t>
            </a:r>
            <a:r>
              <a:rPr lang="en-US" sz="1800" dirty="0" smtClean="0">
                <a:latin typeface="Times New Roman" panose="02020603050405020304" pitchFamily="18" charset="0"/>
                <a:cs typeface="Times New Roman" panose="02020603050405020304" pitchFamily="18" charset="0"/>
              </a:rPr>
              <a:t>:</a:t>
            </a:r>
          </a:p>
          <a:p>
            <a:pPr lvl="1"/>
            <a:endParaRPr lang="en-US" b="1" dirty="0">
              <a:latin typeface="Times New Roman" panose="02020603050405020304" pitchFamily="18" charset="0"/>
              <a:cs typeface="Times New Roman" panose="02020603050405020304" pitchFamily="18" charset="0"/>
            </a:endParaRPr>
          </a:p>
          <a:p>
            <a:pPr lvl="1"/>
            <a:endParaRPr lang="en-US" b="1" dirty="0" smtClean="0">
              <a:latin typeface="Times New Roman" panose="02020603050405020304" pitchFamily="18" charset="0"/>
              <a:cs typeface="Times New Roman" panose="02020603050405020304" pitchFamily="18" charset="0"/>
            </a:endParaRPr>
          </a:p>
          <a:p>
            <a:pPr lvl="1"/>
            <a:endParaRPr lang="en-US" b="1" dirty="0">
              <a:latin typeface="Times New Roman" panose="02020603050405020304" pitchFamily="18" charset="0"/>
              <a:cs typeface="Times New Roman" panose="02020603050405020304" pitchFamily="18" charset="0"/>
            </a:endParaRPr>
          </a:p>
          <a:p>
            <a:pPr lvl="1"/>
            <a:endParaRPr lang="en-US" b="1" dirty="0" smtClean="0">
              <a:latin typeface="Times New Roman" panose="02020603050405020304" pitchFamily="18" charset="0"/>
              <a:cs typeface="Times New Roman" panose="02020603050405020304" pitchFamily="18" charset="0"/>
            </a:endParaRPr>
          </a:p>
          <a:p>
            <a:pPr lvl="1"/>
            <a:r>
              <a:rPr lang="en-US" sz="1800" dirty="0">
                <a:latin typeface="Times New Roman" panose="02020603050405020304" pitchFamily="18" charset="0"/>
                <a:cs typeface="Times New Roman" panose="02020603050405020304" pitchFamily="18" charset="0"/>
              </a:rPr>
              <a:t>Any modification to the content or logic of the action can now be handled in one place: the </a:t>
            </a:r>
            <a:r>
              <a:rPr lang="en-US" sz="1800" dirty="0" smtClean="0">
                <a:latin typeface="Times New Roman" panose="02020603050405020304" pitchFamily="18" charset="0"/>
                <a:cs typeface="Times New Roman" panose="02020603050405020304" pitchFamily="18" charset="0"/>
              </a:rPr>
              <a:t>action creation </a:t>
            </a:r>
            <a:r>
              <a:rPr lang="en-US" sz="1800" dirty="0">
                <a:latin typeface="Times New Roman" panose="02020603050405020304" pitchFamily="18" charset="0"/>
                <a:cs typeface="Times New Roman" panose="02020603050405020304" pitchFamily="18" charset="0"/>
              </a:rPr>
              <a:t>function, also known as </a:t>
            </a:r>
            <a:r>
              <a:rPr lang="en-US" sz="1800" b="1" dirty="0">
                <a:latin typeface="Times New Roman" panose="02020603050405020304" pitchFamily="18" charset="0"/>
                <a:cs typeface="Times New Roman" panose="02020603050405020304" pitchFamily="18" charset="0"/>
              </a:rPr>
              <a:t>the action </a:t>
            </a:r>
            <a:r>
              <a:rPr lang="en-US" sz="1800" b="1" dirty="0" smtClean="0">
                <a:latin typeface="Times New Roman" panose="02020603050405020304" pitchFamily="18" charset="0"/>
                <a:cs typeface="Times New Roman" panose="02020603050405020304" pitchFamily="18" charset="0"/>
              </a:rPr>
              <a:t>creator</a:t>
            </a:r>
            <a:endParaRPr lang="en-US" sz="1800" b="1" dirty="0">
              <a:latin typeface="Times New Roman" panose="02020603050405020304" pitchFamily="18" charset="0"/>
              <a:cs typeface="Times New Roman" panose="02020603050405020304" pitchFamily="18" charset="0"/>
            </a:endParaRPr>
          </a:p>
        </p:txBody>
      </p:sp>
      <p:graphicFrame>
        <p:nvGraphicFramePr>
          <p:cNvPr id="3" name="Object 2"/>
          <p:cNvGraphicFramePr>
            <a:graphicFrameLocks noChangeAspect="1"/>
          </p:cNvGraphicFramePr>
          <p:nvPr>
            <p:extLst>
              <p:ext uri="{D42A27DB-BD31-4B8C-83A1-F6EECF244321}">
                <p14:modId xmlns:p14="http://schemas.microsoft.com/office/powerpoint/2010/main" val="2536220312"/>
              </p:ext>
            </p:extLst>
          </p:nvPr>
        </p:nvGraphicFramePr>
        <p:xfrm>
          <a:off x="990600" y="2800350"/>
          <a:ext cx="3343275" cy="1376362"/>
        </p:xfrm>
        <a:graphic>
          <a:graphicData uri="http://schemas.openxmlformats.org/presentationml/2006/ole">
            <mc:AlternateContent xmlns:mc="http://schemas.openxmlformats.org/markup-compatibility/2006">
              <mc:Choice xmlns:v="urn:schemas-microsoft-com:vml" Requires="v">
                <p:oleObj spid="_x0000_s16950" name="Document" r:id="rId4" imgW="3346090" imgH="1381858" progId="Word.Document.12">
                  <p:embed/>
                </p:oleObj>
              </mc:Choice>
              <mc:Fallback>
                <p:oleObj name="Document" r:id="rId4" imgW="3346090" imgH="1381858" progId="Word.Document.12">
                  <p:embed/>
                  <p:pic>
                    <p:nvPicPr>
                      <p:cNvPr id="0" name=""/>
                      <p:cNvPicPr/>
                      <p:nvPr/>
                    </p:nvPicPr>
                    <p:blipFill>
                      <a:blip r:embed="rId5"/>
                      <a:stretch>
                        <a:fillRect/>
                      </a:stretch>
                    </p:blipFill>
                    <p:spPr>
                      <a:xfrm>
                        <a:off x="990600" y="2800350"/>
                        <a:ext cx="3343275" cy="1376362"/>
                      </a:xfrm>
                      <a:prstGeom prst="rect">
                        <a:avLst/>
                      </a:prstGeom>
                    </p:spPr>
                  </p:pic>
                </p:oleObj>
              </mc:Fallback>
            </mc:AlternateContent>
          </a:graphicData>
        </a:graphic>
      </p:graphicFrame>
    </p:spTree>
    <p:extLst>
      <p:ext uri="{BB962C8B-B14F-4D97-AF65-F5344CB8AC3E}">
        <p14:creationId xmlns:p14="http://schemas.microsoft.com/office/powerpoint/2010/main" val="679521562"/>
      </p:ext>
    </p:extLst>
  </p:cSld>
  <p:clrMapOvr>
    <a:masterClrMapping/>
  </p:clrMapOvr>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33350"/>
            <a:ext cx="8915400" cy="450591"/>
          </a:xfrm>
        </p:spPr>
        <p:txBody>
          <a:bodyPr>
            <a:noAutofit/>
          </a:bodyPr>
          <a:lstStyle/>
          <a:p>
            <a:r>
              <a:rPr lang="en-US" sz="2400" dirty="0">
                <a:latin typeface="Times New Roman" panose="02020603050405020304" pitchFamily="18" charset="0"/>
                <a:cs typeface="Times New Roman" panose="02020603050405020304" pitchFamily="18" charset="0"/>
              </a:rPr>
              <a:t>Manage State – Redux </a:t>
            </a:r>
            <a:r>
              <a:rPr lang="en-US" sz="2400" dirty="0" smtClean="0">
                <a:latin typeface="Times New Roman" panose="02020603050405020304" pitchFamily="18" charset="0"/>
                <a:cs typeface="Times New Roman" panose="02020603050405020304" pitchFamily="18" charset="0"/>
              </a:rPr>
              <a:t>(10)</a:t>
            </a:r>
            <a:endParaRPr lang="en-US" sz="2400" dirty="0"/>
          </a:p>
        </p:txBody>
      </p:sp>
      <p:sp>
        <p:nvSpPr>
          <p:cNvPr id="24579" name="Content Placeholder 2"/>
          <p:cNvSpPr>
            <a:spLocks noGrp="1"/>
          </p:cNvSpPr>
          <p:nvPr>
            <p:ph sz="quarter" idx="13"/>
          </p:nvPr>
        </p:nvSpPr>
        <p:spPr>
          <a:xfrm>
            <a:off x="152400" y="819150"/>
            <a:ext cx="8915400" cy="4191000"/>
          </a:xfrm>
        </p:spPr>
        <p:txBody>
          <a:bodyPr/>
          <a:lstStyle/>
          <a:p>
            <a:pPr>
              <a:buFontTx/>
              <a:buChar char="-"/>
            </a:pPr>
            <a:r>
              <a:rPr lang="en-US" b="1" dirty="0" smtClean="0">
                <a:latin typeface="Times New Roman" panose="02020603050405020304" pitchFamily="18" charset="0"/>
                <a:cs typeface="Times New Roman" panose="02020603050405020304" pitchFamily="18" charset="0"/>
              </a:rPr>
              <a:t>Redux- Reducer</a:t>
            </a:r>
          </a:p>
          <a:p>
            <a:pPr lvl="1">
              <a:buFont typeface="Arial" pitchFamily="34" charset="0"/>
              <a:buChar char="-"/>
            </a:pPr>
            <a:r>
              <a:rPr lang="en-US" sz="1600" dirty="0">
                <a:latin typeface="Times New Roman" panose="02020603050405020304" pitchFamily="18" charset="0"/>
                <a:cs typeface="Times New Roman" panose="02020603050405020304" pitchFamily="18" charset="0"/>
              </a:rPr>
              <a:t>A Reducer is a </a:t>
            </a:r>
            <a:r>
              <a:rPr lang="en-US" sz="1600" dirty="0">
                <a:latin typeface="Times New Roman" panose="02020603050405020304" pitchFamily="18" charset="0"/>
                <a:cs typeface="Times New Roman" panose="02020603050405020304" pitchFamily="18" charset="0"/>
                <a:hlinkClick r:id="rId4"/>
              </a:rPr>
              <a:t>pure function</a:t>
            </a:r>
            <a:r>
              <a:rPr lang="en-US" sz="1600" dirty="0">
                <a:latin typeface="Times New Roman" panose="02020603050405020304" pitchFamily="18" charset="0"/>
                <a:cs typeface="Times New Roman" panose="02020603050405020304" pitchFamily="18" charset="0"/>
              </a:rPr>
              <a:t> that takes the current state and an Action, then returns a new state based on any changes that the Action might have indicated.</a:t>
            </a:r>
          </a:p>
          <a:p>
            <a:pPr lvl="1"/>
            <a:r>
              <a:rPr lang="en-US" sz="1600" dirty="0">
                <a:latin typeface="Times New Roman" panose="02020603050405020304" pitchFamily="18" charset="0"/>
                <a:cs typeface="Times New Roman" panose="02020603050405020304" pitchFamily="18" charset="0"/>
              </a:rPr>
              <a:t>Reducers in Redux are pure functions, meaning they don’t have any side effects such as changing</a:t>
            </a:r>
          </a:p>
          <a:p>
            <a:pPr marL="457200" lvl="1" indent="0">
              <a:buNone/>
            </a:pPr>
            <a:r>
              <a:rPr lang="en-US" sz="1600" dirty="0">
                <a:latin typeface="Times New Roman" panose="02020603050405020304" pitchFamily="18" charset="0"/>
                <a:cs typeface="Times New Roman" panose="02020603050405020304" pitchFamily="18" charset="0"/>
              </a:rPr>
              <a:t>local storage, contacting the server, or saving any data in </a:t>
            </a:r>
            <a:r>
              <a:rPr lang="en-US" sz="1600" dirty="0" smtClean="0">
                <a:latin typeface="Times New Roman" panose="02020603050405020304" pitchFamily="18" charset="0"/>
                <a:cs typeface="Times New Roman" panose="02020603050405020304" pitchFamily="18" charset="0"/>
              </a:rPr>
              <a:t>variables</a:t>
            </a:r>
          </a:p>
          <a:p>
            <a:pPr marL="457200" lvl="1" indent="0">
              <a:buNone/>
            </a:pPr>
            <a:endParaRPr lang="en-US" sz="1600" dirty="0">
              <a:latin typeface="Times New Roman" panose="02020603050405020304" pitchFamily="18" charset="0"/>
              <a:cs typeface="Times New Roman" panose="02020603050405020304" pitchFamily="18" charset="0"/>
            </a:endParaRPr>
          </a:p>
        </p:txBody>
      </p:sp>
      <p:graphicFrame>
        <p:nvGraphicFramePr>
          <p:cNvPr id="4" name="Object 3"/>
          <p:cNvGraphicFramePr>
            <a:graphicFrameLocks noChangeAspect="1"/>
          </p:cNvGraphicFramePr>
          <p:nvPr>
            <p:extLst>
              <p:ext uri="{D42A27DB-BD31-4B8C-83A1-F6EECF244321}">
                <p14:modId xmlns:p14="http://schemas.microsoft.com/office/powerpoint/2010/main" val="1149447596"/>
              </p:ext>
            </p:extLst>
          </p:nvPr>
        </p:nvGraphicFramePr>
        <p:xfrm>
          <a:off x="914400" y="2647950"/>
          <a:ext cx="3892550" cy="1908175"/>
        </p:xfrm>
        <a:graphic>
          <a:graphicData uri="http://schemas.openxmlformats.org/presentationml/2006/ole">
            <mc:AlternateContent xmlns:mc="http://schemas.openxmlformats.org/markup-compatibility/2006">
              <mc:Choice xmlns:v="urn:schemas-microsoft-com:vml" Requires="v">
                <p:oleObj spid="_x0000_s19965" name="Document" r:id="rId5" imgW="3891957" imgH="1907851" progId="Word.Document.12">
                  <p:embed/>
                </p:oleObj>
              </mc:Choice>
              <mc:Fallback>
                <p:oleObj name="Document" r:id="rId5" imgW="3891957" imgH="1907851" progId="Word.Document.12">
                  <p:embed/>
                  <p:pic>
                    <p:nvPicPr>
                      <p:cNvPr id="0" name=""/>
                      <p:cNvPicPr/>
                      <p:nvPr/>
                    </p:nvPicPr>
                    <p:blipFill>
                      <a:blip r:embed="rId6"/>
                      <a:stretch>
                        <a:fillRect/>
                      </a:stretch>
                    </p:blipFill>
                    <p:spPr>
                      <a:xfrm>
                        <a:off x="914400" y="2647950"/>
                        <a:ext cx="3892550" cy="1908175"/>
                      </a:xfrm>
                      <a:prstGeom prst="rect">
                        <a:avLst/>
                      </a:prstGeom>
                    </p:spPr>
                  </p:pic>
                </p:oleObj>
              </mc:Fallback>
            </mc:AlternateContent>
          </a:graphicData>
        </a:graphic>
      </p:graphicFrame>
    </p:spTree>
    <p:extLst>
      <p:ext uri="{BB962C8B-B14F-4D97-AF65-F5344CB8AC3E}">
        <p14:creationId xmlns:p14="http://schemas.microsoft.com/office/powerpoint/2010/main" val="2595229901"/>
      </p:ext>
    </p:extLst>
  </p:cSld>
  <p:clrMapOvr>
    <a:masterClrMapping/>
  </p:clrMapOvr>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33350"/>
            <a:ext cx="8915400" cy="450591"/>
          </a:xfrm>
        </p:spPr>
        <p:txBody>
          <a:bodyPr>
            <a:noAutofit/>
          </a:bodyPr>
          <a:lstStyle/>
          <a:p>
            <a:r>
              <a:rPr lang="en-US" sz="2400" dirty="0">
                <a:latin typeface="Times New Roman" panose="02020603050405020304" pitchFamily="18" charset="0"/>
                <a:cs typeface="Times New Roman" panose="02020603050405020304" pitchFamily="18" charset="0"/>
              </a:rPr>
              <a:t>Manage State – Redux </a:t>
            </a:r>
            <a:r>
              <a:rPr lang="en-US" sz="2400" dirty="0" smtClean="0">
                <a:latin typeface="Times New Roman" panose="02020603050405020304" pitchFamily="18" charset="0"/>
                <a:cs typeface="Times New Roman" panose="02020603050405020304" pitchFamily="18" charset="0"/>
              </a:rPr>
              <a:t>(11)</a:t>
            </a:r>
            <a:endParaRPr lang="en-US" sz="2400" dirty="0"/>
          </a:p>
        </p:txBody>
      </p:sp>
      <p:sp>
        <p:nvSpPr>
          <p:cNvPr id="24579" name="Content Placeholder 2"/>
          <p:cNvSpPr>
            <a:spLocks noGrp="1"/>
          </p:cNvSpPr>
          <p:nvPr>
            <p:ph sz="quarter" idx="13"/>
          </p:nvPr>
        </p:nvSpPr>
        <p:spPr>
          <a:xfrm>
            <a:off x="152400" y="819150"/>
            <a:ext cx="8915400" cy="4191000"/>
          </a:xfrm>
        </p:spPr>
        <p:txBody>
          <a:bodyPr/>
          <a:lstStyle/>
          <a:p>
            <a:pPr>
              <a:buFontTx/>
              <a:buChar char="-"/>
            </a:pPr>
            <a:r>
              <a:rPr lang="en-US" b="1" dirty="0" smtClean="0">
                <a:latin typeface="Times New Roman" panose="02020603050405020304" pitchFamily="18" charset="0"/>
                <a:cs typeface="Times New Roman" panose="02020603050405020304" pitchFamily="18" charset="0"/>
              </a:rPr>
              <a:t>Redux- Reducer</a:t>
            </a:r>
          </a:p>
          <a:p>
            <a:pPr lvl="1">
              <a:buFont typeface="Arial" pitchFamily="34" charset="0"/>
              <a:buChar char="-"/>
            </a:pPr>
            <a:r>
              <a:rPr lang="en-US" sz="1600" dirty="0">
                <a:latin typeface="Times New Roman" panose="02020603050405020304" pitchFamily="18" charset="0"/>
                <a:cs typeface="Times New Roman" panose="02020603050405020304" pitchFamily="18" charset="0"/>
              </a:rPr>
              <a:t>A Reducer is a </a:t>
            </a:r>
            <a:r>
              <a:rPr lang="en-US" sz="1600" dirty="0">
                <a:latin typeface="Times New Roman" panose="02020603050405020304" pitchFamily="18" charset="0"/>
                <a:cs typeface="Times New Roman" panose="02020603050405020304" pitchFamily="18" charset="0"/>
                <a:hlinkClick r:id="rId4"/>
              </a:rPr>
              <a:t>pure function</a:t>
            </a:r>
            <a:r>
              <a:rPr lang="en-US" sz="1600" dirty="0">
                <a:latin typeface="Times New Roman" panose="02020603050405020304" pitchFamily="18" charset="0"/>
                <a:cs typeface="Times New Roman" panose="02020603050405020304" pitchFamily="18" charset="0"/>
              </a:rPr>
              <a:t> that takes the current state and an Action, then returns a new state based on any changes that the Action might have indicated.</a:t>
            </a:r>
          </a:p>
          <a:p>
            <a:pPr lvl="1"/>
            <a:r>
              <a:rPr lang="en-US" sz="1600" dirty="0">
                <a:latin typeface="Times New Roman" panose="02020603050405020304" pitchFamily="18" charset="0"/>
                <a:cs typeface="Times New Roman" panose="02020603050405020304" pitchFamily="18" charset="0"/>
              </a:rPr>
              <a:t>Reducers in Redux are pure functions, meaning they don’t have any side effects such as changing</a:t>
            </a:r>
          </a:p>
          <a:p>
            <a:pPr marL="457200" lvl="1" indent="0">
              <a:buNone/>
            </a:pPr>
            <a:r>
              <a:rPr lang="en-US" sz="1600" dirty="0">
                <a:latin typeface="Times New Roman" panose="02020603050405020304" pitchFamily="18" charset="0"/>
                <a:cs typeface="Times New Roman" panose="02020603050405020304" pitchFamily="18" charset="0"/>
              </a:rPr>
              <a:t>local storage, contacting the server, or saving any data in </a:t>
            </a:r>
            <a:r>
              <a:rPr lang="en-US" sz="1600" dirty="0" smtClean="0">
                <a:latin typeface="Times New Roman" panose="02020603050405020304" pitchFamily="18" charset="0"/>
                <a:cs typeface="Times New Roman" panose="02020603050405020304" pitchFamily="18" charset="0"/>
              </a:rPr>
              <a:t>variables</a:t>
            </a:r>
          </a:p>
          <a:p>
            <a:pPr marL="457200" lvl="1" indent="0">
              <a:buNone/>
            </a:pPr>
            <a:endParaRPr lang="en-US" sz="1600" dirty="0">
              <a:latin typeface="Times New Roman" panose="02020603050405020304" pitchFamily="18" charset="0"/>
              <a:cs typeface="Times New Roman" panose="02020603050405020304" pitchFamily="18" charset="0"/>
            </a:endParaRPr>
          </a:p>
        </p:txBody>
      </p:sp>
      <p:graphicFrame>
        <p:nvGraphicFramePr>
          <p:cNvPr id="4" name="Object 3"/>
          <p:cNvGraphicFramePr>
            <a:graphicFrameLocks noChangeAspect="1"/>
          </p:cNvGraphicFramePr>
          <p:nvPr>
            <p:extLst>
              <p:ext uri="{D42A27DB-BD31-4B8C-83A1-F6EECF244321}">
                <p14:modId xmlns:p14="http://schemas.microsoft.com/office/powerpoint/2010/main" val="1050942528"/>
              </p:ext>
            </p:extLst>
          </p:nvPr>
        </p:nvGraphicFramePr>
        <p:xfrm>
          <a:off x="914400" y="2647950"/>
          <a:ext cx="3892550" cy="1908175"/>
        </p:xfrm>
        <a:graphic>
          <a:graphicData uri="http://schemas.openxmlformats.org/presentationml/2006/ole">
            <mc:AlternateContent xmlns:mc="http://schemas.openxmlformats.org/markup-compatibility/2006">
              <mc:Choice xmlns:v="urn:schemas-microsoft-com:vml" Requires="v">
                <p:oleObj spid="_x0000_s20982" name="Document" r:id="rId5" imgW="3891957" imgH="1907851" progId="Word.Document.12">
                  <p:embed/>
                </p:oleObj>
              </mc:Choice>
              <mc:Fallback>
                <p:oleObj name="Document" r:id="rId5" imgW="3891957" imgH="1907851" progId="Word.Document.12">
                  <p:embed/>
                  <p:pic>
                    <p:nvPicPr>
                      <p:cNvPr id="0" name=""/>
                      <p:cNvPicPr/>
                      <p:nvPr/>
                    </p:nvPicPr>
                    <p:blipFill>
                      <a:blip r:embed="rId6"/>
                      <a:stretch>
                        <a:fillRect/>
                      </a:stretch>
                    </p:blipFill>
                    <p:spPr>
                      <a:xfrm>
                        <a:off x="914400" y="2647950"/>
                        <a:ext cx="3892550" cy="1908175"/>
                      </a:xfrm>
                      <a:prstGeom prst="rect">
                        <a:avLst/>
                      </a:prstGeom>
                    </p:spPr>
                  </p:pic>
                </p:oleObj>
              </mc:Fallback>
            </mc:AlternateContent>
          </a:graphicData>
        </a:graphic>
      </p:graphicFrame>
    </p:spTree>
    <p:extLst>
      <p:ext uri="{BB962C8B-B14F-4D97-AF65-F5344CB8AC3E}">
        <p14:creationId xmlns:p14="http://schemas.microsoft.com/office/powerpoint/2010/main" val="3289381353"/>
      </p:ext>
    </p:extLst>
  </p:cSld>
  <p:clrMapOvr>
    <a:masterClrMapping/>
  </p:clrMapOvr>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33350"/>
            <a:ext cx="8915400" cy="450591"/>
          </a:xfrm>
        </p:spPr>
        <p:txBody>
          <a:bodyPr>
            <a:noAutofit/>
          </a:bodyPr>
          <a:lstStyle/>
          <a:p>
            <a:r>
              <a:rPr lang="en-US" sz="2400" dirty="0" smtClean="0"/>
              <a:t>Unit Testing</a:t>
            </a:r>
            <a:endParaRPr lang="en-US" sz="2400" dirty="0"/>
          </a:p>
        </p:txBody>
      </p:sp>
      <p:sp>
        <p:nvSpPr>
          <p:cNvPr id="24579" name="Content Placeholder 2"/>
          <p:cNvSpPr>
            <a:spLocks noGrp="1"/>
          </p:cNvSpPr>
          <p:nvPr>
            <p:ph sz="quarter" idx="13"/>
          </p:nvPr>
        </p:nvSpPr>
        <p:spPr>
          <a:xfrm>
            <a:off x="152400" y="819150"/>
            <a:ext cx="8915400" cy="4191000"/>
          </a:xfrm>
        </p:spPr>
        <p:txBody>
          <a:bodyPr/>
          <a:lstStyle/>
          <a:p>
            <a:r>
              <a:rPr lang="en-US" b="1" dirty="0" err="1" smtClean="0"/>
              <a:t>TestBed</a:t>
            </a:r>
            <a:endParaRPr lang="en-US" b="1" dirty="0" smtClean="0"/>
          </a:p>
          <a:p>
            <a:pPr marL="914400" lvl="4" indent="0">
              <a:buNone/>
            </a:pPr>
            <a:r>
              <a:rPr lang="en-US" sz="2000" dirty="0"/>
              <a:t> </a:t>
            </a:r>
            <a:r>
              <a:rPr lang="en-US" sz="2000" dirty="0" err="1"/>
              <a:t>TestBed</a:t>
            </a:r>
            <a:r>
              <a:rPr lang="en-US" sz="2000" dirty="0"/>
              <a:t> is the primary </a:t>
            </a:r>
            <a:r>
              <a:rPr lang="en-US" sz="2000" dirty="0" err="1"/>
              <a:t>api</a:t>
            </a:r>
            <a:r>
              <a:rPr lang="en-US" sz="2000" dirty="0"/>
              <a:t> for writing unit tests for Angular applications and libraries</a:t>
            </a:r>
            <a:r>
              <a:rPr lang="en-US" sz="2000" dirty="0" smtClean="0"/>
              <a:t>.</a:t>
            </a:r>
          </a:p>
          <a:p>
            <a:r>
              <a:rPr lang="en-US" dirty="0"/>
              <a:t>Configures and initializes environment for unit testing and provides methods for</a:t>
            </a:r>
          </a:p>
          <a:p>
            <a:r>
              <a:rPr lang="en-US" dirty="0"/>
              <a:t> * creating components and services in unit tests</a:t>
            </a:r>
            <a:r>
              <a:rPr lang="en-US" dirty="0" smtClean="0"/>
              <a:t>.</a:t>
            </a:r>
          </a:p>
          <a:p>
            <a:endParaRPr lang="en-US" sz="1800" b="1" dirty="0"/>
          </a:p>
          <a:p>
            <a:pPr marL="0" indent="0">
              <a:buNone/>
            </a:pPr>
            <a:endParaRPr lang="en-US" sz="1050" b="1" dirty="0" smtClean="0">
              <a:solidFill>
                <a:srgbClr val="B73B50"/>
              </a:solidFill>
            </a:endParaRPr>
          </a:p>
          <a:p>
            <a:pPr marL="914400" lvl="4" indent="0">
              <a:buNone/>
            </a:pPr>
            <a:endParaRPr lang="en-US" sz="1050" b="1" dirty="0">
              <a:solidFill>
                <a:srgbClr val="B73B50"/>
              </a:solidFill>
            </a:endParaRPr>
          </a:p>
        </p:txBody>
      </p:sp>
    </p:spTree>
    <p:extLst>
      <p:ext uri="{BB962C8B-B14F-4D97-AF65-F5344CB8AC3E}">
        <p14:creationId xmlns:p14="http://schemas.microsoft.com/office/powerpoint/2010/main" val="2468900461"/>
      </p:ext>
    </p:extLst>
  </p:cSld>
  <p:clrMapOvr>
    <a:masterClrMapping/>
  </p:clrMapOvr>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33350"/>
            <a:ext cx="8915400" cy="450591"/>
          </a:xfrm>
        </p:spPr>
        <p:txBody>
          <a:bodyPr>
            <a:noAutofit/>
          </a:bodyPr>
          <a:lstStyle/>
          <a:p>
            <a:r>
              <a:rPr lang="en-US" sz="2400" dirty="0" smtClean="0"/>
              <a:t>Unit Testing</a:t>
            </a:r>
            <a:endParaRPr lang="en-US" sz="2400" dirty="0"/>
          </a:p>
        </p:txBody>
      </p:sp>
      <p:sp>
        <p:nvSpPr>
          <p:cNvPr id="24579" name="Content Placeholder 2"/>
          <p:cNvSpPr>
            <a:spLocks noGrp="1"/>
          </p:cNvSpPr>
          <p:nvPr>
            <p:ph sz="quarter" idx="13"/>
          </p:nvPr>
        </p:nvSpPr>
        <p:spPr>
          <a:xfrm>
            <a:off x="152400" y="819150"/>
            <a:ext cx="8915400" cy="4191000"/>
          </a:xfrm>
        </p:spPr>
        <p:txBody>
          <a:bodyPr/>
          <a:lstStyle/>
          <a:p>
            <a:r>
              <a:rPr lang="en-US" b="1" dirty="0" err="1" smtClean="0"/>
              <a:t>TestBed</a:t>
            </a:r>
            <a:r>
              <a:rPr lang="en-US" b="1" dirty="0" smtClean="0"/>
              <a:t> - Configure Testing Module</a:t>
            </a:r>
            <a:endParaRPr lang="en-US" sz="2000" b="1" dirty="0">
              <a:solidFill>
                <a:srgbClr val="B73B50"/>
              </a:solidFill>
            </a:endParaRPr>
          </a:p>
        </p:txBody>
      </p:sp>
      <p:graphicFrame>
        <p:nvGraphicFramePr>
          <p:cNvPr id="3" name="Object 2"/>
          <p:cNvGraphicFramePr>
            <a:graphicFrameLocks noChangeAspect="1"/>
          </p:cNvGraphicFramePr>
          <p:nvPr>
            <p:extLst>
              <p:ext uri="{D42A27DB-BD31-4B8C-83A1-F6EECF244321}">
                <p14:modId xmlns:p14="http://schemas.microsoft.com/office/powerpoint/2010/main" val="2892866168"/>
              </p:ext>
            </p:extLst>
          </p:nvPr>
        </p:nvGraphicFramePr>
        <p:xfrm>
          <a:off x="762000" y="1352550"/>
          <a:ext cx="4395788" cy="1239838"/>
        </p:xfrm>
        <a:graphic>
          <a:graphicData uri="http://schemas.openxmlformats.org/presentationml/2006/ole">
            <mc:AlternateContent xmlns:mc="http://schemas.openxmlformats.org/markup-compatibility/2006">
              <mc:Choice xmlns:v="urn:schemas-microsoft-com:vml" Requires="v">
                <p:oleObj spid="_x0000_s25738" name="Document" r:id="rId4" imgW="4396444" imgH="1239454" progId="Word.Document.12">
                  <p:embed/>
                </p:oleObj>
              </mc:Choice>
              <mc:Fallback>
                <p:oleObj name="Document" r:id="rId4" imgW="4396444" imgH="1239454" progId="Word.Document.12">
                  <p:embed/>
                  <p:pic>
                    <p:nvPicPr>
                      <p:cNvPr id="0" name=""/>
                      <p:cNvPicPr/>
                      <p:nvPr/>
                    </p:nvPicPr>
                    <p:blipFill>
                      <a:blip r:embed="rId5"/>
                      <a:stretch>
                        <a:fillRect/>
                      </a:stretch>
                    </p:blipFill>
                    <p:spPr>
                      <a:xfrm>
                        <a:off x="762000" y="1352550"/>
                        <a:ext cx="4395788" cy="1239838"/>
                      </a:xfrm>
                      <a:prstGeom prst="rect">
                        <a:avLst/>
                      </a:prstGeom>
                    </p:spPr>
                  </p:pic>
                </p:oleObj>
              </mc:Fallback>
            </mc:AlternateContent>
          </a:graphicData>
        </a:graphic>
      </p:graphicFrame>
      <p:graphicFrame>
        <p:nvGraphicFramePr>
          <p:cNvPr id="4" name="Object 3"/>
          <p:cNvGraphicFramePr>
            <a:graphicFrameLocks noChangeAspect="1"/>
          </p:cNvGraphicFramePr>
          <p:nvPr>
            <p:extLst>
              <p:ext uri="{D42A27DB-BD31-4B8C-83A1-F6EECF244321}">
                <p14:modId xmlns:p14="http://schemas.microsoft.com/office/powerpoint/2010/main" val="1598219934"/>
              </p:ext>
            </p:extLst>
          </p:nvPr>
        </p:nvGraphicFramePr>
        <p:xfrm>
          <a:off x="838200" y="2876550"/>
          <a:ext cx="5722938" cy="1931987"/>
        </p:xfrm>
        <a:graphic>
          <a:graphicData uri="http://schemas.openxmlformats.org/presentationml/2006/ole">
            <mc:AlternateContent xmlns:mc="http://schemas.openxmlformats.org/markup-compatibility/2006">
              <mc:Choice xmlns:v="urn:schemas-microsoft-com:vml" Requires="v">
                <p:oleObj spid="_x0000_s25739" name="Document" r:id="rId6" imgW="5722430" imgH="1932727" progId="Word.Document.12">
                  <p:embed/>
                </p:oleObj>
              </mc:Choice>
              <mc:Fallback>
                <p:oleObj name="Document" r:id="rId6" imgW="5722430" imgH="1932727" progId="Word.Document.12">
                  <p:embed/>
                  <p:pic>
                    <p:nvPicPr>
                      <p:cNvPr id="0" name=""/>
                      <p:cNvPicPr/>
                      <p:nvPr/>
                    </p:nvPicPr>
                    <p:blipFill>
                      <a:blip r:embed="rId7"/>
                      <a:stretch>
                        <a:fillRect/>
                      </a:stretch>
                    </p:blipFill>
                    <p:spPr>
                      <a:xfrm>
                        <a:off x="838200" y="2876550"/>
                        <a:ext cx="5722938" cy="1931987"/>
                      </a:xfrm>
                      <a:prstGeom prst="rect">
                        <a:avLst/>
                      </a:prstGeom>
                    </p:spPr>
                  </p:pic>
                </p:oleObj>
              </mc:Fallback>
            </mc:AlternateContent>
          </a:graphicData>
        </a:graphic>
      </p:graphicFrame>
    </p:spTree>
    <p:extLst>
      <p:ext uri="{BB962C8B-B14F-4D97-AF65-F5344CB8AC3E}">
        <p14:creationId xmlns:p14="http://schemas.microsoft.com/office/powerpoint/2010/main" val="2122168806"/>
      </p:ext>
    </p:extLst>
  </p:cSld>
  <p:clrMapOvr>
    <a:masterClrMapping/>
  </p:clrMapOvr>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33350"/>
            <a:ext cx="8915400" cy="450591"/>
          </a:xfrm>
        </p:spPr>
        <p:txBody>
          <a:bodyPr>
            <a:noAutofit/>
          </a:bodyPr>
          <a:lstStyle/>
          <a:p>
            <a:r>
              <a:rPr lang="en-US" sz="2400" dirty="0" smtClean="0"/>
              <a:t>Unit Testing</a:t>
            </a:r>
            <a:endParaRPr lang="en-US" sz="2400" dirty="0"/>
          </a:p>
        </p:txBody>
      </p:sp>
      <p:sp>
        <p:nvSpPr>
          <p:cNvPr id="24579" name="Content Placeholder 2"/>
          <p:cNvSpPr>
            <a:spLocks noGrp="1"/>
          </p:cNvSpPr>
          <p:nvPr>
            <p:ph sz="quarter" idx="13"/>
          </p:nvPr>
        </p:nvSpPr>
        <p:spPr>
          <a:xfrm>
            <a:off x="152400" y="819150"/>
            <a:ext cx="8915400" cy="4191000"/>
          </a:xfrm>
        </p:spPr>
        <p:txBody>
          <a:bodyPr/>
          <a:lstStyle/>
          <a:p>
            <a:r>
              <a:rPr lang="en-US" dirty="0" err="1" smtClean="0"/>
              <a:t>ComponentFixture</a:t>
            </a:r>
            <a:r>
              <a:rPr lang="en-US" dirty="0" smtClean="0"/>
              <a:t> - </a:t>
            </a:r>
            <a:r>
              <a:rPr lang="en-US" sz="2000" dirty="0" smtClean="0"/>
              <a:t>Fixture </a:t>
            </a:r>
            <a:r>
              <a:rPr lang="en-US" sz="2000" dirty="0"/>
              <a:t>for debugging and testing a component</a:t>
            </a:r>
            <a:r>
              <a:rPr lang="en-US" sz="2000" dirty="0" smtClean="0"/>
              <a:t>.</a:t>
            </a:r>
          </a:p>
          <a:p>
            <a:r>
              <a:rPr lang="en-US" sz="2000" b="1" dirty="0" smtClean="0">
                <a:solidFill>
                  <a:srgbClr val="B73B50"/>
                </a:solidFill>
              </a:rPr>
              <a:t>Create fixture </a:t>
            </a:r>
            <a:r>
              <a:rPr lang="en-US" sz="2000" dirty="0" smtClean="0"/>
              <a:t>= </a:t>
            </a:r>
            <a:r>
              <a:rPr lang="en-US" sz="2000" dirty="0" err="1"/>
              <a:t>TestBed.createComponent</a:t>
            </a:r>
            <a:r>
              <a:rPr lang="en-US" sz="2000" dirty="0"/>
              <a:t>(</a:t>
            </a:r>
            <a:r>
              <a:rPr lang="en-US" sz="2000" dirty="0" err="1"/>
              <a:t>BannerComponent</a:t>
            </a:r>
            <a:r>
              <a:rPr lang="en-US" sz="2000" dirty="0" smtClean="0"/>
              <a:t>);</a:t>
            </a:r>
          </a:p>
          <a:p>
            <a:r>
              <a:rPr lang="en-US" sz="2000" b="1" dirty="0" smtClean="0">
                <a:solidFill>
                  <a:srgbClr val="B73B50"/>
                </a:solidFill>
              </a:rPr>
              <a:t>Create </a:t>
            </a:r>
            <a:r>
              <a:rPr lang="en-US" sz="2000" dirty="0" smtClean="0"/>
              <a:t>instance feature: </a:t>
            </a:r>
            <a:r>
              <a:rPr lang="en-US" sz="2000" dirty="0"/>
              <a:t>comp = </a:t>
            </a:r>
            <a:r>
              <a:rPr lang="en-US" sz="2000"/>
              <a:t>fixture.componentInstance</a:t>
            </a:r>
            <a:endParaRPr lang="en-US" sz="2000" b="1" dirty="0">
              <a:solidFill>
                <a:srgbClr val="B73B50"/>
              </a:solidFill>
            </a:endParaRPr>
          </a:p>
          <a:p>
            <a:pPr marL="914400" lvl="4" indent="0">
              <a:buNone/>
            </a:pPr>
            <a:endParaRPr lang="en-US" sz="2000" b="1" dirty="0">
              <a:solidFill>
                <a:srgbClr val="B73B50"/>
              </a:solidFill>
            </a:endParaRPr>
          </a:p>
        </p:txBody>
      </p:sp>
      <p:pic>
        <p:nvPicPr>
          <p:cNvPr id="307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2000" y="1879600"/>
            <a:ext cx="4394200" cy="1231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5"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66800" y="3022600"/>
            <a:ext cx="5715000" cy="193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74412057"/>
      </p:ext>
    </p:extLst>
  </p:cSld>
  <p:clrMapOvr>
    <a:masterClrMapping/>
  </p:clrMapOvr>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33350"/>
            <a:ext cx="8915400" cy="450591"/>
          </a:xfrm>
        </p:spPr>
        <p:txBody>
          <a:bodyPr>
            <a:noAutofit/>
          </a:bodyPr>
          <a:lstStyle/>
          <a:p>
            <a:r>
              <a:rPr lang="en-US" sz="2400" dirty="0" err="1" smtClean="0"/>
              <a:t>Webpack</a:t>
            </a:r>
            <a:r>
              <a:rPr lang="en-US" sz="2400" dirty="0" smtClean="0"/>
              <a:t> (1)</a:t>
            </a:r>
            <a:endParaRPr lang="en-US" sz="2400" dirty="0"/>
          </a:p>
        </p:txBody>
      </p:sp>
      <p:sp>
        <p:nvSpPr>
          <p:cNvPr id="24579" name="Content Placeholder 2"/>
          <p:cNvSpPr>
            <a:spLocks noGrp="1"/>
          </p:cNvSpPr>
          <p:nvPr>
            <p:ph sz="quarter" idx="13"/>
          </p:nvPr>
        </p:nvSpPr>
        <p:spPr>
          <a:xfrm>
            <a:off x="152400" y="819150"/>
            <a:ext cx="8915400" cy="4191000"/>
          </a:xfrm>
        </p:spPr>
        <p:txBody>
          <a:bodyPr/>
          <a:lstStyle/>
          <a:p>
            <a:pPr marL="0" lvl="2" indent="0">
              <a:buNone/>
            </a:pPr>
            <a:r>
              <a:rPr lang="en-US" sz="2000" b="1" dirty="0" smtClean="0">
                <a:latin typeface="Times New Roman" panose="02020603050405020304" pitchFamily="18" charset="0"/>
                <a:cs typeface="Times New Roman" panose="02020603050405020304" pitchFamily="18" charset="0"/>
              </a:rPr>
              <a:t>What is </a:t>
            </a:r>
            <a:r>
              <a:rPr lang="en-US" sz="2000" b="1" dirty="0" err="1" smtClean="0">
                <a:latin typeface="Times New Roman" panose="02020603050405020304" pitchFamily="18" charset="0"/>
                <a:cs typeface="Times New Roman" panose="02020603050405020304" pitchFamily="18" charset="0"/>
              </a:rPr>
              <a:t>Webpack</a:t>
            </a:r>
            <a:r>
              <a:rPr lang="en-US" sz="2000" b="1" dirty="0" smtClean="0">
                <a:latin typeface="Times New Roman" panose="02020603050405020304" pitchFamily="18" charset="0"/>
                <a:cs typeface="Times New Roman" panose="02020603050405020304" pitchFamily="18" charset="0"/>
              </a:rPr>
              <a:t>?</a:t>
            </a:r>
            <a:endParaRPr lang="en-US" sz="2000" dirty="0" smtClean="0">
              <a:latin typeface="Times New Roman" panose="02020603050405020304" pitchFamily="18" charset="0"/>
              <a:cs typeface="Times New Roman" panose="02020603050405020304" pitchFamily="18" charset="0"/>
            </a:endParaRPr>
          </a:p>
          <a:p>
            <a:pPr marL="457200" lvl="3" indent="0">
              <a:buNone/>
            </a:pPr>
            <a:r>
              <a:rPr lang="en-US" sz="1800" dirty="0" smtClean="0">
                <a:latin typeface="Times New Roman" panose="02020603050405020304" pitchFamily="18" charset="0"/>
                <a:cs typeface="Times New Roman" panose="02020603050405020304" pitchFamily="18" charset="0"/>
              </a:rPr>
              <a:t>The </a:t>
            </a:r>
            <a:r>
              <a:rPr lang="en-US" sz="1800" dirty="0">
                <a:latin typeface="Times New Roman" panose="02020603050405020304" pitchFamily="18" charset="0"/>
                <a:cs typeface="Times New Roman" panose="02020603050405020304" pitchFamily="18" charset="0"/>
              </a:rPr>
              <a:t>dynamic web applications usually have lots of </a:t>
            </a:r>
            <a:r>
              <a:rPr lang="en-US" sz="1800" dirty="0" smtClean="0">
                <a:latin typeface="Times New Roman" panose="02020603050405020304" pitchFamily="18" charset="0"/>
                <a:cs typeface="Times New Roman" panose="02020603050405020304" pitchFamily="18" charset="0"/>
              </a:rPr>
              <a:t>JavaScript </a:t>
            </a:r>
            <a:r>
              <a:rPr lang="en-US" sz="1800" dirty="0">
                <a:latin typeface="Times New Roman" panose="02020603050405020304" pitchFamily="18" charset="0"/>
                <a:cs typeface="Times New Roman" panose="02020603050405020304" pitchFamily="18" charset="0"/>
              </a:rPr>
              <a:t>files. These files are either created by you or it could be third party libraries like </a:t>
            </a:r>
            <a:r>
              <a:rPr lang="en-US" sz="1800" dirty="0" err="1">
                <a:latin typeface="Times New Roman" panose="02020603050405020304" pitchFamily="18" charset="0"/>
                <a:cs typeface="Times New Roman" panose="02020603050405020304" pitchFamily="18" charset="0"/>
              </a:rPr>
              <a:t>jquery</a:t>
            </a:r>
            <a:r>
              <a:rPr lang="en-US" sz="1800" dirty="0">
                <a:latin typeface="Times New Roman" panose="02020603050405020304" pitchFamily="18" charset="0"/>
                <a:cs typeface="Times New Roman" panose="02020603050405020304" pitchFamily="18" charset="0"/>
              </a:rPr>
              <a:t>/bootstrap etc. We include these in our </a:t>
            </a:r>
            <a:r>
              <a:rPr lang="en-US" sz="1800" b="1" dirty="0">
                <a:latin typeface="Times New Roman" panose="02020603050405020304" pitchFamily="18" charset="0"/>
                <a:cs typeface="Times New Roman" panose="02020603050405020304" pitchFamily="18" charset="0"/>
              </a:rPr>
              <a:t>index.html</a:t>
            </a:r>
            <a:r>
              <a:rPr lang="en-US" sz="1800" dirty="0">
                <a:latin typeface="Times New Roman" panose="02020603050405020304" pitchFamily="18" charset="0"/>
                <a:cs typeface="Times New Roman" panose="02020603050405020304" pitchFamily="18" charset="0"/>
              </a:rPr>
              <a:t> file using </a:t>
            </a:r>
            <a:r>
              <a:rPr lang="en-US" sz="1800" b="1" i="1" dirty="0">
                <a:latin typeface="Times New Roman" panose="02020603050405020304" pitchFamily="18" charset="0"/>
                <a:cs typeface="Times New Roman" panose="02020603050405020304" pitchFamily="18" charset="0"/>
              </a:rPr>
              <a:t>&lt;script&gt;</a:t>
            </a:r>
            <a:r>
              <a:rPr lang="en-US" sz="1800" dirty="0">
                <a:latin typeface="Times New Roman" panose="02020603050405020304" pitchFamily="18" charset="0"/>
                <a:cs typeface="Times New Roman" panose="02020603050405020304" pitchFamily="18" charset="0"/>
              </a:rPr>
              <a:t> </a:t>
            </a:r>
            <a:r>
              <a:rPr lang="en-US" sz="1800" dirty="0" smtClean="0">
                <a:latin typeface="Times New Roman" panose="02020603050405020304" pitchFamily="18" charset="0"/>
                <a:cs typeface="Times New Roman" panose="02020603050405020304" pitchFamily="18" charset="0"/>
              </a:rPr>
              <a:t>tag. </a:t>
            </a:r>
          </a:p>
          <a:p>
            <a:pPr marL="457200" lvl="3" indent="0">
              <a:buNone/>
            </a:pPr>
            <a:r>
              <a:rPr lang="en-US" sz="1800" dirty="0" smtClean="0">
                <a:latin typeface="Times New Roman" panose="02020603050405020304" pitchFamily="18" charset="0"/>
                <a:cs typeface="Times New Roman" panose="02020603050405020304" pitchFamily="18" charset="0"/>
              </a:rPr>
              <a:t>When </a:t>
            </a:r>
            <a:r>
              <a:rPr lang="en-US" sz="1800" dirty="0">
                <a:latin typeface="Times New Roman" panose="02020603050405020304" pitchFamily="18" charset="0"/>
                <a:cs typeface="Times New Roman" panose="02020603050405020304" pitchFamily="18" charset="0"/>
              </a:rPr>
              <a:t>a user sends requests to our application, the browser requests and loads these files one at a </a:t>
            </a:r>
            <a:r>
              <a:rPr lang="en-US" sz="1800" dirty="0" smtClean="0">
                <a:latin typeface="Times New Roman" panose="02020603050405020304" pitchFamily="18" charset="0"/>
                <a:cs typeface="Times New Roman" panose="02020603050405020304" pitchFamily="18" charset="0"/>
              </a:rPr>
              <a:t>time. </a:t>
            </a:r>
            <a:r>
              <a:rPr lang="en-US" sz="1800" dirty="0">
                <a:latin typeface="Times New Roman" panose="02020603050405020304" pitchFamily="18" charset="0"/>
                <a:cs typeface="Times New Roman" panose="02020603050405020304" pitchFamily="18" charset="0"/>
              </a:rPr>
              <a:t>If you have lots of these files, then it will make your application </a:t>
            </a:r>
            <a:r>
              <a:rPr lang="en-US" sz="1800" dirty="0" smtClean="0">
                <a:latin typeface="Times New Roman" panose="02020603050405020304" pitchFamily="18" charset="0"/>
                <a:cs typeface="Times New Roman" panose="02020603050405020304" pitchFamily="18" charset="0"/>
              </a:rPr>
              <a:t>slow.</a:t>
            </a:r>
            <a:r>
              <a:rPr lang="en-US" sz="1800" dirty="0">
                <a:latin typeface="Times New Roman" panose="02020603050405020304" pitchFamily="18" charset="0"/>
                <a:cs typeface="Times New Roman" panose="02020603050405020304" pitchFamily="18" charset="0"/>
              </a:rPr>
              <a:t> </a:t>
            </a:r>
            <a:endParaRPr lang="en-US" sz="1800" dirty="0" smtClean="0">
              <a:latin typeface="Times New Roman" panose="02020603050405020304" pitchFamily="18" charset="0"/>
              <a:cs typeface="Times New Roman" panose="02020603050405020304" pitchFamily="18" charset="0"/>
            </a:endParaRPr>
          </a:p>
          <a:p>
            <a:pPr marL="457200" lvl="3" indent="0">
              <a:buNone/>
            </a:pPr>
            <a:r>
              <a:rPr lang="en-US" sz="1800" dirty="0" smtClean="0">
                <a:latin typeface="Times New Roman" panose="02020603050405020304" pitchFamily="18" charset="0"/>
                <a:cs typeface="Times New Roman" panose="02020603050405020304" pitchFamily="18" charset="0"/>
              </a:rPr>
              <a:t>The </a:t>
            </a:r>
            <a:r>
              <a:rPr lang="en-US" sz="1800" dirty="0">
                <a:latin typeface="Times New Roman" panose="02020603050405020304" pitchFamily="18" charset="0"/>
                <a:cs typeface="Times New Roman" panose="02020603050405020304" pitchFamily="18" charset="0"/>
              </a:rPr>
              <a:t>solution to this problem is to merge all these files into a one or two files so that the browser can download the entire file in one request. This is where </a:t>
            </a:r>
            <a:r>
              <a:rPr lang="en-US" sz="1800" b="1" dirty="0" err="1">
                <a:latin typeface="Times New Roman" panose="02020603050405020304" pitchFamily="18" charset="0"/>
                <a:cs typeface="Times New Roman" panose="02020603050405020304" pitchFamily="18" charset="0"/>
              </a:rPr>
              <a:t>Webpack</a:t>
            </a:r>
            <a:r>
              <a:rPr lang="en-US" sz="1800" dirty="0">
                <a:latin typeface="Times New Roman" panose="02020603050405020304" pitchFamily="18" charset="0"/>
                <a:cs typeface="Times New Roman" panose="02020603050405020304" pitchFamily="18" charset="0"/>
              </a:rPr>
              <a:t> is </a:t>
            </a:r>
            <a:r>
              <a:rPr lang="en-US" sz="1800" dirty="0" smtClean="0">
                <a:latin typeface="Times New Roman" panose="02020603050405020304" pitchFamily="18" charset="0"/>
                <a:cs typeface="Times New Roman" panose="02020603050405020304" pitchFamily="18" charset="0"/>
              </a:rPr>
              <a:t>used.</a:t>
            </a:r>
          </a:p>
          <a:p>
            <a:pPr marL="457200" lvl="3" indent="0">
              <a:buNone/>
            </a:pPr>
            <a:r>
              <a:rPr lang="en-US" sz="1800" dirty="0" err="1" smtClean="0">
                <a:latin typeface="Times New Roman" panose="02020603050405020304" pitchFamily="18" charset="0"/>
                <a:cs typeface="Times New Roman" panose="02020603050405020304" pitchFamily="18" charset="0"/>
              </a:rPr>
              <a:t>Webpack</a:t>
            </a:r>
            <a:r>
              <a:rPr lang="en-US" sz="1800" dirty="0" smtClean="0">
                <a:latin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cs typeface="Times New Roman" panose="02020603050405020304" pitchFamily="18" charset="0"/>
              </a:rPr>
              <a:t>is a bundler, which scans your web application looking for </a:t>
            </a:r>
            <a:r>
              <a:rPr lang="en-US" sz="1800" dirty="0" err="1">
                <a:latin typeface="Times New Roman" panose="02020603050405020304" pitchFamily="18" charset="0"/>
                <a:cs typeface="Times New Roman" panose="02020603050405020304" pitchFamily="18" charset="0"/>
              </a:rPr>
              <a:t>javascript</a:t>
            </a:r>
            <a:r>
              <a:rPr lang="en-US" sz="1800" dirty="0">
                <a:latin typeface="Times New Roman" panose="02020603050405020304" pitchFamily="18" charset="0"/>
                <a:cs typeface="Times New Roman" panose="02020603050405020304" pitchFamily="18" charset="0"/>
              </a:rPr>
              <a:t> files and merges them into one ( or more) big file. </a:t>
            </a:r>
            <a:r>
              <a:rPr lang="en-US" sz="1800" dirty="0" err="1">
                <a:latin typeface="Times New Roman" panose="02020603050405020304" pitchFamily="18" charset="0"/>
                <a:cs typeface="Times New Roman" panose="02020603050405020304" pitchFamily="18" charset="0"/>
              </a:rPr>
              <a:t>Webpack</a:t>
            </a:r>
            <a:r>
              <a:rPr lang="en-US" sz="1800" dirty="0">
                <a:latin typeface="Times New Roman" panose="02020603050405020304" pitchFamily="18" charset="0"/>
                <a:cs typeface="Times New Roman" panose="02020603050405020304" pitchFamily="18" charset="0"/>
              </a:rPr>
              <a:t> has the ability to bundle any kind of file like JavaScript, CSS, SASS, LESS, images, HTML, &amp; fonts etc. </a:t>
            </a:r>
            <a:endParaRPr lang="en-US" sz="1800" b="1" dirty="0">
              <a:solidFill>
                <a:srgbClr val="B73B5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1209371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 Cao</a:t>
            </a:r>
            <a:endParaRPr lang="en-US" dirty="0"/>
          </a:p>
        </p:txBody>
      </p:sp>
      <p:sp>
        <p:nvSpPr>
          <p:cNvPr id="3" name="Text Placeholder 2"/>
          <p:cNvSpPr>
            <a:spLocks noGrp="1"/>
          </p:cNvSpPr>
          <p:nvPr>
            <p:ph type="body" sz="quarter" idx="13"/>
          </p:nvPr>
        </p:nvSpPr>
        <p:spPr/>
        <p:txBody>
          <a:bodyPr/>
          <a:lstStyle/>
          <a:p>
            <a:pPr algn="ctr"/>
            <a:r>
              <a:rPr lang="en-US" dirty="0" smtClean="0"/>
              <a:t>Updated: </a:t>
            </a:r>
            <a:r>
              <a:rPr lang="en-US" dirty="0" smtClean="0"/>
              <a:t>25 July 2017</a:t>
            </a:r>
            <a:endParaRPr lang="en-US" dirty="0"/>
          </a:p>
        </p:txBody>
      </p:sp>
      <p:sp>
        <p:nvSpPr>
          <p:cNvPr id="4" name="Footer Placeholder 3"/>
          <p:cNvSpPr>
            <a:spLocks noGrp="1"/>
          </p:cNvSpPr>
          <p:nvPr>
            <p:ph type="ftr" sz="quarter" idx="11"/>
          </p:nvPr>
        </p:nvSpPr>
        <p:spPr>
          <a:xfrm>
            <a:off x="76200" y="4850606"/>
            <a:ext cx="2895600" cy="273844"/>
          </a:xfrm>
        </p:spPr>
        <p:txBody>
          <a:bodyPr/>
          <a:lstStyle/>
          <a:p>
            <a:pPr>
              <a:defRPr/>
            </a:pPr>
            <a:r>
              <a:rPr lang="en-US" altLang="en-US" dirty="0" smtClean="0"/>
              <a:t>Security Classification: Internal</a:t>
            </a:r>
            <a:endParaRPr lang="en-US" altLang="en-US" dirty="0"/>
          </a:p>
        </p:txBody>
      </p:sp>
    </p:spTree>
    <p:extLst>
      <p:ext uri="{BB962C8B-B14F-4D97-AF65-F5344CB8AC3E}">
        <p14:creationId xmlns:p14="http://schemas.microsoft.com/office/powerpoint/2010/main" val="361874250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defRPr/>
            </a:pPr>
            <a:r>
              <a:rPr lang="en-US" sz="2500" dirty="0" smtClean="0">
                <a:latin typeface="Times New Roman" panose="02020603050405020304" pitchFamily="18" charset="0"/>
                <a:cs typeface="Times New Roman" panose="02020603050405020304" pitchFamily="18" charset="0"/>
              </a:rPr>
              <a:t>Module (2)</a:t>
            </a:r>
            <a:endParaRPr lang="en-US" sz="2500" dirty="0">
              <a:latin typeface="Times New Roman" panose="02020603050405020304" pitchFamily="18" charset="0"/>
              <a:cs typeface="Times New Roman" panose="02020603050405020304" pitchFamily="18" charset="0"/>
            </a:endParaRPr>
          </a:p>
        </p:txBody>
      </p:sp>
      <p:sp>
        <p:nvSpPr>
          <p:cNvPr id="24579" name="Content Placeholder 2"/>
          <p:cNvSpPr>
            <a:spLocks noGrp="1"/>
          </p:cNvSpPr>
          <p:nvPr>
            <p:ph sz="quarter" idx="13"/>
          </p:nvPr>
        </p:nvSpPr>
        <p:spPr>
          <a:xfrm>
            <a:off x="152400" y="819150"/>
            <a:ext cx="8991600" cy="4267200"/>
          </a:xfrm>
        </p:spPr>
        <p:txBody>
          <a:bodyPr/>
          <a:lstStyle/>
          <a:p>
            <a:r>
              <a:rPr lang="en-US" altLang="en-US" b="1" dirty="0" smtClean="0">
                <a:latin typeface="Times New Roman" panose="02020603050405020304" pitchFamily="18" charset="0"/>
                <a:cs typeface="Times New Roman" panose="02020603050405020304" pitchFamily="18" charset="0"/>
              </a:rPr>
              <a:t>Properties of </a:t>
            </a:r>
            <a:r>
              <a:rPr lang="en-US" altLang="en-US" b="1" dirty="0" err="1" smtClean="0">
                <a:latin typeface="Times New Roman" panose="02020603050405020304" pitchFamily="18" charset="0"/>
                <a:cs typeface="Times New Roman" panose="02020603050405020304" pitchFamily="18" charset="0"/>
              </a:rPr>
              <a:t>NgModule</a:t>
            </a:r>
            <a:r>
              <a:rPr lang="en-US" altLang="en-US" b="1" dirty="0" smtClean="0">
                <a:latin typeface="Times New Roman" panose="02020603050405020304" pitchFamily="18" charset="0"/>
                <a:cs typeface="Times New Roman" panose="02020603050405020304" pitchFamily="18" charset="0"/>
              </a:rPr>
              <a:t>?</a:t>
            </a:r>
          </a:p>
          <a:p>
            <a:pPr lvl="1"/>
            <a:endParaRPr lang="en-US" altLang="en-US" sz="2000" dirty="0"/>
          </a:p>
          <a:p>
            <a:pPr lvl="1"/>
            <a:endParaRPr lang="en-US" altLang="en-US" dirty="0" smtClean="0"/>
          </a:p>
          <a:p>
            <a:pPr lvl="1"/>
            <a:endParaRPr lang="en-US" altLang="en-US" sz="2000" dirty="0"/>
          </a:p>
          <a:p>
            <a:pPr lvl="1"/>
            <a:endParaRPr lang="en-US" altLang="en-US" dirty="0" smtClean="0"/>
          </a:p>
          <a:p>
            <a:pPr lvl="1"/>
            <a:endParaRPr lang="en-US" altLang="en-US" sz="2000" dirty="0"/>
          </a:p>
          <a:p>
            <a:pPr marL="457200" lvl="1" indent="0">
              <a:buNone/>
            </a:pPr>
            <a:endParaRPr lang="en-US" altLang="en-US" sz="2000" dirty="0"/>
          </a:p>
        </p:txBody>
      </p:sp>
      <p:pic>
        <p:nvPicPr>
          <p:cNvPr id="3075" name="Picture 3"/>
          <p:cNvPicPr>
            <a:picLocks noChangeAspect="1" noChangeArrowheads="1"/>
          </p:cNvPicPr>
          <p:nvPr/>
        </p:nvPicPr>
        <p:blipFill>
          <a:blip r:embed="rId3">
            <a:duotone>
              <a:prstClr val="black"/>
              <a:schemeClr val="accent3">
                <a:tint val="45000"/>
                <a:satMod val="400000"/>
              </a:schemeClr>
            </a:duotone>
            <a:extLst>
              <a:ext uri="{28A0092B-C50C-407E-A947-70E740481C1C}">
                <a14:useLocalDpi xmlns:a14="http://schemas.microsoft.com/office/drawing/2010/main" val="0"/>
              </a:ext>
            </a:extLst>
          </a:blip>
          <a:srcRect/>
          <a:stretch>
            <a:fillRect/>
          </a:stretch>
        </p:blipFill>
        <p:spPr bwMode="auto">
          <a:xfrm>
            <a:off x="997017" y="1504950"/>
            <a:ext cx="6429375" cy="2962275"/>
          </a:xfrm>
          <a:prstGeom prst="roundRect">
            <a:avLst>
              <a:gd name="adj" fmla="val 16667"/>
            </a:avLst>
          </a:prstGeom>
          <a:ln/>
          <a:extLst/>
        </p:spPr>
        <p:style>
          <a:lnRef idx="1">
            <a:schemeClr val="accent2"/>
          </a:lnRef>
          <a:fillRef idx="2">
            <a:schemeClr val="accent2"/>
          </a:fillRef>
          <a:effectRef idx="1">
            <a:schemeClr val="accent2"/>
          </a:effectRef>
          <a:fontRef idx="minor">
            <a:schemeClr val="dk1"/>
          </a:fontRef>
        </p:style>
      </p:pic>
    </p:spTree>
    <p:extLst>
      <p:ext uri="{BB962C8B-B14F-4D97-AF65-F5344CB8AC3E}">
        <p14:creationId xmlns:p14="http://schemas.microsoft.com/office/powerpoint/2010/main" val="3269687067"/>
      </p:ext>
    </p:extLst>
  </p:cSld>
  <p:clrMapOvr>
    <a:masterClrMapping/>
  </p:clrMapOvr>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33350"/>
            <a:ext cx="8915400" cy="450591"/>
          </a:xfrm>
        </p:spPr>
        <p:txBody>
          <a:bodyPr>
            <a:noAutofit/>
          </a:bodyPr>
          <a:lstStyle/>
          <a:p>
            <a:r>
              <a:rPr lang="en-US" sz="2400" dirty="0" err="1" smtClean="0"/>
              <a:t>Webpack</a:t>
            </a:r>
            <a:r>
              <a:rPr lang="en-US" sz="2400" dirty="0" smtClean="0"/>
              <a:t> (2)</a:t>
            </a:r>
            <a:endParaRPr lang="en-US" sz="2400" dirty="0"/>
          </a:p>
        </p:txBody>
      </p:sp>
      <p:sp>
        <p:nvSpPr>
          <p:cNvPr id="24579" name="Content Placeholder 2"/>
          <p:cNvSpPr>
            <a:spLocks noGrp="1"/>
          </p:cNvSpPr>
          <p:nvPr>
            <p:ph sz="quarter" idx="13"/>
          </p:nvPr>
        </p:nvSpPr>
        <p:spPr>
          <a:xfrm>
            <a:off x="152400" y="819150"/>
            <a:ext cx="8915400" cy="4191000"/>
          </a:xfrm>
        </p:spPr>
        <p:txBody>
          <a:bodyPr/>
          <a:lstStyle/>
          <a:p>
            <a:pPr marL="0" lvl="2" indent="0">
              <a:buNone/>
            </a:pPr>
            <a:r>
              <a:rPr lang="en-US" sz="2000" b="1" dirty="0" err="1">
                <a:latin typeface="Times New Roman" panose="02020603050405020304" pitchFamily="18" charset="0"/>
                <a:cs typeface="Times New Roman" panose="02020603050405020304" pitchFamily="18" charset="0"/>
              </a:rPr>
              <a:t>Webpack’s</a:t>
            </a:r>
            <a:r>
              <a:rPr lang="en-US" sz="2000" b="1" dirty="0">
                <a:latin typeface="Times New Roman" panose="02020603050405020304" pitchFamily="18" charset="0"/>
                <a:cs typeface="Times New Roman" panose="02020603050405020304" pitchFamily="18" charset="0"/>
              </a:rPr>
              <a:t> Core </a:t>
            </a:r>
            <a:r>
              <a:rPr lang="en-US" sz="2000" b="1" dirty="0" smtClean="0">
                <a:latin typeface="Times New Roman" panose="02020603050405020304" pitchFamily="18" charset="0"/>
                <a:cs typeface="Times New Roman" panose="02020603050405020304" pitchFamily="18" charset="0"/>
              </a:rPr>
              <a:t>Philosophy ?</a:t>
            </a:r>
          </a:p>
          <a:p>
            <a:pPr marL="0" lvl="2" indent="0">
              <a:buNone/>
            </a:pPr>
            <a:r>
              <a:rPr lang="en-US" sz="2000" dirty="0">
                <a:latin typeface="Times New Roman" panose="02020603050405020304" pitchFamily="18" charset="0"/>
                <a:cs typeface="Times New Roman" panose="02020603050405020304" pitchFamily="18" charset="0"/>
              </a:rPr>
              <a:t>Two core philosophies of </a:t>
            </a:r>
            <a:r>
              <a:rPr lang="en-US" sz="2000" dirty="0" err="1">
                <a:latin typeface="Times New Roman" panose="02020603050405020304" pitchFamily="18" charset="0"/>
                <a:cs typeface="Times New Roman" panose="02020603050405020304" pitchFamily="18" charset="0"/>
              </a:rPr>
              <a:t>Webpack</a:t>
            </a:r>
            <a:r>
              <a:rPr lang="en-US" sz="2000" dirty="0">
                <a:latin typeface="Times New Roman" panose="02020603050405020304" pitchFamily="18" charset="0"/>
                <a:cs typeface="Times New Roman" panose="02020603050405020304" pitchFamily="18" charset="0"/>
              </a:rPr>
              <a:t> are</a:t>
            </a:r>
            <a:r>
              <a:rPr lang="en-US" sz="2000" dirty="0" smtClean="0">
                <a:latin typeface="Times New Roman" panose="02020603050405020304" pitchFamily="18" charset="0"/>
                <a:cs typeface="Times New Roman" panose="02020603050405020304" pitchFamily="18" charset="0"/>
              </a:rPr>
              <a:t>:</a:t>
            </a:r>
          </a:p>
          <a:p>
            <a:r>
              <a:rPr lang="en-US" sz="2000" b="1" dirty="0">
                <a:latin typeface="Times New Roman" panose="02020603050405020304" pitchFamily="18" charset="0"/>
                <a:cs typeface="Times New Roman" panose="02020603050405020304" pitchFamily="18" charset="0"/>
              </a:rPr>
              <a:t>Everything is a module</a:t>
            </a:r>
            <a:r>
              <a:rPr lang="en-US" sz="2000" dirty="0">
                <a:latin typeface="Times New Roman" panose="02020603050405020304" pitchFamily="18" charset="0"/>
                <a:cs typeface="Times New Roman" panose="02020603050405020304" pitchFamily="18" charset="0"/>
              </a:rPr>
              <a:t> — Just like JS files can be “modules”, everything else (CSS, Images, HTML) can also be modules. That is, you can </a:t>
            </a:r>
            <a:r>
              <a:rPr lang="en-US" sz="2000" b="1" dirty="0">
                <a:latin typeface="Times New Roman" panose="02020603050405020304" pitchFamily="18" charset="0"/>
                <a:cs typeface="Times New Roman" panose="02020603050405020304" pitchFamily="18" charset="0"/>
              </a:rPr>
              <a:t>require(“myJSfile.js”) or require(“myCSSfile.css”)</a:t>
            </a:r>
            <a:r>
              <a:rPr lang="en-US" sz="2000" dirty="0">
                <a:latin typeface="Times New Roman" panose="02020603050405020304" pitchFamily="18" charset="0"/>
                <a:cs typeface="Times New Roman" panose="02020603050405020304" pitchFamily="18" charset="0"/>
              </a:rPr>
              <a:t>. This mean we can split any artifact into smaller manageable pieces, reuse them and so on.</a:t>
            </a:r>
          </a:p>
          <a:p>
            <a:r>
              <a:rPr lang="en-US" sz="2000" b="1" dirty="0">
                <a:latin typeface="Times New Roman" panose="02020603050405020304" pitchFamily="18" charset="0"/>
                <a:cs typeface="Times New Roman" panose="02020603050405020304" pitchFamily="18" charset="0"/>
              </a:rPr>
              <a:t>Load only “what” you need and “when” you need</a:t>
            </a:r>
            <a:r>
              <a:rPr lang="en-US" sz="2000" dirty="0">
                <a:latin typeface="Times New Roman" panose="02020603050405020304" pitchFamily="18" charset="0"/>
                <a:cs typeface="Times New Roman" panose="02020603050405020304" pitchFamily="18" charset="0"/>
              </a:rPr>
              <a:t> — Typically module bundlers take all the modules and generate a large single output “bundle.js” file. </a:t>
            </a:r>
            <a:r>
              <a:rPr lang="en-US" sz="2000" b="1" dirty="0">
                <a:latin typeface="Times New Roman" panose="02020603050405020304" pitchFamily="18" charset="0"/>
                <a:cs typeface="Times New Roman" panose="02020603050405020304" pitchFamily="18" charset="0"/>
              </a:rPr>
              <a:t>But in many real-world apps, this “bundle.js” could be 10MB-15MB and could take forever to load! </a:t>
            </a:r>
            <a:r>
              <a:rPr lang="en-US" sz="2000" dirty="0">
                <a:latin typeface="Times New Roman" panose="02020603050405020304" pitchFamily="18" charset="0"/>
                <a:cs typeface="Times New Roman" panose="02020603050405020304" pitchFamily="18" charset="0"/>
              </a:rPr>
              <a:t>So </a:t>
            </a:r>
            <a:r>
              <a:rPr lang="en-US" sz="2000" dirty="0" err="1">
                <a:latin typeface="Times New Roman" panose="02020603050405020304" pitchFamily="18" charset="0"/>
                <a:cs typeface="Times New Roman" panose="02020603050405020304" pitchFamily="18" charset="0"/>
              </a:rPr>
              <a:t>Webpack</a:t>
            </a:r>
            <a:r>
              <a:rPr lang="en-US" sz="2000" dirty="0">
                <a:latin typeface="Times New Roman" panose="02020603050405020304" pitchFamily="18" charset="0"/>
                <a:cs typeface="Times New Roman" panose="02020603050405020304" pitchFamily="18" charset="0"/>
              </a:rPr>
              <a:t> has various features to </a:t>
            </a:r>
            <a:r>
              <a:rPr lang="en-US" sz="2000" b="1" dirty="0">
                <a:latin typeface="Times New Roman" panose="02020603050405020304" pitchFamily="18" charset="0"/>
                <a:cs typeface="Times New Roman" panose="02020603050405020304" pitchFamily="18" charset="0"/>
              </a:rPr>
              <a:t>split your code </a:t>
            </a:r>
            <a:r>
              <a:rPr lang="en-US" sz="2000" dirty="0">
                <a:latin typeface="Times New Roman" panose="02020603050405020304" pitchFamily="18" charset="0"/>
                <a:cs typeface="Times New Roman" panose="02020603050405020304" pitchFamily="18" charset="0"/>
              </a:rPr>
              <a:t>and generate multiple “bundle” files, and</a:t>
            </a:r>
            <a:r>
              <a:rPr lang="en-US" sz="2000" b="1" dirty="0">
                <a:latin typeface="Times New Roman" panose="02020603050405020304" pitchFamily="18" charset="0"/>
                <a:cs typeface="Times New Roman" panose="02020603050405020304" pitchFamily="18" charset="0"/>
              </a:rPr>
              <a:t> also load parts of the app asynchronously</a:t>
            </a:r>
            <a:r>
              <a:rPr lang="en-US" sz="2000" dirty="0">
                <a:latin typeface="Times New Roman" panose="02020603050405020304" pitchFamily="18" charset="0"/>
                <a:cs typeface="Times New Roman" panose="02020603050405020304" pitchFamily="18" charset="0"/>
              </a:rPr>
              <a:t> so that you just load </a:t>
            </a:r>
            <a:r>
              <a:rPr lang="en-US" sz="2000" i="1" dirty="0">
                <a:latin typeface="Times New Roman" panose="02020603050405020304" pitchFamily="18" charset="0"/>
                <a:cs typeface="Times New Roman" panose="02020603050405020304" pitchFamily="18" charset="0"/>
              </a:rPr>
              <a:t>what you need and when you need it.</a:t>
            </a:r>
            <a:endParaRPr lang="en-US" sz="2000" dirty="0">
              <a:latin typeface="Times New Roman" panose="02020603050405020304" pitchFamily="18" charset="0"/>
              <a:cs typeface="Times New Roman" panose="02020603050405020304" pitchFamily="18" charset="0"/>
            </a:endParaRPr>
          </a:p>
          <a:p>
            <a:pPr marL="0" lvl="2" indent="0">
              <a:buNone/>
            </a:pPr>
            <a:endParaRPr lang="en-US" sz="2000" dirty="0" smtClean="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76320840"/>
      </p:ext>
    </p:extLst>
  </p:cSld>
  <p:clrMapOvr>
    <a:masterClrMapping/>
  </p:clrMapOvr>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33350"/>
            <a:ext cx="8915400" cy="450591"/>
          </a:xfrm>
        </p:spPr>
        <p:txBody>
          <a:bodyPr>
            <a:noAutofit/>
          </a:bodyPr>
          <a:lstStyle/>
          <a:p>
            <a:r>
              <a:rPr lang="en-US" sz="2400" dirty="0" err="1" smtClean="0"/>
              <a:t>Webpack</a:t>
            </a:r>
            <a:r>
              <a:rPr lang="en-US" sz="2400" dirty="0" smtClean="0"/>
              <a:t> (3)</a:t>
            </a:r>
            <a:endParaRPr lang="en-US" sz="2400" dirty="0"/>
          </a:p>
        </p:txBody>
      </p:sp>
      <p:sp>
        <p:nvSpPr>
          <p:cNvPr id="24579" name="Content Placeholder 2"/>
          <p:cNvSpPr>
            <a:spLocks noGrp="1"/>
          </p:cNvSpPr>
          <p:nvPr>
            <p:ph sz="quarter" idx="13"/>
          </p:nvPr>
        </p:nvSpPr>
        <p:spPr>
          <a:xfrm>
            <a:off x="152400" y="819150"/>
            <a:ext cx="8915400" cy="4191000"/>
          </a:xfrm>
        </p:spPr>
        <p:txBody>
          <a:bodyPr/>
          <a:lstStyle/>
          <a:p>
            <a:pPr marL="0" lvl="2" indent="0">
              <a:buNone/>
            </a:pPr>
            <a:r>
              <a:rPr lang="en-US" sz="2000" b="1" dirty="0" smtClean="0">
                <a:latin typeface="Times New Roman" panose="02020603050405020304" pitchFamily="18" charset="0"/>
                <a:cs typeface="Times New Roman" panose="02020603050405020304" pitchFamily="18" charset="0"/>
              </a:rPr>
              <a:t>Development </a:t>
            </a:r>
            <a:r>
              <a:rPr lang="en-US" sz="2000" b="1" dirty="0">
                <a:latin typeface="Times New Roman" panose="02020603050405020304" pitchFamily="18" charset="0"/>
                <a:cs typeface="Times New Roman" panose="02020603050405020304" pitchFamily="18" charset="0"/>
              </a:rPr>
              <a:t>Vs </a:t>
            </a:r>
            <a:r>
              <a:rPr lang="en-US" sz="2000" b="1" dirty="0" smtClean="0">
                <a:latin typeface="Times New Roman" panose="02020603050405020304" pitchFamily="18" charset="0"/>
                <a:cs typeface="Times New Roman" panose="02020603050405020304" pitchFamily="18" charset="0"/>
              </a:rPr>
              <a:t>Production?</a:t>
            </a:r>
          </a:p>
          <a:p>
            <a:pPr marL="0" lvl="2" indent="0">
              <a:buNone/>
            </a:pPr>
            <a:r>
              <a:rPr lang="en-US" sz="2000" dirty="0">
                <a:latin typeface="Times New Roman" panose="02020603050405020304" pitchFamily="18" charset="0"/>
                <a:cs typeface="Times New Roman" panose="02020603050405020304" pitchFamily="18" charset="0"/>
              </a:rPr>
              <a:t>First thing to be aware of is that </a:t>
            </a:r>
            <a:r>
              <a:rPr lang="en-US" sz="2000" dirty="0" err="1">
                <a:latin typeface="Times New Roman" panose="02020603050405020304" pitchFamily="18" charset="0"/>
                <a:cs typeface="Times New Roman" panose="02020603050405020304" pitchFamily="18" charset="0"/>
              </a:rPr>
              <a:t>Webpack</a:t>
            </a:r>
            <a:r>
              <a:rPr lang="en-US" sz="2000" dirty="0">
                <a:latin typeface="Times New Roman" panose="02020603050405020304" pitchFamily="18" charset="0"/>
                <a:cs typeface="Times New Roman" panose="02020603050405020304" pitchFamily="18" charset="0"/>
              </a:rPr>
              <a:t> has </a:t>
            </a:r>
            <a:r>
              <a:rPr lang="en-US" sz="2000" b="1" dirty="0">
                <a:latin typeface="Times New Roman" panose="02020603050405020304" pitchFamily="18" charset="0"/>
                <a:cs typeface="Times New Roman" panose="02020603050405020304" pitchFamily="18" charset="0"/>
              </a:rPr>
              <a:t>tons</a:t>
            </a:r>
            <a:r>
              <a:rPr lang="en-US" sz="2000" dirty="0">
                <a:latin typeface="Times New Roman" panose="02020603050405020304" pitchFamily="18" charset="0"/>
                <a:cs typeface="Times New Roman" panose="02020603050405020304" pitchFamily="18" charset="0"/>
              </a:rPr>
              <a:t> </a:t>
            </a:r>
            <a:r>
              <a:rPr lang="en-US" sz="2000" b="1" dirty="0">
                <a:latin typeface="Times New Roman" panose="02020603050405020304" pitchFamily="18" charset="0"/>
                <a:cs typeface="Times New Roman" panose="02020603050405020304" pitchFamily="18" charset="0"/>
              </a:rPr>
              <a:t>of features</a:t>
            </a:r>
            <a:r>
              <a:rPr lang="en-US" sz="2000" dirty="0">
                <a:latin typeface="Times New Roman" panose="02020603050405020304" pitchFamily="18" charset="0"/>
                <a:cs typeface="Times New Roman" panose="02020603050405020304" pitchFamily="18" charset="0"/>
              </a:rPr>
              <a:t>. Some are for “Development-only”, some others are for “Production-only” and some are for both “Production-and-Development</a:t>
            </a:r>
            <a:r>
              <a:rPr lang="en-US" sz="2000" dirty="0" smtClean="0">
                <a:latin typeface="Times New Roman" panose="02020603050405020304" pitchFamily="18" charset="0"/>
                <a:cs typeface="Times New Roman" panose="02020603050405020304" pitchFamily="18" charset="0"/>
              </a:rPr>
              <a:t>”.</a:t>
            </a:r>
          </a:p>
          <a:p>
            <a:pPr marL="0" lvl="2" indent="0">
              <a:buNone/>
            </a:pPr>
            <a:endParaRPr lang="en-US" sz="2000" dirty="0" smtClean="0">
              <a:latin typeface="Times New Roman" panose="02020603050405020304" pitchFamily="18" charset="0"/>
              <a:cs typeface="Times New Roman" panose="02020603050405020304" pitchFamily="18" charset="0"/>
            </a:endParaRPr>
          </a:p>
        </p:txBody>
      </p:sp>
      <p:pic>
        <p:nvPicPr>
          <p:cNvPr id="307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4800" y="2266950"/>
            <a:ext cx="5004657" cy="2774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85692208"/>
      </p:ext>
    </p:extLst>
  </p:cSld>
  <p:clrMapOvr>
    <a:masterClrMapping/>
  </p:clrMapOvr>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33350"/>
            <a:ext cx="8915400" cy="450591"/>
          </a:xfrm>
        </p:spPr>
        <p:txBody>
          <a:bodyPr>
            <a:noAutofit/>
          </a:bodyPr>
          <a:lstStyle/>
          <a:p>
            <a:r>
              <a:rPr lang="en-US" sz="2400" dirty="0" err="1" smtClean="0"/>
              <a:t>Webpack</a:t>
            </a:r>
            <a:r>
              <a:rPr lang="en-US" sz="2400" dirty="0" smtClean="0"/>
              <a:t> (4)</a:t>
            </a:r>
            <a:endParaRPr lang="en-US" sz="2400" dirty="0"/>
          </a:p>
        </p:txBody>
      </p:sp>
      <p:sp>
        <p:nvSpPr>
          <p:cNvPr id="24579" name="Content Placeholder 2"/>
          <p:cNvSpPr>
            <a:spLocks noGrp="1"/>
          </p:cNvSpPr>
          <p:nvPr>
            <p:ph sz="quarter" idx="13"/>
          </p:nvPr>
        </p:nvSpPr>
        <p:spPr>
          <a:xfrm>
            <a:off x="152400" y="819150"/>
            <a:ext cx="8915400" cy="4191000"/>
          </a:xfrm>
        </p:spPr>
        <p:txBody>
          <a:bodyPr/>
          <a:lstStyle/>
          <a:p>
            <a:pPr marL="0" lvl="2" indent="0">
              <a:buNone/>
            </a:pPr>
            <a:r>
              <a:rPr lang="en-US" sz="2000" b="1" dirty="0" smtClean="0"/>
              <a:t> </a:t>
            </a:r>
            <a:r>
              <a:rPr lang="en-US" sz="2000" b="1" dirty="0" err="1"/>
              <a:t>webpack</a:t>
            </a:r>
            <a:r>
              <a:rPr lang="en-US" sz="2000" b="1" dirty="0"/>
              <a:t> CLI Vs </a:t>
            </a:r>
            <a:r>
              <a:rPr lang="en-US" sz="2000" b="1" dirty="0" err="1" smtClean="0"/>
              <a:t>webpack</a:t>
            </a:r>
            <a:r>
              <a:rPr lang="en-US" sz="2000" b="1" dirty="0" smtClean="0"/>
              <a:t>-dev-server</a:t>
            </a:r>
            <a:r>
              <a:rPr lang="en-US" sz="2000" b="1" dirty="0" smtClean="0">
                <a:latin typeface="Times New Roman" panose="02020603050405020304" pitchFamily="18" charset="0"/>
                <a:cs typeface="Times New Roman" panose="02020603050405020304" pitchFamily="18" charset="0"/>
              </a:rPr>
              <a:t>?</a:t>
            </a:r>
          </a:p>
          <a:p>
            <a:r>
              <a:rPr lang="en-US" sz="2000" dirty="0">
                <a:latin typeface="Times New Roman" panose="02020603050405020304" pitchFamily="18" charset="0"/>
                <a:cs typeface="Times New Roman" panose="02020603050405020304" pitchFamily="18" charset="0"/>
              </a:rPr>
              <a:t>It’s important to note that </a:t>
            </a:r>
            <a:r>
              <a:rPr lang="en-US" sz="2000" dirty="0" err="1">
                <a:latin typeface="Times New Roman" panose="02020603050405020304" pitchFamily="18" charset="0"/>
                <a:cs typeface="Times New Roman" panose="02020603050405020304" pitchFamily="18" charset="0"/>
              </a:rPr>
              <a:t>Webpack</a:t>
            </a:r>
            <a:r>
              <a:rPr lang="en-US" sz="2000" dirty="0">
                <a:latin typeface="Times New Roman" panose="02020603050405020304" pitchFamily="18" charset="0"/>
                <a:cs typeface="Times New Roman" panose="02020603050405020304" pitchFamily="18" charset="0"/>
              </a:rPr>
              <a:t>, the module bundler, provides two interfaces:</a:t>
            </a:r>
          </a:p>
          <a:p>
            <a:pPr lvl="1"/>
            <a:r>
              <a:rPr lang="en-US" sz="1800" dirty="0" err="1">
                <a:latin typeface="Times New Roman" panose="02020603050405020304" pitchFamily="18" charset="0"/>
                <a:cs typeface="Times New Roman" panose="02020603050405020304" pitchFamily="18" charset="0"/>
              </a:rPr>
              <a:t>Webpack</a:t>
            </a:r>
            <a:r>
              <a:rPr lang="en-US" sz="1800" dirty="0">
                <a:latin typeface="Times New Roman" panose="02020603050405020304" pitchFamily="18" charset="0"/>
                <a:cs typeface="Times New Roman" panose="02020603050405020304" pitchFamily="18" charset="0"/>
              </a:rPr>
              <a:t> CLI tool — the default interface (installed as part of </a:t>
            </a:r>
            <a:r>
              <a:rPr lang="en-US" sz="1800" dirty="0" err="1">
                <a:latin typeface="Times New Roman" panose="02020603050405020304" pitchFamily="18" charset="0"/>
                <a:cs typeface="Times New Roman" panose="02020603050405020304" pitchFamily="18" charset="0"/>
              </a:rPr>
              <a:t>Webpack</a:t>
            </a:r>
            <a:r>
              <a:rPr lang="en-US" sz="1800" dirty="0">
                <a:latin typeface="Times New Roman" panose="02020603050405020304" pitchFamily="18" charset="0"/>
                <a:cs typeface="Times New Roman" panose="02020603050405020304" pitchFamily="18" charset="0"/>
              </a:rPr>
              <a:t> itself)</a:t>
            </a:r>
          </a:p>
          <a:p>
            <a:pPr lvl="1"/>
            <a:r>
              <a:rPr lang="en-US" sz="1800" dirty="0" err="1">
                <a:latin typeface="Times New Roman" panose="02020603050405020304" pitchFamily="18" charset="0"/>
                <a:cs typeface="Times New Roman" panose="02020603050405020304" pitchFamily="18" charset="0"/>
              </a:rPr>
              <a:t>webpack</a:t>
            </a:r>
            <a:r>
              <a:rPr lang="en-US" sz="1800" dirty="0">
                <a:latin typeface="Times New Roman" panose="02020603050405020304" pitchFamily="18" charset="0"/>
                <a:cs typeface="Times New Roman" panose="02020603050405020304" pitchFamily="18" charset="0"/>
              </a:rPr>
              <a:t>-dev-server tool — A Node.js server (You need to install it separately</a:t>
            </a:r>
            <a:r>
              <a:rPr lang="en-US" sz="1800" dirty="0" smtClean="0">
                <a:latin typeface="Times New Roman" panose="02020603050405020304" pitchFamily="18" charset="0"/>
                <a:cs typeface="Times New Roman" panose="02020603050405020304" pitchFamily="18" charset="0"/>
              </a:rPr>
              <a:t>)</a:t>
            </a:r>
          </a:p>
          <a:p>
            <a:pPr marL="457200" lvl="1" indent="0">
              <a:buNone/>
            </a:pPr>
            <a:endParaRPr lang="en-US" sz="1800" dirty="0">
              <a:latin typeface="Times New Roman" panose="02020603050405020304" pitchFamily="18" charset="0"/>
              <a:cs typeface="Times New Roman" panose="02020603050405020304" pitchFamily="18" charset="0"/>
            </a:endParaRPr>
          </a:p>
          <a:p>
            <a:pPr marL="0" lvl="2" indent="0">
              <a:buNone/>
            </a:pPr>
            <a:endParaRPr lang="en-US" sz="2000" dirty="0" smtClean="0">
              <a:latin typeface="Times New Roman" panose="02020603050405020304" pitchFamily="18" charset="0"/>
              <a:cs typeface="Times New Roman" panose="02020603050405020304" pitchFamily="18" charset="0"/>
            </a:endParaRP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2419350"/>
            <a:ext cx="5486400" cy="1295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35342005"/>
      </p:ext>
    </p:extLst>
  </p:cSld>
  <p:clrMapOvr>
    <a:masterClrMapping/>
  </p:clrMapOvr>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33350"/>
            <a:ext cx="8915400" cy="450591"/>
          </a:xfrm>
        </p:spPr>
        <p:txBody>
          <a:bodyPr>
            <a:noAutofit/>
          </a:bodyPr>
          <a:lstStyle/>
          <a:p>
            <a:r>
              <a:rPr lang="en-US" sz="2400" dirty="0" err="1" smtClean="0"/>
              <a:t>Webpack</a:t>
            </a:r>
            <a:r>
              <a:rPr lang="en-US" sz="2400" dirty="0" smtClean="0"/>
              <a:t> (5)</a:t>
            </a:r>
            <a:endParaRPr lang="en-US" sz="2400" dirty="0"/>
          </a:p>
        </p:txBody>
      </p:sp>
      <p:sp>
        <p:nvSpPr>
          <p:cNvPr id="24579" name="Content Placeholder 2"/>
          <p:cNvSpPr>
            <a:spLocks noGrp="1"/>
          </p:cNvSpPr>
          <p:nvPr>
            <p:ph sz="quarter" idx="13"/>
          </p:nvPr>
        </p:nvSpPr>
        <p:spPr>
          <a:xfrm>
            <a:off x="152400" y="819150"/>
            <a:ext cx="8915400" cy="4191000"/>
          </a:xfrm>
        </p:spPr>
        <p:txBody>
          <a:bodyPr/>
          <a:lstStyle/>
          <a:p>
            <a:pPr marL="0" lvl="2" indent="0">
              <a:buNone/>
            </a:pPr>
            <a:r>
              <a:rPr lang="en-US" sz="2000" b="1" dirty="0" smtClean="0"/>
              <a:t> </a:t>
            </a:r>
            <a:r>
              <a:rPr lang="en-US" sz="2000" b="1" dirty="0" err="1" smtClean="0">
                <a:latin typeface="Times New Roman" panose="02020603050405020304" pitchFamily="18" charset="0"/>
                <a:cs typeface="Times New Roman" panose="02020603050405020304" pitchFamily="18" charset="0"/>
              </a:rPr>
              <a:t>webpack</a:t>
            </a:r>
            <a:r>
              <a:rPr lang="en-US" sz="2000" b="1" dirty="0" smtClean="0">
                <a:latin typeface="Times New Roman" panose="02020603050405020304" pitchFamily="18" charset="0"/>
                <a:cs typeface="Times New Roman" panose="02020603050405020304" pitchFamily="18" charset="0"/>
              </a:rPr>
              <a:t> CLI </a:t>
            </a:r>
            <a:r>
              <a:rPr lang="en-US" sz="2000" b="1" dirty="0">
                <a:latin typeface="Times New Roman" panose="02020603050405020304" pitchFamily="18" charset="0"/>
                <a:cs typeface="Times New Roman" panose="02020603050405020304" pitchFamily="18" charset="0"/>
              </a:rPr>
              <a:t>(Good for Production Builds</a:t>
            </a:r>
            <a:r>
              <a:rPr lang="en-US" sz="2000" b="1" dirty="0" smtClean="0">
                <a:latin typeface="Times New Roman" panose="02020603050405020304" pitchFamily="18" charset="0"/>
                <a:cs typeface="Times New Roman" panose="02020603050405020304" pitchFamily="18" charset="0"/>
              </a:rPr>
              <a:t>)?</a:t>
            </a:r>
          </a:p>
          <a:p>
            <a:r>
              <a:rPr lang="en-US" sz="2000" dirty="0">
                <a:latin typeface="Times New Roman" panose="02020603050405020304" pitchFamily="18" charset="0"/>
                <a:cs typeface="Times New Roman" panose="02020603050405020304" pitchFamily="18" charset="0"/>
              </a:rPr>
              <a:t>This tool takes options via CLI and also via a </a:t>
            </a:r>
            <a:r>
              <a:rPr lang="en-US" sz="2000" dirty="0" err="1">
                <a:latin typeface="Times New Roman" panose="02020603050405020304" pitchFamily="18" charset="0"/>
                <a:cs typeface="Times New Roman" panose="02020603050405020304" pitchFamily="18" charset="0"/>
              </a:rPr>
              <a:t>config</a:t>
            </a:r>
            <a:r>
              <a:rPr lang="en-US" sz="2000" dirty="0">
                <a:latin typeface="Times New Roman" panose="02020603050405020304" pitchFamily="18" charset="0"/>
                <a:cs typeface="Times New Roman" panose="02020603050405020304" pitchFamily="18" charset="0"/>
              </a:rPr>
              <a:t> file (default: webpack.config.js) and gives it to the </a:t>
            </a:r>
            <a:r>
              <a:rPr lang="en-US" sz="2000" dirty="0" err="1">
                <a:latin typeface="Times New Roman" panose="02020603050405020304" pitchFamily="18" charset="0"/>
                <a:cs typeface="Times New Roman" panose="02020603050405020304" pitchFamily="18" charset="0"/>
              </a:rPr>
              <a:t>Webpack</a:t>
            </a:r>
            <a:r>
              <a:rPr lang="en-US" sz="2000" dirty="0">
                <a:latin typeface="Times New Roman" panose="02020603050405020304" pitchFamily="18" charset="0"/>
                <a:cs typeface="Times New Roman" panose="02020603050405020304" pitchFamily="18" charset="0"/>
              </a:rPr>
              <a:t> for </a:t>
            </a:r>
            <a:r>
              <a:rPr lang="en-US" sz="2000" dirty="0" smtClean="0">
                <a:latin typeface="Times New Roman" panose="02020603050405020304" pitchFamily="18" charset="0"/>
                <a:cs typeface="Times New Roman" panose="02020603050405020304" pitchFamily="18" charset="0"/>
              </a:rPr>
              <a:t>bundling</a:t>
            </a:r>
          </a:p>
          <a:p>
            <a:pPr lvl="1"/>
            <a:r>
              <a:rPr lang="en-US" sz="1600" dirty="0" smtClean="0">
                <a:latin typeface="Times New Roman" panose="02020603050405020304" pitchFamily="18" charset="0"/>
                <a:cs typeface="Times New Roman" panose="02020603050405020304" pitchFamily="18" charset="0"/>
              </a:rPr>
              <a:t>Add </a:t>
            </a:r>
            <a:r>
              <a:rPr lang="en-US" sz="1600" dirty="0">
                <a:latin typeface="Times New Roman" panose="02020603050405020304" pitchFamily="18" charset="0"/>
                <a:cs typeface="Times New Roman" panose="02020603050405020304" pitchFamily="18" charset="0"/>
              </a:rPr>
              <a:t>it to </a:t>
            </a:r>
            <a:r>
              <a:rPr lang="en-US" sz="1600" dirty="0" err="1">
                <a:latin typeface="Times New Roman" panose="02020603050405020304" pitchFamily="18" charset="0"/>
                <a:cs typeface="Times New Roman" panose="02020603050405020304" pitchFamily="18" charset="0"/>
              </a:rPr>
              <a:t>package.json's</a:t>
            </a:r>
            <a:r>
              <a:rPr lang="en-US" sz="1600" dirty="0">
                <a:latin typeface="Times New Roman" panose="02020603050405020304" pitchFamily="18" charset="0"/>
                <a:cs typeface="Times New Roman" panose="02020603050405020304" pitchFamily="18" charset="0"/>
              </a:rPr>
              <a:t> script </a:t>
            </a:r>
            <a:br>
              <a:rPr lang="en-US" sz="1600" dirty="0">
                <a:latin typeface="Times New Roman" panose="02020603050405020304" pitchFamily="18" charset="0"/>
                <a:cs typeface="Times New Roman" panose="02020603050405020304" pitchFamily="18" charset="0"/>
              </a:rPr>
            </a:br>
            <a:r>
              <a:rPr lang="en-US" sz="1600" dirty="0">
                <a:latin typeface="Times New Roman" panose="02020603050405020304" pitchFamily="18" charset="0"/>
                <a:cs typeface="Times New Roman" panose="02020603050405020304" pitchFamily="18" charset="0"/>
              </a:rPr>
              <a:t>“scripts”: {</a:t>
            </a:r>
            <a:br>
              <a:rPr lang="en-US" sz="1600" dirty="0">
                <a:latin typeface="Times New Roman" panose="02020603050405020304" pitchFamily="18" charset="0"/>
                <a:cs typeface="Times New Roman" panose="02020603050405020304" pitchFamily="18" charset="0"/>
              </a:rPr>
            </a:br>
            <a:r>
              <a:rPr lang="en-US" sz="1600" dirty="0">
                <a:latin typeface="Times New Roman" panose="02020603050405020304" pitchFamily="18" charset="0"/>
                <a:cs typeface="Times New Roman" panose="02020603050405020304" pitchFamily="18" charset="0"/>
              </a:rPr>
              <a:t>“build”: “</a:t>
            </a:r>
            <a:r>
              <a:rPr lang="en-US" sz="1600" dirty="0" err="1">
                <a:latin typeface="Times New Roman" panose="02020603050405020304" pitchFamily="18" charset="0"/>
                <a:cs typeface="Times New Roman" panose="02020603050405020304" pitchFamily="18" charset="0"/>
              </a:rPr>
              <a:t>webpack</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config</a:t>
            </a:r>
            <a:r>
              <a:rPr lang="en-US" sz="1600" dirty="0">
                <a:latin typeface="Times New Roman" panose="02020603050405020304" pitchFamily="18" charset="0"/>
                <a:cs typeface="Times New Roman" panose="02020603050405020304" pitchFamily="18" charset="0"/>
              </a:rPr>
              <a:t> webpack.config.prod.js -p”,</a:t>
            </a:r>
            <a:br>
              <a:rPr lang="en-US" sz="1600" dirty="0">
                <a:latin typeface="Times New Roman" panose="02020603050405020304" pitchFamily="18" charset="0"/>
                <a:cs typeface="Times New Roman" panose="02020603050405020304" pitchFamily="18" charset="0"/>
              </a:rPr>
            </a:br>
            <a:r>
              <a:rPr lang="en-US" sz="1600" dirty="0">
                <a:latin typeface="Times New Roman" panose="02020603050405020304" pitchFamily="18" charset="0"/>
                <a:cs typeface="Times New Roman" panose="02020603050405020304" pitchFamily="18" charset="0"/>
              </a:rPr>
              <a:t>...</a:t>
            </a:r>
            <a:br>
              <a:rPr lang="en-US" sz="1600" dirty="0">
                <a:latin typeface="Times New Roman" panose="02020603050405020304" pitchFamily="18" charset="0"/>
                <a:cs typeface="Times New Roman" panose="02020603050405020304" pitchFamily="18" charset="0"/>
              </a:rPr>
            </a:br>
            <a:r>
              <a:rPr lang="en-US" sz="1600" dirty="0" smtClean="0">
                <a:latin typeface="Times New Roman" panose="02020603050405020304" pitchFamily="18" charset="0"/>
                <a:cs typeface="Times New Roman" panose="02020603050405020304" pitchFamily="18" charset="0"/>
              </a:rPr>
              <a:t>}</a:t>
            </a:r>
          </a:p>
          <a:p>
            <a:pPr lvl="1"/>
            <a:r>
              <a:rPr lang="en-US" sz="1600" dirty="0" smtClean="0">
                <a:latin typeface="Times New Roman" panose="02020603050405020304" pitchFamily="18" charset="0"/>
                <a:cs typeface="Times New Roman" panose="02020603050405020304" pitchFamily="18" charset="0"/>
              </a:rPr>
              <a:t>//Use </a:t>
            </a:r>
            <a:r>
              <a:rPr lang="en-US" sz="1600" dirty="0">
                <a:latin typeface="Times New Roman" panose="02020603050405020304" pitchFamily="18" charset="0"/>
                <a:cs typeface="Times New Roman" panose="02020603050405020304" pitchFamily="18" charset="0"/>
              </a:rPr>
              <a:t>it by running the following:</a:t>
            </a:r>
            <a:br>
              <a:rPr lang="en-US" sz="1600" dirty="0">
                <a:latin typeface="Times New Roman" panose="02020603050405020304" pitchFamily="18" charset="0"/>
                <a:cs typeface="Times New Roman" panose="02020603050405020304" pitchFamily="18" charset="0"/>
              </a:rPr>
            </a:br>
            <a:r>
              <a:rPr lang="en-US" sz="1600" dirty="0">
                <a:latin typeface="Times New Roman" panose="02020603050405020304" pitchFamily="18" charset="0"/>
                <a:cs typeface="Times New Roman" panose="02020603050405020304" pitchFamily="18" charset="0"/>
              </a:rPr>
              <a:t>"</a:t>
            </a:r>
            <a:r>
              <a:rPr lang="en-US" sz="1600" dirty="0" err="1">
                <a:latin typeface="Times New Roman" panose="02020603050405020304" pitchFamily="18" charset="0"/>
                <a:cs typeface="Times New Roman" panose="02020603050405020304" pitchFamily="18" charset="0"/>
              </a:rPr>
              <a:t>npm</a:t>
            </a:r>
            <a:r>
              <a:rPr lang="en-US" sz="1600" dirty="0">
                <a:latin typeface="Times New Roman" panose="02020603050405020304" pitchFamily="18" charset="0"/>
                <a:cs typeface="Times New Roman" panose="02020603050405020304" pitchFamily="18" charset="0"/>
              </a:rPr>
              <a:t> run build"</a:t>
            </a:r>
          </a:p>
          <a:p>
            <a:pPr marL="0" lvl="2" indent="0">
              <a:buNone/>
            </a:pPr>
            <a:endParaRPr lang="en-US" sz="2000" dirty="0" smtClean="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8476387"/>
      </p:ext>
    </p:extLst>
  </p:cSld>
  <p:clrMapOvr>
    <a:masterClrMapping/>
  </p:clrMapOvr>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33350"/>
            <a:ext cx="8915400" cy="450591"/>
          </a:xfrm>
        </p:spPr>
        <p:txBody>
          <a:bodyPr>
            <a:noAutofit/>
          </a:bodyPr>
          <a:lstStyle/>
          <a:p>
            <a:r>
              <a:rPr lang="en-US" sz="2400" dirty="0" err="1" smtClean="0"/>
              <a:t>Webpack</a:t>
            </a:r>
            <a:r>
              <a:rPr lang="en-US" sz="2400" dirty="0" smtClean="0"/>
              <a:t> (6)</a:t>
            </a:r>
            <a:endParaRPr lang="en-US" sz="2400" dirty="0"/>
          </a:p>
        </p:txBody>
      </p:sp>
      <p:sp>
        <p:nvSpPr>
          <p:cNvPr id="24579" name="Content Placeholder 2"/>
          <p:cNvSpPr>
            <a:spLocks noGrp="1"/>
          </p:cNvSpPr>
          <p:nvPr>
            <p:ph sz="quarter" idx="13"/>
          </p:nvPr>
        </p:nvSpPr>
        <p:spPr>
          <a:xfrm>
            <a:off x="152400" y="819150"/>
            <a:ext cx="8915400" cy="4191000"/>
          </a:xfrm>
        </p:spPr>
        <p:txBody>
          <a:bodyPr/>
          <a:lstStyle/>
          <a:p>
            <a:r>
              <a:rPr lang="en-US" sz="2000" b="1" dirty="0" smtClean="0"/>
              <a:t> </a:t>
            </a:r>
            <a:r>
              <a:rPr lang="en-US" b="1" dirty="0" err="1">
                <a:latin typeface="Times New Roman" panose="02020603050405020304" pitchFamily="18" charset="0"/>
                <a:cs typeface="Times New Roman" panose="02020603050405020304" pitchFamily="18" charset="0"/>
              </a:rPr>
              <a:t>w</a:t>
            </a:r>
            <a:r>
              <a:rPr lang="en-US" b="1" dirty="0" err="1" smtClean="0">
                <a:latin typeface="Times New Roman" panose="02020603050405020304" pitchFamily="18" charset="0"/>
                <a:cs typeface="Times New Roman" panose="02020603050405020304" pitchFamily="18" charset="0"/>
              </a:rPr>
              <a:t>ebpack</a:t>
            </a:r>
            <a:r>
              <a:rPr lang="en-US" b="1" dirty="0" smtClean="0">
                <a:latin typeface="Times New Roman" panose="02020603050405020304" pitchFamily="18" charset="0"/>
                <a:cs typeface="Times New Roman" panose="02020603050405020304" pitchFamily="18" charset="0"/>
              </a:rPr>
              <a:t>-dev-server </a:t>
            </a:r>
            <a:r>
              <a:rPr lang="en-US" b="1" dirty="0">
                <a:latin typeface="Times New Roman" panose="02020603050405020304" pitchFamily="18" charset="0"/>
                <a:cs typeface="Times New Roman" panose="02020603050405020304" pitchFamily="18" charset="0"/>
              </a:rPr>
              <a:t>(Good for Development Builds)</a:t>
            </a:r>
          </a:p>
          <a:p>
            <a:pPr lvl="1"/>
            <a:r>
              <a:rPr lang="en-US" dirty="0">
                <a:latin typeface="Times New Roman" panose="02020603050405020304" pitchFamily="18" charset="0"/>
                <a:cs typeface="Times New Roman" panose="02020603050405020304" pitchFamily="18" charset="0"/>
              </a:rPr>
              <a:t>This is an Express node.js server that runs at port </a:t>
            </a:r>
            <a:r>
              <a:rPr lang="en-US" b="1" dirty="0" smtClean="0">
                <a:latin typeface="Times New Roman" panose="02020603050405020304" pitchFamily="18" charset="0"/>
                <a:cs typeface="Times New Roman" panose="02020603050405020304" pitchFamily="18" charset="0"/>
              </a:rPr>
              <a:t>8080 (we can change port)</a:t>
            </a:r>
            <a:r>
              <a:rPr lang="en-US" dirty="0" smtClean="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This server internally calls </a:t>
            </a:r>
            <a:r>
              <a:rPr lang="en-US" dirty="0" err="1">
                <a:latin typeface="Times New Roman" panose="02020603050405020304" pitchFamily="18" charset="0"/>
                <a:cs typeface="Times New Roman" panose="02020603050405020304" pitchFamily="18" charset="0"/>
              </a:rPr>
              <a:t>Webpack</a:t>
            </a:r>
            <a:r>
              <a:rPr lang="en-US" dirty="0">
                <a:latin typeface="Times New Roman" panose="02020603050405020304" pitchFamily="18" charset="0"/>
                <a:cs typeface="Times New Roman" panose="02020603050405020304" pitchFamily="18" charset="0"/>
              </a:rPr>
              <a:t>. The benefit of this is that it provides additional capabilities like reloading the browser </a:t>
            </a:r>
            <a:r>
              <a:rPr lang="en-US" b="1" dirty="0">
                <a:latin typeface="Times New Roman" panose="02020603050405020304" pitchFamily="18" charset="0"/>
                <a:cs typeface="Times New Roman" panose="02020603050405020304" pitchFamily="18" charset="0"/>
              </a:rPr>
              <a:t>i.e.</a:t>
            </a:r>
            <a:r>
              <a:rPr lang="en-US" dirty="0">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Live Reloading</a:t>
            </a:r>
            <a:r>
              <a:rPr lang="en-US" dirty="0">
                <a:latin typeface="Times New Roman" panose="02020603050405020304" pitchFamily="18" charset="0"/>
                <a:cs typeface="Times New Roman" panose="02020603050405020304" pitchFamily="18" charset="0"/>
              </a:rPr>
              <a:t>” and/or replacing </a:t>
            </a:r>
            <a:r>
              <a:rPr lang="en-US" dirty="0" smtClean="0">
                <a:latin typeface="Times New Roman" panose="02020603050405020304" pitchFamily="18" charset="0"/>
                <a:cs typeface="Times New Roman" panose="02020603050405020304" pitchFamily="18" charset="0"/>
              </a:rPr>
              <a:t>just </a:t>
            </a:r>
            <a:r>
              <a:rPr lang="en-US" dirty="0">
                <a:latin typeface="Times New Roman" panose="02020603050405020304" pitchFamily="18" charset="0"/>
                <a:cs typeface="Times New Roman" panose="02020603050405020304" pitchFamily="18" charset="0"/>
              </a:rPr>
              <a:t>the changed module </a:t>
            </a:r>
            <a:r>
              <a:rPr lang="en-US" b="1" dirty="0" err="1">
                <a:latin typeface="Times New Roman" panose="02020603050405020304" pitchFamily="18" charset="0"/>
                <a:cs typeface="Times New Roman" panose="02020603050405020304" pitchFamily="18" charset="0"/>
              </a:rPr>
              <a:t>i.e</a:t>
            </a:r>
            <a:r>
              <a:rPr lang="en-US" dirty="0">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Hot Module Replacement” (HMR</a:t>
            </a:r>
            <a:r>
              <a:rPr lang="en-US" b="1" dirty="0" smtClean="0">
                <a:latin typeface="Times New Roman" panose="02020603050405020304" pitchFamily="18" charset="0"/>
                <a:cs typeface="Times New Roman" panose="02020603050405020304" pitchFamily="18" charset="0"/>
              </a:rPr>
              <a:t>)</a:t>
            </a:r>
            <a:r>
              <a:rPr lang="en-US" dirty="0" smtClean="0">
                <a:latin typeface="Times New Roman" panose="02020603050405020304" pitchFamily="18" charset="0"/>
                <a:cs typeface="Times New Roman" panose="02020603050405020304" pitchFamily="18" charset="0"/>
              </a:rPr>
              <a:t>.</a:t>
            </a:r>
          </a:p>
          <a:p>
            <a:pPr marL="857250" lvl="2" indent="0">
              <a:buNone/>
            </a:pPr>
            <a:r>
              <a:rPr lang="en-US" b="1" dirty="0"/>
              <a:t>“scripts”: {</a:t>
            </a:r>
            <a:br>
              <a:rPr lang="en-US" b="1" dirty="0"/>
            </a:br>
            <a:r>
              <a:rPr lang="en-US" b="1" dirty="0"/>
              <a:t>“start”: </a:t>
            </a:r>
            <a:r>
              <a:rPr lang="en-US" b="1" dirty="0" smtClean="0"/>
              <a:t>“</a:t>
            </a:r>
            <a:r>
              <a:rPr lang="en-US" dirty="0" err="1"/>
              <a:t>webpack</a:t>
            </a:r>
            <a:r>
              <a:rPr lang="en-US" dirty="0"/>
              <a:t>-dev-server --inline --progress --port 65337</a:t>
            </a:r>
            <a:r>
              <a:rPr lang="en-US" b="1" dirty="0" smtClean="0"/>
              <a:t>”,</a:t>
            </a:r>
            <a:r>
              <a:rPr lang="en-US" b="1" dirty="0"/>
              <a:t/>
            </a:r>
            <a:br>
              <a:rPr lang="en-US" b="1" dirty="0"/>
            </a:br>
            <a:r>
              <a:rPr lang="en-US" b="1" dirty="0"/>
              <a:t>...</a:t>
            </a:r>
            <a:br>
              <a:rPr lang="en-US" b="1" dirty="0"/>
            </a:br>
            <a:r>
              <a:rPr lang="en-US" b="1" dirty="0"/>
              <a:t>}</a:t>
            </a:r>
            <a:r>
              <a:rPr lang="en-US" dirty="0"/>
              <a:t>// Use it by running </a:t>
            </a:r>
            <a:br>
              <a:rPr lang="en-US" dirty="0"/>
            </a:br>
            <a:r>
              <a:rPr lang="en-US" b="1" dirty="0"/>
              <a:t>$ </a:t>
            </a:r>
            <a:r>
              <a:rPr lang="en-US" b="1" dirty="0" err="1"/>
              <a:t>npm</a:t>
            </a:r>
            <a:r>
              <a:rPr lang="en-US" b="1" dirty="0"/>
              <a:t> </a:t>
            </a:r>
            <a:r>
              <a:rPr lang="en-US" b="1" dirty="0" smtClean="0"/>
              <a:t>start </a:t>
            </a:r>
          </a:p>
          <a:p>
            <a:pPr marL="857250" lvl="2" indent="0">
              <a:buNone/>
            </a:pPr>
            <a:r>
              <a:rPr lang="en-US" b="1" dirty="0" smtClean="0"/>
              <a:t>//</a:t>
            </a:r>
            <a:r>
              <a:rPr lang="en-US" dirty="0" smtClean="0"/>
              <a:t>Open </a:t>
            </a:r>
            <a:r>
              <a:rPr lang="en-US" dirty="0"/>
              <a:t>browser at:</a:t>
            </a:r>
            <a:br>
              <a:rPr lang="en-US" dirty="0"/>
            </a:br>
            <a:r>
              <a:rPr lang="en-US" b="1" dirty="0">
                <a:hlinkClick r:id="rId3"/>
              </a:rPr>
              <a:t>http://</a:t>
            </a:r>
            <a:r>
              <a:rPr lang="en-US" b="1" dirty="0" smtClean="0">
                <a:hlinkClick r:id="rId3"/>
              </a:rPr>
              <a:t>localhost</a:t>
            </a:r>
            <a:r>
              <a:rPr lang="en-US" b="1" dirty="0" smtClean="0"/>
              <a:t>: </a:t>
            </a:r>
            <a:r>
              <a:rPr lang="en-US" dirty="0"/>
              <a:t>65337</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8476387"/>
      </p:ext>
    </p:extLst>
  </p:cSld>
  <p:clrMapOvr>
    <a:masterClrMapping/>
  </p:clrMapOvr>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33350"/>
            <a:ext cx="8915400" cy="450591"/>
          </a:xfrm>
        </p:spPr>
        <p:txBody>
          <a:bodyPr>
            <a:noAutofit/>
          </a:bodyPr>
          <a:lstStyle/>
          <a:p>
            <a:r>
              <a:rPr lang="en-US" sz="2400" dirty="0" err="1" smtClean="0"/>
              <a:t>Webpack</a:t>
            </a:r>
            <a:r>
              <a:rPr lang="en-US" sz="2400" dirty="0" smtClean="0"/>
              <a:t> (7)</a:t>
            </a:r>
            <a:endParaRPr lang="en-US" sz="2400" dirty="0"/>
          </a:p>
        </p:txBody>
      </p:sp>
      <p:sp>
        <p:nvSpPr>
          <p:cNvPr id="24579" name="Content Placeholder 2"/>
          <p:cNvSpPr>
            <a:spLocks noGrp="1"/>
          </p:cNvSpPr>
          <p:nvPr>
            <p:ph sz="quarter" idx="13"/>
          </p:nvPr>
        </p:nvSpPr>
        <p:spPr>
          <a:xfrm>
            <a:off x="152400" y="819150"/>
            <a:ext cx="8915400" cy="4191000"/>
          </a:xfrm>
        </p:spPr>
        <p:txBody>
          <a:bodyPr/>
          <a:lstStyle/>
          <a:p>
            <a:r>
              <a:rPr lang="en-US" sz="2000" b="1" dirty="0" smtClean="0"/>
              <a:t> </a:t>
            </a:r>
            <a:r>
              <a:rPr lang="en-US" sz="2000" b="1" dirty="0" err="1" smtClean="0">
                <a:latin typeface="Times New Roman" panose="02020603050405020304" pitchFamily="18" charset="0"/>
                <a:cs typeface="Times New Roman" panose="02020603050405020304" pitchFamily="18" charset="0"/>
              </a:rPr>
              <a:t>W</a:t>
            </a:r>
            <a:r>
              <a:rPr lang="en-US" b="1" dirty="0" err="1" smtClean="0">
                <a:latin typeface="Times New Roman" panose="02020603050405020304" pitchFamily="18" charset="0"/>
                <a:cs typeface="Times New Roman" panose="02020603050405020304" pitchFamily="18" charset="0"/>
              </a:rPr>
              <a:t>ebpack</a:t>
            </a:r>
            <a:r>
              <a:rPr lang="en-US" b="1" dirty="0" smtClean="0">
                <a:latin typeface="Times New Roman" panose="02020603050405020304" pitchFamily="18" charset="0"/>
                <a:cs typeface="Times New Roman" panose="02020603050405020304" pitchFamily="18" charset="0"/>
              </a:rPr>
              <a:t>-dev-server </a:t>
            </a:r>
            <a:r>
              <a:rPr lang="en-US" b="1" dirty="0">
                <a:latin typeface="Times New Roman" panose="02020603050405020304" pitchFamily="18" charset="0"/>
                <a:cs typeface="Times New Roman" panose="02020603050405020304" pitchFamily="18" charset="0"/>
              </a:rPr>
              <a:t>CLI options Vs </a:t>
            </a:r>
            <a:r>
              <a:rPr lang="en-US" b="1" dirty="0" err="1">
                <a:latin typeface="Times New Roman" panose="02020603050405020304" pitchFamily="18" charset="0"/>
                <a:cs typeface="Times New Roman" panose="02020603050405020304" pitchFamily="18" charset="0"/>
              </a:rPr>
              <a:t>config</a:t>
            </a:r>
            <a:r>
              <a:rPr lang="en-US" b="1" dirty="0">
                <a:latin typeface="Times New Roman" panose="02020603050405020304" pitchFamily="18" charset="0"/>
                <a:cs typeface="Times New Roman" panose="02020603050405020304" pitchFamily="18" charset="0"/>
              </a:rPr>
              <a:t> options</a:t>
            </a:r>
          </a:p>
          <a:p>
            <a:pPr lvl="1"/>
            <a:r>
              <a:rPr lang="en-US" dirty="0">
                <a:latin typeface="Times New Roman" panose="02020603050405020304" pitchFamily="18" charset="0"/>
                <a:cs typeface="Times New Roman" panose="02020603050405020304" pitchFamily="18" charset="0"/>
              </a:rPr>
              <a:t>The other thing to note is you can pass options to </a:t>
            </a:r>
            <a:r>
              <a:rPr lang="en-US" dirty="0" err="1">
                <a:latin typeface="Times New Roman" panose="02020603050405020304" pitchFamily="18" charset="0"/>
                <a:cs typeface="Times New Roman" panose="02020603050405020304" pitchFamily="18" charset="0"/>
              </a:rPr>
              <a:t>webpack</a:t>
            </a:r>
            <a:r>
              <a:rPr lang="en-US" dirty="0">
                <a:latin typeface="Times New Roman" panose="02020603050405020304" pitchFamily="18" charset="0"/>
                <a:cs typeface="Times New Roman" panose="02020603050405020304" pitchFamily="18" charset="0"/>
              </a:rPr>
              <a:t>-dev-server in two ways:</a:t>
            </a:r>
          </a:p>
          <a:p>
            <a:pPr lvl="2"/>
            <a:r>
              <a:rPr lang="en-US" dirty="0">
                <a:latin typeface="Times New Roman" panose="02020603050405020304" pitchFamily="18" charset="0"/>
                <a:cs typeface="Times New Roman" panose="02020603050405020304" pitchFamily="18" charset="0"/>
              </a:rPr>
              <a:t>Through </a:t>
            </a:r>
            <a:r>
              <a:rPr lang="en-US" dirty="0" err="1">
                <a:latin typeface="Times New Roman" panose="02020603050405020304" pitchFamily="18" charset="0"/>
                <a:cs typeface="Times New Roman" panose="02020603050405020304" pitchFamily="18" charset="0"/>
              </a:rPr>
              <a:t>webpack.config.js’s</a:t>
            </a:r>
            <a:r>
              <a:rPr lang="en-US" dirty="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devServer</a:t>
            </a:r>
            <a:r>
              <a:rPr lang="en-US" dirty="0">
                <a:latin typeface="Times New Roman" panose="02020603050405020304" pitchFamily="18" charset="0"/>
                <a:cs typeface="Times New Roman" panose="02020603050405020304" pitchFamily="18" charset="0"/>
              </a:rPr>
              <a:t>” object</a:t>
            </a:r>
            <a:r>
              <a:rPr lang="en-US" dirty="0" smtClean="0">
                <a:latin typeface="Times New Roman" panose="02020603050405020304" pitchFamily="18" charset="0"/>
                <a:cs typeface="Times New Roman" panose="02020603050405020304" pitchFamily="18" charset="0"/>
              </a:rPr>
              <a:t>.</a:t>
            </a:r>
          </a:p>
          <a:p>
            <a:pPr marL="1371600" lvl="3" indent="0">
              <a:buNone/>
            </a:pPr>
            <a:r>
              <a:rPr lang="en-US" dirty="0" err="1">
                <a:latin typeface="Times New Roman" panose="02020603050405020304" pitchFamily="18" charset="0"/>
                <a:cs typeface="Times New Roman" panose="02020603050405020304" pitchFamily="18" charset="0"/>
              </a:rPr>
              <a:t>devServer</a:t>
            </a:r>
            <a:r>
              <a:rPr lang="en-US" dirty="0">
                <a:latin typeface="Times New Roman" panose="02020603050405020304" pitchFamily="18" charset="0"/>
                <a:cs typeface="Times New Roman" panose="02020603050405020304" pitchFamily="18" charset="0"/>
              </a:rPr>
              <a:t>: {</a:t>
            </a:r>
            <a:br>
              <a:rPr lang="en-US" dirty="0">
                <a:latin typeface="Times New Roman" panose="02020603050405020304" pitchFamily="18" charset="0"/>
                <a:cs typeface="Times New Roman" panose="02020603050405020304" pitchFamily="18" charset="0"/>
              </a:rPr>
            </a:br>
            <a:r>
              <a:rPr lang="en-US" dirty="0" smtClean="0">
                <a:latin typeface="Times New Roman" panose="02020603050405020304" pitchFamily="18" charset="0"/>
                <a:cs typeface="Times New Roman" panose="02020603050405020304" pitchFamily="18" charset="0"/>
              </a:rPr>
              <a:t>inline: true,</a:t>
            </a:r>
            <a:br>
              <a:rPr lang="en-US" dirty="0" smtClean="0">
                <a:latin typeface="Times New Roman" panose="02020603050405020304" pitchFamily="18" charset="0"/>
                <a:cs typeface="Times New Roman" panose="02020603050405020304" pitchFamily="18" charset="0"/>
              </a:rPr>
            </a:br>
            <a:r>
              <a:rPr lang="en-US" dirty="0" smtClean="0">
                <a:latin typeface="Times New Roman" panose="02020603050405020304" pitchFamily="18" charset="0"/>
                <a:cs typeface="Times New Roman" panose="02020603050405020304" pitchFamily="18" charset="0"/>
              </a:rPr>
              <a:t>progress</a:t>
            </a:r>
            <a:r>
              <a:rPr lang="en-US" dirty="0" smtClean="0"/>
              <a:t>: true</a:t>
            </a:r>
            <a:r>
              <a:rPr lang="en-US" dirty="0" smtClean="0">
                <a:latin typeface="Times New Roman" panose="02020603050405020304" pitchFamily="18" charset="0"/>
                <a:cs typeface="Times New Roman" panose="02020603050405020304" pitchFamily="18" charset="0"/>
              </a:rPr>
              <a:t/>
            </a:r>
            <a:br>
              <a:rPr lang="en-US" dirty="0" smtClean="0">
                <a:latin typeface="Times New Roman" panose="02020603050405020304" pitchFamily="18" charset="0"/>
                <a:cs typeface="Times New Roman" panose="02020603050405020304" pitchFamily="18" charset="0"/>
              </a:rPr>
            </a:br>
            <a:r>
              <a:rPr lang="en-US" dirty="0" smtClean="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a:p>
            <a:pPr marL="914400" lvl="2" indent="0">
              <a:buNone/>
            </a:pPr>
            <a:endParaRPr lang="en-US" dirty="0">
              <a:latin typeface="Times New Roman" panose="02020603050405020304" pitchFamily="18" charset="0"/>
              <a:cs typeface="Times New Roman" panose="02020603050405020304" pitchFamily="18" charset="0"/>
            </a:endParaRPr>
          </a:p>
          <a:p>
            <a:pPr lvl="2"/>
            <a:r>
              <a:rPr lang="en-US" dirty="0">
                <a:latin typeface="Times New Roman" panose="02020603050405020304" pitchFamily="18" charset="0"/>
                <a:cs typeface="Times New Roman" panose="02020603050405020304" pitchFamily="18" charset="0"/>
              </a:rPr>
              <a:t>Through CLI options.</a:t>
            </a:r>
          </a:p>
          <a:p>
            <a:pPr marL="1371600" lvl="3" indent="0">
              <a:buNone/>
            </a:pPr>
            <a:r>
              <a:rPr lang="en-US" dirty="0" err="1" smtClean="0">
                <a:latin typeface="Times New Roman" panose="02020603050405020304" pitchFamily="18" charset="0"/>
                <a:cs typeface="Times New Roman" panose="02020603050405020304" pitchFamily="18" charset="0"/>
              </a:rPr>
              <a:t>webpack</a:t>
            </a:r>
            <a:r>
              <a:rPr lang="en-US" dirty="0" smtClean="0">
                <a:latin typeface="Times New Roman" panose="02020603050405020304" pitchFamily="18" charset="0"/>
                <a:cs typeface="Times New Roman" panose="02020603050405020304" pitchFamily="18" charset="0"/>
              </a:rPr>
              <a:t>-dev-server --</a:t>
            </a:r>
            <a:r>
              <a:rPr lang="en-US" dirty="0">
                <a:latin typeface="Times New Roman" panose="02020603050405020304" pitchFamily="18" charset="0"/>
                <a:cs typeface="Times New Roman" panose="02020603050405020304" pitchFamily="18" charset="0"/>
              </a:rPr>
              <a:t> progress </a:t>
            </a:r>
            <a:r>
              <a:rPr lang="en-US" dirty="0" smtClean="0">
                <a:latin typeface="Times New Roman" panose="02020603050405020304" pitchFamily="18" charset="0"/>
                <a:cs typeface="Times New Roman" panose="02020603050405020304" pitchFamily="18" charset="0"/>
              </a:rPr>
              <a:t>--</a:t>
            </a:r>
            <a:r>
              <a:rPr lang="en-US" dirty="0">
                <a:latin typeface="Times New Roman" panose="02020603050405020304" pitchFamily="18" charset="0"/>
                <a:cs typeface="Times New Roman" panose="02020603050405020304" pitchFamily="18" charset="0"/>
              </a:rPr>
              <a:t>inline//Via webpack.config.js</a:t>
            </a:r>
            <a:br>
              <a:rPr lang="en-US" dirty="0">
                <a:latin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65840192"/>
      </p:ext>
    </p:extLst>
  </p:cSld>
  <p:clrMapOvr>
    <a:masterClrMapping/>
  </p:clrMapOvr>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33350"/>
            <a:ext cx="8915400" cy="450591"/>
          </a:xfrm>
        </p:spPr>
        <p:txBody>
          <a:bodyPr>
            <a:noAutofit/>
          </a:bodyPr>
          <a:lstStyle/>
          <a:p>
            <a:r>
              <a:rPr lang="en-US" sz="2400" dirty="0" err="1" smtClean="0"/>
              <a:t>Webpack</a:t>
            </a:r>
            <a:r>
              <a:rPr lang="en-US" sz="2400" dirty="0" smtClean="0"/>
              <a:t> (8)</a:t>
            </a:r>
            <a:endParaRPr lang="en-US" sz="2400" dirty="0"/>
          </a:p>
        </p:txBody>
      </p:sp>
      <p:sp>
        <p:nvSpPr>
          <p:cNvPr id="24579" name="Content Placeholder 2"/>
          <p:cNvSpPr>
            <a:spLocks noGrp="1"/>
          </p:cNvSpPr>
          <p:nvPr>
            <p:ph sz="quarter" idx="13"/>
          </p:nvPr>
        </p:nvSpPr>
        <p:spPr>
          <a:xfrm>
            <a:off x="152400" y="819150"/>
            <a:ext cx="8915400" cy="4191000"/>
          </a:xfrm>
        </p:spPr>
        <p:txBody>
          <a:bodyPr/>
          <a:lstStyle/>
          <a:p>
            <a:r>
              <a:rPr lang="en-US" sz="2000" b="1" dirty="0" smtClean="0">
                <a:latin typeface="Times New Roman" panose="02020603050405020304" pitchFamily="18" charset="0"/>
                <a:cs typeface="Times New Roman" panose="02020603050405020304" pitchFamily="18" charset="0"/>
              </a:rPr>
              <a:t> </a:t>
            </a:r>
            <a:r>
              <a:rPr lang="en-US" sz="2000" b="1" dirty="0">
                <a:latin typeface="Times New Roman" panose="02020603050405020304" pitchFamily="18" charset="0"/>
                <a:cs typeface="Times New Roman" panose="02020603050405020304" pitchFamily="18" charset="0"/>
              </a:rPr>
              <a:t>“entry” — String Vs Array Vs Object</a:t>
            </a:r>
          </a:p>
          <a:p>
            <a:pPr lvl="1"/>
            <a:r>
              <a:rPr lang="en-US" b="1" dirty="0">
                <a:latin typeface="Times New Roman" panose="02020603050405020304" pitchFamily="18" charset="0"/>
                <a:cs typeface="Times New Roman" panose="02020603050405020304" pitchFamily="18" charset="0"/>
              </a:rPr>
              <a:t>Entry</a:t>
            </a:r>
            <a:r>
              <a:rPr lang="en-US" dirty="0">
                <a:latin typeface="Times New Roman" panose="02020603050405020304" pitchFamily="18" charset="0"/>
                <a:cs typeface="Times New Roman" panose="02020603050405020304" pitchFamily="18" charset="0"/>
              </a:rPr>
              <a:t> tells the </a:t>
            </a:r>
            <a:r>
              <a:rPr lang="en-US" dirty="0" err="1">
                <a:latin typeface="Times New Roman" panose="02020603050405020304" pitchFamily="18" charset="0"/>
                <a:cs typeface="Times New Roman" panose="02020603050405020304" pitchFamily="18" charset="0"/>
              </a:rPr>
              <a:t>Webpack</a:t>
            </a:r>
            <a:r>
              <a:rPr lang="en-US" dirty="0">
                <a:latin typeface="Times New Roman" panose="02020603050405020304" pitchFamily="18" charset="0"/>
                <a:cs typeface="Times New Roman" panose="02020603050405020304" pitchFamily="18" charset="0"/>
              </a:rPr>
              <a:t> where the root module or the starting point is. This can be a String, an Array or an Object. This could confuse you but the different types are used for different purposes.</a:t>
            </a:r>
          </a:p>
          <a:p>
            <a:pPr lvl="1"/>
            <a:r>
              <a:rPr lang="en-US" dirty="0">
                <a:latin typeface="Times New Roman" panose="02020603050405020304" pitchFamily="18" charset="0"/>
                <a:cs typeface="Times New Roman" panose="02020603050405020304" pitchFamily="18" charset="0"/>
              </a:rPr>
              <a:t>If you have a single starting point (like most apps), you can use any format and the result will be the same</a:t>
            </a:r>
            <a:r>
              <a:rPr lang="en-US" dirty="0" smtClean="0">
                <a:latin typeface="Times New Roman" panose="02020603050405020304" pitchFamily="18" charset="0"/>
                <a:cs typeface="Times New Roman" panose="02020603050405020304" pitchFamily="18" charset="0"/>
              </a:rPr>
              <a:t>.</a:t>
            </a:r>
          </a:p>
          <a:p>
            <a:pPr marL="457200" lvl="1" indent="0">
              <a:buNone/>
            </a:pPr>
            <a:endParaRPr lang="en-US" dirty="0">
              <a:latin typeface="Times New Roman" panose="02020603050405020304" pitchFamily="18" charset="0"/>
              <a:cs typeface="Times New Roman" panose="02020603050405020304" pitchFamily="18" charset="0"/>
            </a:endParaRPr>
          </a:p>
          <a:p>
            <a:pPr marL="1371600" lvl="3" indent="0">
              <a:buNone/>
            </a:pPr>
            <a:r>
              <a:rPr lang="en-US" dirty="0">
                <a:latin typeface="Times New Roman" panose="02020603050405020304" pitchFamily="18" charset="0"/>
                <a:cs typeface="Times New Roman" panose="02020603050405020304" pitchFamily="18" charset="0"/>
              </a:rPr>
              <a:t/>
            </a:r>
            <a:br>
              <a:rPr lang="en-US" dirty="0">
                <a:latin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3028950"/>
            <a:ext cx="8153400" cy="14532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564564"/>
      </p:ext>
    </p:extLst>
  </p:cSld>
  <p:clrMapOvr>
    <a:masterClrMapping/>
  </p:clrMapOvr>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33350"/>
            <a:ext cx="8915400" cy="450591"/>
          </a:xfrm>
        </p:spPr>
        <p:txBody>
          <a:bodyPr>
            <a:noAutofit/>
          </a:bodyPr>
          <a:lstStyle/>
          <a:p>
            <a:r>
              <a:rPr lang="en-US" sz="2400" dirty="0" err="1" smtClean="0"/>
              <a:t>Webpack</a:t>
            </a:r>
            <a:r>
              <a:rPr lang="en-US" sz="2400" dirty="0" smtClean="0"/>
              <a:t> (9)</a:t>
            </a:r>
            <a:endParaRPr lang="en-US" sz="2400" dirty="0"/>
          </a:p>
        </p:txBody>
      </p:sp>
      <p:sp>
        <p:nvSpPr>
          <p:cNvPr id="24579" name="Content Placeholder 2"/>
          <p:cNvSpPr>
            <a:spLocks noGrp="1"/>
          </p:cNvSpPr>
          <p:nvPr>
            <p:ph sz="quarter" idx="13"/>
          </p:nvPr>
        </p:nvSpPr>
        <p:spPr>
          <a:xfrm>
            <a:off x="152400" y="819150"/>
            <a:ext cx="8915400" cy="4191000"/>
          </a:xfrm>
        </p:spPr>
        <p:txBody>
          <a:bodyPr/>
          <a:lstStyle/>
          <a:p>
            <a:r>
              <a:rPr lang="en-US" sz="2000" b="1" dirty="0" smtClean="0">
                <a:latin typeface="Times New Roman" panose="02020603050405020304" pitchFamily="18" charset="0"/>
                <a:cs typeface="Times New Roman" panose="02020603050405020304" pitchFamily="18" charset="0"/>
              </a:rPr>
              <a:t> </a:t>
            </a:r>
            <a:r>
              <a:rPr lang="en-US" sz="2000" b="1" dirty="0"/>
              <a:t>entry — Array</a:t>
            </a:r>
          </a:p>
          <a:p>
            <a:pPr lvl="1"/>
            <a:r>
              <a:rPr lang="en-US" sz="1600" dirty="0" smtClean="0">
                <a:latin typeface="Times New Roman" panose="02020603050405020304" pitchFamily="18" charset="0"/>
                <a:cs typeface="Times New Roman" panose="02020603050405020304" pitchFamily="18" charset="0"/>
              </a:rPr>
              <a:t>But</a:t>
            </a:r>
            <a:r>
              <a:rPr lang="en-US" sz="1600" dirty="0">
                <a:latin typeface="Times New Roman" panose="02020603050405020304" pitchFamily="18" charset="0"/>
                <a:cs typeface="Times New Roman" panose="02020603050405020304" pitchFamily="18" charset="0"/>
              </a:rPr>
              <a:t>, if you want to append multiple files that are </a:t>
            </a:r>
            <a:r>
              <a:rPr lang="en-US" sz="1600" b="1" dirty="0">
                <a:latin typeface="Times New Roman" panose="02020603050405020304" pitchFamily="18" charset="0"/>
                <a:cs typeface="Times New Roman" panose="02020603050405020304" pitchFamily="18" charset="0"/>
              </a:rPr>
              <a:t>NOT dependent on each other</a:t>
            </a:r>
            <a:r>
              <a:rPr lang="en-US" sz="1600" dirty="0">
                <a:latin typeface="Times New Roman" panose="02020603050405020304" pitchFamily="18" charset="0"/>
                <a:cs typeface="Times New Roman" panose="02020603050405020304" pitchFamily="18" charset="0"/>
              </a:rPr>
              <a:t>, you can use the Array format.</a:t>
            </a:r>
          </a:p>
          <a:p>
            <a:pPr lvl="1"/>
            <a:r>
              <a:rPr lang="en-US" sz="1600" dirty="0">
                <a:latin typeface="Times New Roman" panose="02020603050405020304" pitchFamily="18" charset="0"/>
                <a:cs typeface="Times New Roman" panose="02020603050405020304" pitchFamily="18" charset="0"/>
              </a:rPr>
              <a:t>For example: you may need “googleAnalytics.js” in your HTML. You can tell </a:t>
            </a:r>
            <a:r>
              <a:rPr lang="en-US" sz="1600" dirty="0" err="1">
                <a:latin typeface="Times New Roman" panose="02020603050405020304" pitchFamily="18" charset="0"/>
                <a:cs typeface="Times New Roman" panose="02020603050405020304" pitchFamily="18" charset="0"/>
              </a:rPr>
              <a:t>Webpack</a:t>
            </a:r>
            <a:r>
              <a:rPr lang="en-US" sz="1600" dirty="0">
                <a:latin typeface="Times New Roman" panose="02020603050405020304" pitchFamily="18" charset="0"/>
                <a:cs typeface="Times New Roman" panose="02020603050405020304" pitchFamily="18" charset="0"/>
              </a:rPr>
              <a:t> to append it to the end of the bundle.js like so</a:t>
            </a:r>
            <a:r>
              <a:rPr lang="en-US" sz="1600" dirty="0" smtClean="0">
                <a:latin typeface="Times New Roman" panose="02020603050405020304" pitchFamily="18" charset="0"/>
                <a:cs typeface="Times New Roman" panose="02020603050405020304" pitchFamily="18" charset="0"/>
              </a:rPr>
              <a:t>:</a:t>
            </a:r>
          </a:p>
          <a:p>
            <a:pPr lvl="1"/>
            <a:endParaRPr lang="en-US" sz="1600" dirty="0">
              <a:latin typeface="Times New Roman" panose="02020603050405020304" pitchFamily="18" charset="0"/>
              <a:cs typeface="Times New Roman" panose="02020603050405020304" pitchFamily="18" charset="0"/>
            </a:endParaRPr>
          </a:p>
          <a:p>
            <a:endParaRPr lang="en-US" sz="2000" b="1" dirty="0">
              <a:latin typeface="Times New Roman" panose="02020603050405020304" pitchFamily="18" charset="0"/>
              <a:cs typeface="Times New Roman" panose="02020603050405020304" pitchFamily="18" charset="0"/>
            </a:endParaRPr>
          </a:p>
          <a:p>
            <a:pPr marL="457200" lvl="1" indent="0">
              <a:buNone/>
            </a:pPr>
            <a:endParaRPr lang="en-US" dirty="0">
              <a:latin typeface="Times New Roman" panose="02020603050405020304" pitchFamily="18" charset="0"/>
              <a:cs typeface="Times New Roman" panose="02020603050405020304" pitchFamily="18" charset="0"/>
            </a:endParaRPr>
          </a:p>
          <a:p>
            <a:pPr marL="1371600" lvl="3" indent="0">
              <a:buNone/>
            </a:pPr>
            <a:r>
              <a:rPr lang="en-US" dirty="0">
                <a:latin typeface="Times New Roman" panose="02020603050405020304" pitchFamily="18" charset="0"/>
                <a:cs typeface="Times New Roman" panose="02020603050405020304" pitchFamily="18" charset="0"/>
              </a:rPr>
              <a:t/>
            </a:r>
            <a:br>
              <a:rPr lang="en-US" dirty="0">
                <a:latin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2343150"/>
            <a:ext cx="8050590" cy="1981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87252918"/>
      </p:ext>
    </p:extLst>
  </p:cSld>
  <p:clrMapOvr>
    <a:masterClrMapping/>
  </p:clrMapOvr>
  <p:timing>
    <p:tnLst>
      <p:par>
        <p:cT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33350"/>
            <a:ext cx="8915400" cy="450591"/>
          </a:xfrm>
        </p:spPr>
        <p:txBody>
          <a:bodyPr>
            <a:noAutofit/>
          </a:bodyPr>
          <a:lstStyle/>
          <a:p>
            <a:r>
              <a:rPr lang="en-US" sz="2400" dirty="0" err="1" smtClean="0"/>
              <a:t>Webpack</a:t>
            </a:r>
            <a:r>
              <a:rPr lang="en-US" sz="2400" dirty="0" smtClean="0"/>
              <a:t> (10)</a:t>
            </a:r>
            <a:endParaRPr lang="en-US" sz="2400" dirty="0"/>
          </a:p>
        </p:txBody>
      </p:sp>
      <p:sp>
        <p:nvSpPr>
          <p:cNvPr id="24579" name="Content Placeholder 2"/>
          <p:cNvSpPr>
            <a:spLocks noGrp="1"/>
          </p:cNvSpPr>
          <p:nvPr>
            <p:ph sz="quarter" idx="13"/>
          </p:nvPr>
        </p:nvSpPr>
        <p:spPr>
          <a:xfrm>
            <a:off x="152400" y="819150"/>
            <a:ext cx="8915400" cy="4191000"/>
          </a:xfrm>
        </p:spPr>
        <p:txBody>
          <a:bodyPr/>
          <a:lstStyle/>
          <a:p>
            <a:r>
              <a:rPr lang="en-US" sz="2000" b="1" dirty="0" smtClean="0">
                <a:latin typeface="Times New Roman" panose="02020603050405020304" pitchFamily="18" charset="0"/>
                <a:cs typeface="Times New Roman" panose="02020603050405020304" pitchFamily="18" charset="0"/>
              </a:rPr>
              <a:t> entry</a:t>
            </a:r>
            <a:r>
              <a:rPr lang="en-US" sz="2000" b="1" dirty="0">
                <a:latin typeface="Times New Roman" panose="02020603050405020304" pitchFamily="18" charset="0"/>
                <a:cs typeface="Times New Roman" panose="02020603050405020304" pitchFamily="18" charset="0"/>
              </a:rPr>
              <a:t> — object</a:t>
            </a:r>
          </a:p>
          <a:p>
            <a:pPr lvl="1"/>
            <a:r>
              <a:rPr lang="en-US" sz="1600" dirty="0">
                <a:latin typeface="Times New Roman" panose="02020603050405020304" pitchFamily="18" charset="0"/>
                <a:cs typeface="Times New Roman" panose="02020603050405020304" pitchFamily="18" charset="0"/>
              </a:rPr>
              <a:t>Now, let’s say you have </a:t>
            </a:r>
            <a:r>
              <a:rPr lang="en-US" sz="1600" b="1" i="1" dirty="0">
                <a:latin typeface="Times New Roman" panose="02020603050405020304" pitchFamily="18" charset="0"/>
                <a:cs typeface="Times New Roman" panose="02020603050405020304" pitchFamily="18" charset="0"/>
              </a:rPr>
              <a:t>true</a:t>
            </a:r>
            <a:r>
              <a:rPr lang="en-US" sz="1600" dirty="0">
                <a:latin typeface="Times New Roman" panose="02020603050405020304" pitchFamily="18" charset="0"/>
                <a:cs typeface="Times New Roman" panose="02020603050405020304" pitchFamily="18" charset="0"/>
              </a:rPr>
              <a:t> multi-page application, not a SPA w/ multi-views, but with multiple HTML files (index.html and profile.html). You can then tell </a:t>
            </a:r>
            <a:r>
              <a:rPr lang="en-US" sz="1600" dirty="0" err="1">
                <a:latin typeface="Times New Roman" panose="02020603050405020304" pitchFamily="18" charset="0"/>
                <a:cs typeface="Times New Roman" panose="02020603050405020304" pitchFamily="18" charset="0"/>
              </a:rPr>
              <a:t>Webpack</a:t>
            </a:r>
            <a:r>
              <a:rPr lang="en-US" sz="1600" b="1" dirty="0">
                <a:latin typeface="Times New Roman" panose="02020603050405020304" pitchFamily="18" charset="0"/>
                <a:cs typeface="Times New Roman" panose="02020603050405020304" pitchFamily="18" charset="0"/>
              </a:rPr>
              <a:t> to generate multiple bundles at once by using entry object.</a:t>
            </a:r>
            <a:endParaRPr lang="en-US" sz="1600" dirty="0">
              <a:latin typeface="Times New Roman" panose="02020603050405020304" pitchFamily="18" charset="0"/>
              <a:cs typeface="Times New Roman" panose="02020603050405020304" pitchFamily="18" charset="0"/>
            </a:endParaRPr>
          </a:p>
          <a:p>
            <a:pPr lvl="1"/>
            <a:r>
              <a:rPr lang="en-US" sz="1600" dirty="0">
                <a:latin typeface="Times New Roman" panose="02020603050405020304" pitchFamily="18" charset="0"/>
                <a:cs typeface="Times New Roman" panose="02020603050405020304" pitchFamily="18" charset="0"/>
              </a:rPr>
              <a:t>The below </a:t>
            </a:r>
            <a:r>
              <a:rPr lang="en-US" sz="1600" dirty="0" err="1">
                <a:latin typeface="Times New Roman" panose="02020603050405020304" pitchFamily="18" charset="0"/>
                <a:cs typeface="Times New Roman" panose="02020603050405020304" pitchFamily="18" charset="0"/>
              </a:rPr>
              <a:t>config</a:t>
            </a:r>
            <a:r>
              <a:rPr lang="en-US" sz="1600" dirty="0">
                <a:latin typeface="Times New Roman" panose="02020603050405020304" pitchFamily="18" charset="0"/>
                <a:cs typeface="Times New Roman" panose="02020603050405020304" pitchFamily="18" charset="0"/>
              </a:rPr>
              <a:t> will generate two JS files: </a:t>
            </a:r>
            <a:r>
              <a:rPr lang="en-US" sz="1600" b="1" dirty="0">
                <a:latin typeface="Times New Roman" panose="02020603050405020304" pitchFamily="18" charset="0"/>
                <a:cs typeface="Times New Roman" panose="02020603050405020304" pitchFamily="18" charset="0"/>
              </a:rPr>
              <a:t>indexEntry.js and profileEntry.js that you can use in index.html and profile.html respectively</a:t>
            </a:r>
            <a:r>
              <a:rPr lang="en-US" sz="1600" b="1" dirty="0" smtClean="0">
                <a:latin typeface="Times New Roman" panose="02020603050405020304" pitchFamily="18" charset="0"/>
                <a:cs typeface="Times New Roman" panose="02020603050405020304" pitchFamily="18" charset="0"/>
              </a:rPr>
              <a:t>.</a:t>
            </a:r>
          </a:p>
          <a:p>
            <a:pPr lvl="1"/>
            <a:endParaRPr lang="en-US" sz="1600" b="1" dirty="0">
              <a:latin typeface="Times New Roman" panose="02020603050405020304" pitchFamily="18" charset="0"/>
              <a:cs typeface="Times New Roman" panose="02020603050405020304" pitchFamily="18" charset="0"/>
            </a:endParaRPr>
          </a:p>
          <a:p>
            <a:pPr lvl="1"/>
            <a:endParaRPr lang="en-US" sz="1600" b="1" dirty="0" smtClean="0">
              <a:latin typeface="Times New Roman" panose="02020603050405020304" pitchFamily="18" charset="0"/>
              <a:cs typeface="Times New Roman" panose="02020603050405020304" pitchFamily="18" charset="0"/>
            </a:endParaRPr>
          </a:p>
          <a:p>
            <a:pPr lvl="1"/>
            <a:endParaRPr lang="en-US" sz="1600" b="1" dirty="0">
              <a:latin typeface="Times New Roman" panose="02020603050405020304" pitchFamily="18" charset="0"/>
              <a:cs typeface="Times New Roman" panose="02020603050405020304" pitchFamily="18" charset="0"/>
            </a:endParaRPr>
          </a:p>
          <a:p>
            <a:pPr lvl="1"/>
            <a:endParaRPr lang="en-US" sz="1600" b="1" dirty="0" smtClean="0">
              <a:latin typeface="Times New Roman" panose="02020603050405020304" pitchFamily="18" charset="0"/>
              <a:cs typeface="Times New Roman" panose="02020603050405020304" pitchFamily="18" charset="0"/>
            </a:endParaRPr>
          </a:p>
          <a:p>
            <a:pPr lvl="1"/>
            <a:endParaRPr lang="en-US" sz="1600" b="1" dirty="0">
              <a:latin typeface="Times New Roman" panose="02020603050405020304" pitchFamily="18" charset="0"/>
              <a:cs typeface="Times New Roman" panose="02020603050405020304" pitchFamily="18" charset="0"/>
            </a:endParaRPr>
          </a:p>
          <a:p>
            <a:pPr lvl="1"/>
            <a:endParaRPr lang="en-US" sz="1600" b="1" dirty="0" smtClean="0">
              <a:latin typeface="Times New Roman" panose="02020603050405020304" pitchFamily="18" charset="0"/>
              <a:cs typeface="Times New Roman" panose="02020603050405020304" pitchFamily="18" charset="0"/>
            </a:endParaRPr>
          </a:p>
          <a:p>
            <a:pPr lvl="3"/>
            <a:r>
              <a:rPr lang="en-US" sz="1200" dirty="0">
                <a:latin typeface="Times New Roman" panose="02020603050405020304" pitchFamily="18" charset="0"/>
                <a:cs typeface="Times New Roman" panose="02020603050405020304" pitchFamily="18" charset="0"/>
              </a:rPr>
              <a:t>//profile.html</a:t>
            </a:r>
            <a:br>
              <a:rPr lang="en-US" sz="1200" dirty="0">
                <a:latin typeface="Times New Roman" panose="02020603050405020304" pitchFamily="18" charset="0"/>
                <a:cs typeface="Times New Roman" panose="02020603050405020304" pitchFamily="18" charset="0"/>
              </a:rPr>
            </a:br>
            <a:r>
              <a:rPr lang="en-US" sz="1200" dirty="0">
                <a:latin typeface="Times New Roman" panose="02020603050405020304" pitchFamily="18" charset="0"/>
                <a:cs typeface="Times New Roman" panose="02020603050405020304" pitchFamily="18" charset="0"/>
              </a:rPr>
              <a:t>&lt;script </a:t>
            </a:r>
            <a:r>
              <a:rPr lang="en-US" sz="1200" dirty="0" err="1">
                <a:latin typeface="Times New Roman" panose="02020603050405020304" pitchFamily="18" charset="0"/>
                <a:cs typeface="Times New Roman" panose="02020603050405020304" pitchFamily="18" charset="0"/>
              </a:rPr>
              <a:t>src</a:t>
            </a:r>
            <a:r>
              <a:rPr lang="en-US" sz="1200" dirty="0">
                <a:latin typeface="Times New Roman" panose="02020603050405020304" pitchFamily="18" charset="0"/>
                <a:cs typeface="Times New Roman" panose="02020603050405020304" pitchFamily="18" charset="0"/>
              </a:rPr>
              <a:t>=”</a:t>
            </a:r>
            <a:r>
              <a:rPr lang="en-US" sz="1200" dirty="0" err="1">
                <a:latin typeface="Times New Roman" panose="02020603050405020304" pitchFamily="18" charset="0"/>
                <a:cs typeface="Times New Roman" panose="02020603050405020304" pitchFamily="18" charset="0"/>
              </a:rPr>
              <a:t>dist</a:t>
            </a:r>
            <a:r>
              <a:rPr lang="en-US" sz="1200" dirty="0">
                <a:latin typeface="Times New Roman" panose="02020603050405020304" pitchFamily="18" charset="0"/>
                <a:cs typeface="Times New Roman" panose="02020603050405020304" pitchFamily="18" charset="0"/>
              </a:rPr>
              <a:t>/profileEntry.js”&gt;&lt;/script</a:t>
            </a:r>
            <a:r>
              <a:rPr lang="en-US" sz="1200" dirty="0" smtClean="0">
                <a:latin typeface="Times New Roman" panose="02020603050405020304" pitchFamily="18" charset="0"/>
                <a:cs typeface="Times New Roman" panose="02020603050405020304" pitchFamily="18" charset="0"/>
              </a:rPr>
              <a:t>&gt;</a:t>
            </a:r>
          </a:p>
          <a:p>
            <a:pPr lvl="3"/>
            <a:r>
              <a:rPr lang="en-US" sz="1200" dirty="0" smtClean="0">
                <a:latin typeface="Times New Roman" panose="02020603050405020304" pitchFamily="18" charset="0"/>
                <a:cs typeface="Times New Roman" panose="02020603050405020304" pitchFamily="18" charset="0"/>
              </a:rPr>
              <a:t>//</a:t>
            </a:r>
            <a:r>
              <a:rPr lang="en-US" sz="1200" dirty="0">
                <a:latin typeface="Times New Roman" panose="02020603050405020304" pitchFamily="18" charset="0"/>
                <a:cs typeface="Times New Roman" panose="02020603050405020304" pitchFamily="18" charset="0"/>
              </a:rPr>
              <a:t>index.html</a:t>
            </a:r>
            <a:br>
              <a:rPr lang="en-US" sz="1200" dirty="0">
                <a:latin typeface="Times New Roman" panose="02020603050405020304" pitchFamily="18" charset="0"/>
                <a:cs typeface="Times New Roman" panose="02020603050405020304" pitchFamily="18" charset="0"/>
              </a:rPr>
            </a:br>
            <a:r>
              <a:rPr lang="en-US" sz="1200" dirty="0">
                <a:latin typeface="Times New Roman" panose="02020603050405020304" pitchFamily="18" charset="0"/>
                <a:cs typeface="Times New Roman" panose="02020603050405020304" pitchFamily="18" charset="0"/>
              </a:rPr>
              <a:t>&lt;script </a:t>
            </a:r>
            <a:r>
              <a:rPr lang="en-US" sz="1200" dirty="0" err="1">
                <a:latin typeface="Times New Roman" panose="02020603050405020304" pitchFamily="18" charset="0"/>
                <a:cs typeface="Times New Roman" panose="02020603050405020304" pitchFamily="18" charset="0"/>
              </a:rPr>
              <a:t>src</a:t>
            </a:r>
            <a:r>
              <a:rPr lang="en-US" sz="1200" dirty="0">
                <a:latin typeface="Times New Roman" panose="02020603050405020304" pitchFamily="18" charset="0"/>
                <a:cs typeface="Times New Roman" panose="02020603050405020304" pitchFamily="18" charset="0"/>
              </a:rPr>
              <a:t>=”</a:t>
            </a:r>
            <a:r>
              <a:rPr lang="en-US" sz="1200" dirty="0" err="1">
                <a:latin typeface="Times New Roman" panose="02020603050405020304" pitchFamily="18" charset="0"/>
                <a:cs typeface="Times New Roman" panose="02020603050405020304" pitchFamily="18" charset="0"/>
              </a:rPr>
              <a:t>dist</a:t>
            </a:r>
            <a:r>
              <a:rPr lang="en-US" sz="1200" dirty="0">
                <a:latin typeface="Times New Roman" panose="02020603050405020304" pitchFamily="18" charset="0"/>
                <a:cs typeface="Times New Roman" panose="02020603050405020304" pitchFamily="18" charset="0"/>
              </a:rPr>
              <a:t>/indexEntry.js”&gt;&lt;/script&gt;</a:t>
            </a:r>
          </a:p>
          <a:p>
            <a:pPr marL="457200" lvl="1" indent="0">
              <a:buNone/>
            </a:pPr>
            <a:endParaRPr lang="en-US" dirty="0">
              <a:latin typeface="Times New Roman" panose="02020603050405020304" pitchFamily="18" charset="0"/>
              <a:cs typeface="Times New Roman" panose="02020603050405020304" pitchFamily="18" charset="0"/>
            </a:endParaRPr>
          </a:p>
          <a:p>
            <a:pPr marL="1371600" lvl="3" indent="0">
              <a:buNone/>
            </a:pPr>
            <a:r>
              <a:rPr lang="en-US" dirty="0">
                <a:latin typeface="Times New Roman" panose="02020603050405020304" pitchFamily="18" charset="0"/>
                <a:cs typeface="Times New Roman" panose="02020603050405020304" pitchFamily="18" charset="0"/>
              </a:rPr>
              <a:t/>
            </a:r>
            <a:br>
              <a:rPr lang="en-US" dirty="0">
                <a:latin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2552700"/>
            <a:ext cx="4648200" cy="17230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18630497"/>
      </p:ext>
    </p:extLst>
  </p:cSld>
  <p:clrMapOvr>
    <a:masterClrMapping/>
  </p:clrMapOvr>
  <p:timing>
    <p:tnLst>
      <p:par>
        <p:cT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33350"/>
            <a:ext cx="8915400" cy="450591"/>
          </a:xfrm>
        </p:spPr>
        <p:txBody>
          <a:bodyPr>
            <a:noAutofit/>
          </a:bodyPr>
          <a:lstStyle/>
          <a:p>
            <a:r>
              <a:rPr lang="en-US" sz="2400" dirty="0" err="1" smtClean="0"/>
              <a:t>Webpack</a:t>
            </a:r>
            <a:r>
              <a:rPr lang="en-US" sz="2400" dirty="0" smtClean="0"/>
              <a:t> (11)</a:t>
            </a:r>
            <a:endParaRPr lang="en-US" sz="2400" dirty="0"/>
          </a:p>
        </p:txBody>
      </p:sp>
      <p:sp>
        <p:nvSpPr>
          <p:cNvPr id="24579" name="Content Placeholder 2"/>
          <p:cNvSpPr>
            <a:spLocks noGrp="1"/>
          </p:cNvSpPr>
          <p:nvPr>
            <p:ph sz="quarter" idx="13"/>
          </p:nvPr>
        </p:nvSpPr>
        <p:spPr>
          <a:xfrm>
            <a:off x="152400" y="819150"/>
            <a:ext cx="8915400" cy="4191000"/>
          </a:xfrm>
        </p:spPr>
        <p:txBody>
          <a:bodyPr/>
          <a:lstStyle/>
          <a:p>
            <a:r>
              <a:rPr lang="en-US" sz="2000" b="1" dirty="0">
                <a:latin typeface="Times New Roman" panose="02020603050405020304" pitchFamily="18" charset="0"/>
                <a:cs typeface="Times New Roman" panose="02020603050405020304" pitchFamily="18" charset="0"/>
              </a:rPr>
              <a:t>entry — combination</a:t>
            </a:r>
          </a:p>
          <a:p>
            <a:pPr lvl="1"/>
            <a:r>
              <a:rPr lang="en-US" sz="1600" dirty="0">
                <a:latin typeface="Times New Roman" panose="02020603050405020304" pitchFamily="18" charset="0"/>
                <a:cs typeface="Times New Roman" panose="02020603050405020304" pitchFamily="18" charset="0"/>
              </a:rPr>
              <a:t>You can also use the Array type entries inside an entry object. For example the below </a:t>
            </a:r>
            <a:r>
              <a:rPr lang="en-US" sz="1600" dirty="0" err="1">
                <a:latin typeface="Times New Roman" panose="02020603050405020304" pitchFamily="18" charset="0"/>
                <a:cs typeface="Times New Roman" panose="02020603050405020304" pitchFamily="18" charset="0"/>
              </a:rPr>
              <a:t>config</a:t>
            </a:r>
            <a:r>
              <a:rPr lang="en-US" sz="1600" dirty="0">
                <a:latin typeface="Times New Roman" panose="02020603050405020304" pitchFamily="18" charset="0"/>
                <a:cs typeface="Times New Roman" panose="02020603050405020304" pitchFamily="18" charset="0"/>
              </a:rPr>
              <a:t> will generate 3 files: vendor.js that contains three vendor files, an index.js and a profile.js.</a:t>
            </a:r>
          </a:p>
          <a:p>
            <a:pPr marL="457200" lvl="1" indent="0">
              <a:buNone/>
            </a:pPr>
            <a:endParaRPr lang="en-US" dirty="0">
              <a:latin typeface="Times New Roman" panose="02020603050405020304" pitchFamily="18" charset="0"/>
              <a:cs typeface="Times New Roman" panose="02020603050405020304" pitchFamily="18" charset="0"/>
            </a:endParaRPr>
          </a:p>
          <a:p>
            <a:pPr marL="1371600" lvl="3" indent="0">
              <a:buNone/>
            </a:pPr>
            <a:r>
              <a:rPr lang="en-US" dirty="0">
                <a:latin typeface="Times New Roman" panose="02020603050405020304" pitchFamily="18" charset="0"/>
                <a:cs typeface="Times New Roman" panose="02020603050405020304" pitchFamily="18" charset="0"/>
              </a:rPr>
              <a:t/>
            </a:r>
            <a:br>
              <a:rPr lang="en-US" dirty="0">
                <a:latin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p:txBody>
      </p:sp>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1" y="1733550"/>
            <a:ext cx="7308310" cy="2895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4984928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defRPr/>
            </a:pPr>
            <a:r>
              <a:rPr lang="en-US" sz="2500" dirty="0" smtClean="0">
                <a:latin typeface="Times New Roman" panose="02020603050405020304" pitchFamily="18" charset="0"/>
                <a:cs typeface="Times New Roman" panose="02020603050405020304" pitchFamily="18" charset="0"/>
              </a:rPr>
              <a:t>Module (3)</a:t>
            </a:r>
            <a:endParaRPr lang="en-US" sz="2500" dirty="0">
              <a:latin typeface="Times New Roman" panose="02020603050405020304" pitchFamily="18" charset="0"/>
              <a:cs typeface="Times New Roman" panose="02020603050405020304" pitchFamily="18" charset="0"/>
            </a:endParaRPr>
          </a:p>
        </p:txBody>
      </p:sp>
      <p:sp>
        <p:nvSpPr>
          <p:cNvPr id="24579" name="Content Placeholder 2"/>
          <p:cNvSpPr>
            <a:spLocks noGrp="1"/>
          </p:cNvSpPr>
          <p:nvPr>
            <p:ph sz="quarter" idx="13"/>
          </p:nvPr>
        </p:nvSpPr>
        <p:spPr>
          <a:xfrm>
            <a:off x="152400" y="819150"/>
            <a:ext cx="8991600" cy="4267200"/>
          </a:xfrm>
        </p:spPr>
        <p:txBody>
          <a:bodyPr/>
          <a:lstStyle/>
          <a:p>
            <a:r>
              <a:rPr lang="en-US" altLang="en-US" b="1" dirty="0" err="1" smtClean="0">
                <a:latin typeface="Times New Roman" panose="02020603050405020304" pitchFamily="18" charset="0"/>
                <a:cs typeface="Times New Roman" panose="02020603050405020304" pitchFamily="18" charset="0"/>
              </a:rPr>
              <a:t>NgModule</a:t>
            </a:r>
            <a:r>
              <a:rPr lang="en-US" altLang="en-US" b="1" dirty="0" smtClean="0">
                <a:latin typeface="Times New Roman" panose="02020603050405020304" pitchFamily="18" charset="0"/>
                <a:cs typeface="Times New Roman" panose="02020603050405020304" pitchFamily="18" charset="0"/>
              </a:rPr>
              <a:t>- </a:t>
            </a:r>
            <a:r>
              <a:rPr lang="en-US" altLang="en-US" b="1" dirty="0">
                <a:solidFill>
                  <a:schemeClr val="tx2">
                    <a:lumMod val="60000"/>
                    <a:lumOff val="40000"/>
                  </a:schemeClr>
                </a:solidFill>
                <a:latin typeface="Times New Roman" panose="02020603050405020304" pitchFamily="18" charset="0"/>
                <a:cs typeface="Times New Roman" panose="02020603050405020304" pitchFamily="18" charset="0"/>
              </a:rPr>
              <a:t>declarations</a:t>
            </a:r>
            <a:r>
              <a:rPr lang="en-US" altLang="en-US" b="1" dirty="0" smtClean="0">
                <a:latin typeface="Times New Roman" panose="02020603050405020304" pitchFamily="18" charset="0"/>
                <a:cs typeface="Times New Roman" panose="02020603050405020304" pitchFamily="18" charset="0"/>
              </a:rPr>
              <a:t> property.</a:t>
            </a:r>
            <a:endParaRPr lang="en-US" b="1" dirty="0">
              <a:latin typeface="Times New Roman" panose="02020603050405020304" pitchFamily="18" charset="0"/>
              <a:cs typeface="Times New Roman" panose="02020603050405020304" pitchFamily="18" charset="0"/>
            </a:endParaRPr>
          </a:p>
          <a:p>
            <a:pPr lvl="1"/>
            <a:r>
              <a:rPr lang="en-US" dirty="0" smtClean="0">
                <a:latin typeface="Times New Roman" panose="02020603050405020304" pitchFamily="18" charset="0"/>
                <a:cs typeface="Times New Roman" panose="02020603050405020304" pitchFamily="18" charset="0"/>
              </a:rPr>
              <a:t>Declarations is place </a:t>
            </a:r>
            <a:r>
              <a:rPr lang="en-US" dirty="0">
                <a:latin typeface="Times New Roman" panose="02020603050405020304" pitchFamily="18" charset="0"/>
                <a:cs typeface="Times New Roman" panose="02020603050405020304" pitchFamily="18" charset="0"/>
              </a:rPr>
              <a:t>to </a:t>
            </a:r>
            <a:r>
              <a:rPr lang="en-US" dirty="0" smtClean="0">
                <a:latin typeface="Times New Roman" panose="02020603050405020304" pitchFamily="18" charset="0"/>
                <a:cs typeface="Times New Roman" panose="02020603050405020304" pitchFamily="18" charset="0"/>
              </a:rPr>
              <a:t>register</a:t>
            </a:r>
            <a:r>
              <a:rPr lang="en-US" dirty="0">
                <a:latin typeface="Times New Roman" panose="02020603050405020304" pitchFamily="18" charset="0"/>
                <a:cs typeface="Times New Roman" panose="02020603050405020304" pitchFamily="18" charset="0"/>
              </a:rPr>
              <a:t> </a:t>
            </a:r>
            <a:r>
              <a:rPr lang="en-US" b="1" dirty="0" smtClean="0">
                <a:latin typeface="Times New Roman" panose="02020603050405020304" pitchFamily="18" charset="0"/>
                <a:cs typeface="Times New Roman" panose="02020603050405020304" pitchFamily="18" charset="0"/>
              </a:rPr>
              <a:t>directives</a:t>
            </a:r>
            <a:r>
              <a:rPr lang="en-US" dirty="0" smtClean="0">
                <a:latin typeface="Times New Roman" panose="02020603050405020304" pitchFamily="18" charset="0"/>
                <a:cs typeface="Times New Roman" panose="02020603050405020304" pitchFamily="18" charset="0"/>
              </a:rPr>
              <a:t>, the</a:t>
            </a:r>
            <a:r>
              <a:rPr lang="en-US" dirty="0">
                <a:latin typeface="Times New Roman" panose="02020603050405020304" pitchFamily="18" charset="0"/>
                <a:cs typeface="Times New Roman" panose="02020603050405020304" pitchFamily="18" charset="0"/>
              </a:rPr>
              <a:t> </a:t>
            </a:r>
            <a:r>
              <a:rPr lang="en-US" b="1" dirty="0" smtClean="0">
                <a:latin typeface="Times New Roman" panose="02020603050405020304" pitchFamily="18" charset="0"/>
                <a:cs typeface="Times New Roman" panose="02020603050405020304" pitchFamily="18" charset="0"/>
              </a:rPr>
              <a:t>pipe </a:t>
            </a:r>
            <a:r>
              <a:rPr lang="en-US" dirty="0">
                <a:latin typeface="Times New Roman" panose="02020603050405020304" pitchFamily="18" charset="0"/>
                <a:cs typeface="Times New Roman" panose="02020603050405020304" pitchFamily="18" charset="0"/>
              </a:rPr>
              <a:t>and </a:t>
            </a:r>
            <a:r>
              <a:rPr lang="en-US" b="1" dirty="0" smtClean="0">
                <a:latin typeface="Times New Roman" panose="02020603050405020304" pitchFamily="18" charset="0"/>
                <a:cs typeface="Times New Roman" panose="02020603050405020304" pitchFamily="18" charset="0"/>
              </a:rPr>
              <a:t>component</a:t>
            </a:r>
          </a:p>
          <a:p>
            <a:pPr lvl="1"/>
            <a:r>
              <a:rPr lang="en-US" dirty="0">
                <a:latin typeface="Times New Roman" panose="02020603050405020304" pitchFamily="18" charset="0"/>
                <a:cs typeface="Times New Roman" panose="02020603050405020304" pitchFamily="18" charset="0"/>
              </a:rPr>
              <a:t>These directives, the pipe and component </a:t>
            </a:r>
            <a:r>
              <a:rPr lang="en-US" dirty="0" smtClean="0">
                <a:latin typeface="Times New Roman" panose="02020603050405020304" pitchFamily="18" charset="0"/>
                <a:cs typeface="Times New Roman" panose="02020603050405020304" pitchFamily="18" charset="0"/>
              </a:rPr>
              <a:t>must </a:t>
            </a:r>
            <a:r>
              <a:rPr lang="en-US" dirty="0">
                <a:latin typeface="Times New Roman" panose="02020603050405020304" pitchFamily="18" charset="0"/>
                <a:cs typeface="Times New Roman" panose="02020603050405020304" pitchFamily="18" charset="0"/>
              </a:rPr>
              <a:t>be declared in </a:t>
            </a:r>
            <a:r>
              <a:rPr lang="en-US" b="1" i="1" dirty="0">
                <a:latin typeface="Times New Roman" panose="02020603050405020304" pitchFamily="18" charset="0"/>
                <a:cs typeface="Times New Roman" panose="02020603050405020304" pitchFamily="18" charset="0"/>
              </a:rPr>
              <a:t>exactly one</a:t>
            </a:r>
            <a:r>
              <a:rPr lang="en-US" b="1" dirty="0">
                <a:latin typeface="Times New Roman" panose="02020603050405020304" pitchFamily="18" charset="0"/>
                <a:cs typeface="Times New Roman" panose="02020603050405020304" pitchFamily="18" charset="0"/>
              </a:rPr>
              <a:t> module</a:t>
            </a:r>
            <a:r>
              <a:rPr lang="en-US" dirty="0">
                <a:latin typeface="Times New Roman" panose="02020603050405020304" pitchFamily="18" charset="0"/>
                <a:cs typeface="Times New Roman" panose="02020603050405020304" pitchFamily="18" charset="0"/>
              </a:rPr>
              <a:t> of the application</a:t>
            </a:r>
            <a:endParaRPr lang="en-US" altLang="en-US" b="1" dirty="0">
              <a:latin typeface="Times New Roman" panose="02020603050405020304" pitchFamily="18" charset="0"/>
              <a:cs typeface="Times New Roman" panose="02020603050405020304" pitchFamily="18" charset="0"/>
            </a:endParaRPr>
          </a:p>
          <a:p>
            <a:pPr marL="457200" lvl="1" indent="0">
              <a:buNone/>
            </a:pPr>
            <a:endParaRPr lang="en-US" altLang="en-US" dirty="0" smtClean="0"/>
          </a:p>
          <a:p>
            <a:pPr lvl="1"/>
            <a:endParaRPr lang="en-US" altLang="en-US" sz="2000" dirty="0"/>
          </a:p>
          <a:p>
            <a:pPr lvl="1"/>
            <a:endParaRPr lang="en-US" altLang="en-US" dirty="0" smtClean="0"/>
          </a:p>
          <a:p>
            <a:pPr marL="457200" lvl="1" indent="0">
              <a:buNone/>
            </a:pPr>
            <a:endParaRPr lang="en-US" altLang="en-US" sz="2000" dirty="0"/>
          </a:p>
          <a:p>
            <a:pPr marL="457200" lvl="1" indent="0">
              <a:buNone/>
            </a:pPr>
            <a:endParaRPr lang="en-US" altLang="en-US" sz="2000" dirty="0"/>
          </a:p>
        </p:txBody>
      </p:sp>
      <p:pic>
        <p:nvPicPr>
          <p:cNvPr id="4098" name="Picture 2"/>
          <p:cNvPicPr>
            <a:picLocks noChangeAspect="1" noChangeArrowheads="1"/>
          </p:cNvPicPr>
          <p:nvPr/>
        </p:nvPicPr>
        <p:blipFill>
          <a:blip r:embed="rId3">
            <a:duotone>
              <a:prstClr val="black"/>
              <a:schemeClr val="accent3">
                <a:tint val="45000"/>
                <a:satMod val="400000"/>
              </a:schemeClr>
            </a:duotone>
            <a:extLst>
              <a:ext uri="{28A0092B-C50C-407E-A947-70E740481C1C}">
                <a14:useLocalDpi xmlns:a14="http://schemas.microsoft.com/office/drawing/2010/main" val="0"/>
              </a:ext>
            </a:extLst>
          </a:blip>
          <a:srcRect/>
          <a:stretch>
            <a:fillRect/>
          </a:stretch>
        </p:blipFill>
        <p:spPr bwMode="auto">
          <a:xfrm>
            <a:off x="914400" y="2343150"/>
            <a:ext cx="4926855" cy="2590800"/>
          </a:xfrm>
          <a:prstGeom prst="roundRect">
            <a:avLst>
              <a:gd name="adj" fmla="val 16667"/>
            </a:avLst>
          </a:prstGeom>
          <a:ln/>
          <a:extLst/>
        </p:spPr>
        <p:style>
          <a:lnRef idx="1">
            <a:schemeClr val="accent2"/>
          </a:lnRef>
          <a:fillRef idx="2">
            <a:schemeClr val="accent2"/>
          </a:fillRef>
          <a:effectRef idx="1">
            <a:schemeClr val="accent2"/>
          </a:effectRef>
          <a:fontRef idx="minor">
            <a:schemeClr val="dk1"/>
          </a:fontRef>
        </p:style>
      </p:pic>
    </p:spTree>
    <p:extLst>
      <p:ext uri="{BB962C8B-B14F-4D97-AF65-F5344CB8AC3E}">
        <p14:creationId xmlns:p14="http://schemas.microsoft.com/office/powerpoint/2010/main" val="2947896312"/>
      </p:ext>
    </p:extLst>
  </p:cSld>
  <p:clrMapOvr>
    <a:masterClrMapping/>
  </p:clrMapOvr>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33350"/>
            <a:ext cx="8915400" cy="450591"/>
          </a:xfrm>
        </p:spPr>
        <p:txBody>
          <a:bodyPr>
            <a:noAutofit/>
          </a:bodyPr>
          <a:lstStyle/>
          <a:p>
            <a:r>
              <a:rPr lang="en-US" sz="2400" dirty="0" err="1" smtClean="0"/>
              <a:t>Webpack</a:t>
            </a:r>
            <a:r>
              <a:rPr lang="en-US" sz="2400" dirty="0" smtClean="0"/>
              <a:t> (12)</a:t>
            </a:r>
            <a:endParaRPr lang="en-US" sz="2400" dirty="0"/>
          </a:p>
        </p:txBody>
      </p:sp>
      <p:sp>
        <p:nvSpPr>
          <p:cNvPr id="24579" name="Content Placeholder 2"/>
          <p:cNvSpPr>
            <a:spLocks noGrp="1"/>
          </p:cNvSpPr>
          <p:nvPr>
            <p:ph sz="quarter" idx="13"/>
          </p:nvPr>
        </p:nvSpPr>
        <p:spPr>
          <a:xfrm>
            <a:off x="152400" y="819150"/>
            <a:ext cx="8915400" cy="4191000"/>
          </a:xfrm>
        </p:spPr>
        <p:txBody>
          <a:bodyPr/>
          <a:lstStyle/>
          <a:p>
            <a:r>
              <a:rPr lang="en-US" sz="2000" b="1" dirty="0">
                <a:latin typeface="Times New Roman" panose="02020603050405020304" pitchFamily="18" charset="0"/>
                <a:cs typeface="Times New Roman" panose="02020603050405020304" pitchFamily="18" charset="0"/>
              </a:rPr>
              <a:t>output — “path” Vs “</a:t>
            </a:r>
            <a:r>
              <a:rPr lang="en-US" sz="2000" b="1" dirty="0" err="1">
                <a:latin typeface="Times New Roman" panose="02020603050405020304" pitchFamily="18" charset="0"/>
                <a:cs typeface="Times New Roman" panose="02020603050405020304" pitchFamily="18" charset="0"/>
              </a:rPr>
              <a:t>publicPath</a:t>
            </a:r>
            <a:r>
              <a:rPr lang="en-US" sz="2000" b="1" dirty="0">
                <a:latin typeface="Times New Roman" panose="02020603050405020304" pitchFamily="18" charset="0"/>
                <a:cs typeface="Times New Roman" panose="02020603050405020304" pitchFamily="18" charset="0"/>
              </a:rPr>
              <a:t>”</a:t>
            </a:r>
          </a:p>
          <a:p>
            <a:pPr lvl="1"/>
            <a:r>
              <a:rPr lang="en-US" b="1" dirty="0">
                <a:latin typeface="Times New Roman" panose="02020603050405020304" pitchFamily="18" charset="0"/>
                <a:cs typeface="Times New Roman" panose="02020603050405020304" pitchFamily="18" charset="0"/>
              </a:rPr>
              <a:t>output</a:t>
            </a:r>
            <a:r>
              <a:rPr lang="en-US" dirty="0">
                <a:latin typeface="Times New Roman" panose="02020603050405020304" pitchFamily="18" charset="0"/>
                <a:cs typeface="Times New Roman" panose="02020603050405020304" pitchFamily="18" charset="0"/>
              </a:rPr>
              <a:t> tells the </a:t>
            </a:r>
            <a:r>
              <a:rPr lang="en-US" dirty="0" err="1">
                <a:latin typeface="Times New Roman" panose="02020603050405020304" pitchFamily="18" charset="0"/>
                <a:cs typeface="Times New Roman" panose="02020603050405020304" pitchFamily="18" charset="0"/>
              </a:rPr>
              <a:t>Webpack</a:t>
            </a:r>
            <a:r>
              <a:rPr lang="en-US" dirty="0">
                <a:latin typeface="Times New Roman" panose="02020603050405020304" pitchFamily="18" charset="0"/>
                <a:cs typeface="Times New Roman" panose="02020603050405020304" pitchFamily="18" charset="0"/>
              </a:rPr>
              <a:t> where and how to store the resulting files. It has two properties “path” and “</a:t>
            </a:r>
            <a:r>
              <a:rPr lang="en-US" dirty="0" err="1">
                <a:latin typeface="Times New Roman" panose="02020603050405020304" pitchFamily="18" charset="0"/>
                <a:cs typeface="Times New Roman" panose="02020603050405020304" pitchFamily="18" charset="0"/>
              </a:rPr>
              <a:t>publicPath</a:t>
            </a:r>
            <a:r>
              <a:rPr lang="en-US" dirty="0">
                <a:latin typeface="Times New Roman" panose="02020603050405020304" pitchFamily="18" charset="0"/>
                <a:cs typeface="Times New Roman" panose="02020603050405020304" pitchFamily="18" charset="0"/>
              </a:rPr>
              <a:t>” that could be confusing.</a:t>
            </a:r>
          </a:p>
          <a:p>
            <a:pPr lvl="1"/>
            <a:r>
              <a:rPr lang="en-US" dirty="0">
                <a:latin typeface="Times New Roman" panose="02020603050405020304" pitchFamily="18" charset="0"/>
                <a:cs typeface="Times New Roman" panose="02020603050405020304" pitchFamily="18" charset="0"/>
              </a:rPr>
              <a:t>“path” simply tells the </a:t>
            </a:r>
            <a:r>
              <a:rPr lang="en-US" dirty="0" err="1">
                <a:latin typeface="Times New Roman" panose="02020603050405020304" pitchFamily="18" charset="0"/>
                <a:cs typeface="Times New Roman" panose="02020603050405020304" pitchFamily="18" charset="0"/>
              </a:rPr>
              <a:t>Webpack</a:t>
            </a:r>
            <a:r>
              <a:rPr lang="en-US" dirty="0">
                <a:latin typeface="Times New Roman" panose="02020603050405020304" pitchFamily="18" charset="0"/>
                <a:cs typeface="Times New Roman" panose="02020603050405020304" pitchFamily="18" charset="0"/>
              </a:rPr>
              <a:t> where it should store the result. Where as “</a:t>
            </a:r>
            <a:r>
              <a:rPr lang="en-US" dirty="0" err="1">
                <a:latin typeface="Times New Roman" panose="02020603050405020304" pitchFamily="18" charset="0"/>
                <a:cs typeface="Times New Roman" panose="02020603050405020304" pitchFamily="18" charset="0"/>
              </a:rPr>
              <a:t>publicPath</a:t>
            </a:r>
            <a:r>
              <a:rPr lang="en-US" dirty="0">
                <a:latin typeface="Times New Roman" panose="02020603050405020304" pitchFamily="18" charset="0"/>
                <a:cs typeface="Times New Roman" panose="02020603050405020304" pitchFamily="18" charset="0"/>
              </a:rPr>
              <a:t>” is used by several </a:t>
            </a:r>
            <a:r>
              <a:rPr lang="en-US" dirty="0" err="1">
                <a:latin typeface="Times New Roman" panose="02020603050405020304" pitchFamily="18" charset="0"/>
                <a:cs typeface="Times New Roman" panose="02020603050405020304" pitchFamily="18" charset="0"/>
              </a:rPr>
              <a:t>Webpack’s</a:t>
            </a:r>
            <a:r>
              <a:rPr lang="en-US" dirty="0">
                <a:latin typeface="Times New Roman" panose="02020603050405020304" pitchFamily="18" charset="0"/>
                <a:cs typeface="Times New Roman" panose="02020603050405020304" pitchFamily="18" charset="0"/>
              </a:rPr>
              <a:t> plugins to update the URLs inside CSS, HTML files when generating </a:t>
            </a:r>
            <a:r>
              <a:rPr lang="en-US" b="1" dirty="0">
                <a:latin typeface="Times New Roman" panose="02020603050405020304" pitchFamily="18" charset="0"/>
                <a:cs typeface="Times New Roman" panose="02020603050405020304" pitchFamily="18" charset="0"/>
              </a:rPr>
              <a:t>production</a:t>
            </a:r>
            <a:r>
              <a:rPr lang="en-US" dirty="0">
                <a:latin typeface="Times New Roman" panose="02020603050405020304" pitchFamily="18" charset="0"/>
                <a:cs typeface="Times New Roman" panose="02020603050405020304" pitchFamily="18" charset="0"/>
              </a:rPr>
              <a:t> builds</a:t>
            </a:r>
            <a:r>
              <a:rPr lang="en-US" dirty="0" smtClean="0">
                <a:latin typeface="Times New Roman" panose="02020603050405020304" pitchFamily="18" charset="0"/>
                <a:cs typeface="Times New Roman" panose="02020603050405020304" pitchFamily="18" charset="0"/>
              </a:rPr>
              <a:t>.</a:t>
            </a:r>
          </a:p>
          <a:p>
            <a:pPr marL="457200" lvl="1" indent="0">
              <a:buNone/>
            </a:pPr>
            <a:endParaRPr lang="en-US" dirty="0">
              <a:latin typeface="Times New Roman" panose="02020603050405020304" pitchFamily="18" charset="0"/>
              <a:cs typeface="Times New Roman" panose="02020603050405020304" pitchFamily="18" charset="0"/>
            </a:endParaRPr>
          </a:p>
          <a:p>
            <a:pPr marL="457200" lvl="1" indent="0">
              <a:buNone/>
            </a:pPr>
            <a:endParaRPr lang="en-US" dirty="0">
              <a:latin typeface="Times New Roman" panose="02020603050405020304" pitchFamily="18" charset="0"/>
              <a:cs typeface="Times New Roman" panose="02020603050405020304" pitchFamily="18" charset="0"/>
            </a:endParaRPr>
          </a:p>
          <a:p>
            <a:pPr marL="1371600" lvl="3" indent="0">
              <a:buNone/>
            </a:pPr>
            <a:r>
              <a:rPr lang="en-US" dirty="0">
                <a:latin typeface="Times New Roman" panose="02020603050405020304" pitchFamily="18" charset="0"/>
                <a:cs typeface="Times New Roman" panose="02020603050405020304" pitchFamily="18" charset="0"/>
              </a:rPr>
              <a:t/>
            </a:r>
            <a:br>
              <a:rPr lang="en-US" dirty="0">
                <a:latin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1701" y="2876550"/>
            <a:ext cx="7543800" cy="18511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31986641"/>
      </p:ext>
    </p:extLst>
  </p:cSld>
  <p:clrMapOvr>
    <a:masterClrMapping/>
  </p:clrMapOvr>
  <p:timing>
    <p:tnLst>
      <p:par>
        <p:cT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33350"/>
            <a:ext cx="8915400" cy="450591"/>
          </a:xfrm>
        </p:spPr>
        <p:txBody>
          <a:bodyPr>
            <a:noAutofit/>
          </a:bodyPr>
          <a:lstStyle/>
          <a:p>
            <a:r>
              <a:rPr lang="en-US" sz="2400" dirty="0" err="1" smtClean="0"/>
              <a:t>Webpack</a:t>
            </a:r>
            <a:r>
              <a:rPr lang="en-US" sz="2400" dirty="0" smtClean="0"/>
              <a:t> (13)</a:t>
            </a:r>
            <a:endParaRPr lang="en-US" sz="2400" dirty="0"/>
          </a:p>
        </p:txBody>
      </p:sp>
      <p:sp>
        <p:nvSpPr>
          <p:cNvPr id="24579" name="Content Placeholder 2"/>
          <p:cNvSpPr>
            <a:spLocks noGrp="1"/>
          </p:cNvSpPr>
          <p:nvPr>
            <p:ph sz="quarter" idx="13"/>
          </p:nvPr>
        </p:nvSpPr>
        <p:spPr>
          <a:xfrm>
            <a:off x="152400" y="819150"/>
            <a:ext cx="8915400" cy="4191000"/>
          </a:xfrm>
        </p:spPr>
        <p:txBody>
          <a:bodyPr/>
          <a:lstStyle/>
          <a:p>
            <a:r>
              <a:rPr lang="en-US" sz="2000" b="1" dirty="0">
                <a:latin typeface="Times New Roman" panose="02020603050405020304" pitchFamily="18" charset="0"/>
                <a:cs typeface="Times New Roman" panose="02020603050405020304" pitchFamily="18" charset="0"/>
              </a:rPr>
              <a:t>Loaders </a:t>
            </a:r>
            <a:endParaRPr lang="en-US" sz="2000" b="1" dirty="0" smtClean="0">
              <a:latin typeface="Times New Roman" panose="02020603050405020304" pitchFamily="18" charset="0"/>
              <a:cs typeface="Times New Roman" panose="02020603050405020304" pitchFamily="18" charset="0"/>
            </a:endParaRPr>
          </a:p>
          <a:p>
            <a:pPr lvl="1"/>
            <a:r>
              <a:rPr lang="en-US" dirty="0" smtClean="0">
                <a:latin typeface="Times New Roman" panose="02020603050405020304" pitchFamily="18" charset="0"/>
                <a:cs typeface="Times New Roman" panose="02020603050405020304" pitchFamily="18" charset="0"/>
              </a:rPr>
              <a:t>Loaders </a:t>
            </a:r>
            <a:r>
              <a:rPr lang="en-US" dirty="0">
                <a:latin typeface="Times New Roman" panose="02020603050405020304" pitchFamily="18" charset="0"/>
                <a:cs typeface="Times New Roman" panose="02020603050405020304" pitchFamily="18" charset="0"/>
              </a:rPr>
              <a:t>are additional node modules that help ‘load’ or ‘import’ files of various types into browser acceptable formats like JS, Stylesheets and so on. Further loaders also allow importing such files into JS via “require” or “import” in ES6.</a:t>
            </a:r>
          </a:p>
          <a:p>
            <a:pPr marL="457200" lvl="1" indent="0">
              <a:buNone/>
            </a:pPr>
            <a:endParaRPr lang="en-US" dirty="0" smtClean="0">
              <a:latin typeface="Times New Roman" panose="02020603050405020304" pitchFamily="18" charset="0"/>
              <a:cs typeface="Times New Roman" panose="02020603050405020304" pitchFamily="18" charset="0"/>
            </a:endParaRPr>
          </a:p>
          <a:p>
            <a:pPr marL="1371600" lvl="3" indent="0">
              <a:buNone/>
            </a:pPr>
            <a:r>
              <a:rPr lang="en-US" dirty="0">
                <a:latin typeface="Times New Roman" panose="02020603050405020304" pitchFamily="18" charset="0"/>
                <a:cs typeface="Times New Roman" panose="02020603050405020304" pitchFamily="18" charset="0"/>
              </a:rPr>
              <a:t/>
            </a:r>
            <a:br>
              <a:rPr lang="en-US" dirty="0">
                <a:latin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p:txBody>
      </p:sp>
      <p:graphicFrame>
        <p:nvGraphicFramePr>
          <p:cNvPr id="4" name="Object 3"/>
          <p:cNvGraphicFramePr>
            <a:graphicFrameLocks noChangeAspect="1"/>
          </p:cNvGraphicFramePr>
          <p:nvPr>
            <p:extLst>
              <p:ext uri="{D42A27DB-BD31-4B8C-83A1-F6EECF244321}">
                <p14:modId xmlns:p14="http://schemas.microsoft.com/office/powerpoint/2010/main" val="2923720088"/>
              </p:ext>
            </p:extLst>
          </p:nvPr>
        </p:nvGraphicFramePr>
        <p:xfrm>
          <a:off x="1752600" y="2419350"/>
          <a:ext cx="4292600" cy="2870200"/>
        </p:xfrm>
        <a:graphic>
          <a:graphicData uri="http://schemas.openxmlformats.org/presentationml/2006/ole">
            <mc:AlternateContent xmlns:mc="http://schemas.openxmlformats.org/markup-compatibility/2006">
              <mc:Choice xmlns:v="urn:schemas-microsoft-com:vml" Requires="v">
                <p:oleObj spid="_x0000_s10877" name="Document" r:id="rId4" imgW="6083702" imgH="4069867" progId="Word.Document.12">
                  <p:embed/>
                </p:oleObj>
              </mc:Choice>
              <mc:Fallback>
                <p:oleObj name="Document" r:id="rId4" imgW="6083702" imgH="4069867" progId="Word.Document.12">
                  <p:embed/>
                  <p:pic>
                    <p:nvPicPr>
                      <p:cNvPr id="0" name=""/>
                      <p:cNvPicPr/>
                      <p:nvPr/>
                    </p:nvPicPr>
                    <p:blipFill>
                      <a:blip r:embed="rId5"/>
                      <a:stretch>
                        <a:fillRect/>
                      </a:stretch>
                    </p:blipFill>
                    <p:spPr>
                      <a:xfrm>
                        <a:off x="1752600" y="2419350"/>
                        <a:ext cx="4292600" cy="2870200"/>
                      </a:xfrm>
                      <a:prstGeom prst="rect">
                        <a:avLst/>
                      </a:prstGeom>
                    </p:spPr>
                  </p:pic>
                </p:oleObj>
              </mc:Fallback>
            </mc:AlternateContent>
          </a:graphicData>
        </a:graphic>
      </p:graphicFrame>
    </p:spTree>
    <p:extLst>
      <p:ext uri="{BB962C8B-B14F-4D97-AF65-F5344CB8AC3E}">
        <p14:creationId xmlns:p14="http://schemas.microsoft.com/office/powerpoint/2010/main" val="2041445423"/>
      </p:ext>
    </p:extLst>
  </p:cSld>
  <p:clrMapOvr>
    <a:masterClrMapping/>
  </p:clrMapOvr>
  <p:timing>
    <p:tnLst>
      <p:par>
        <p:cT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33350"/>
            <a:ext cx="8915400" cy="450591"/>
          </a:xfrm>
        </p:spPr>
        <p:txBody>
          <a:bodyPr>
            <a:noAutofit/>
          </a:bodyPr>
          <a:lstStyle/>
          <a:p>
            <a:r>
              <a:rPr lang="en-US" sz="2400" dirty="0" err="1" smtClean="0"/>
              <a:t>Webpack</a:t>
            </a:r>
            <a:r>
              <a:rPr lang="en-US" sz="2400" dirty="0" smtClean="0"/>
              <a:t> (14)</a:t>
            </a:r>
            <a:endParaRPr lang="en-US" sz="2400" dirty="0"/>
          </a:p>
        </p:txBody>
      </p:sp>
      <p:sp>
        <p:nvSpPr>
          <p:cNvPr id="24579" name="Content Placeholder 2"/>
          <p:cNvSpPr>
            <a:spLocks noGrp="1"/>
          </p:cNvSpPr>
          <p:nvPr>
            <p:ph sz="quarter" idx="13"/>
          </p:nvPr>
        </p:nvSpPr>
        <p:spPr>
          <a:xfrm>
            <a:off x="152400" y="819150"/>
            <a:ext cx="8915400" cy="4191000"/>
          </a:xfrm>
        </p:spPr>
        <p:txBody>
          <a:bodyPr/>
          <a:lstStyle/>
          <a:p>
            <a:r>
              <a:rPr lang="en-US" sz="2000" b="1" dirty="0">
                <a:latin typeface="Times New Roman" panose="02020603050405020304" pitchFamily="18" charset="0"/>
                <a:cs typeface="Times New Roman" panose="02020603050405020304" pitchFamily="18" charset="0"/>
              </a:rPr>
              <a:t>Loaders </a:t>
            </a:r>
            <a:endParaRPr lang="en-US" sz="2000" b="1" dirty="0" smtClean="0">
              <a:latin typeface="Times New Roman" panose="02020603050405020304" pitchFamily="18" charset="0"/>
              <a:cs typeface="Times New Roman" panose="02020603050405020304" pitchFamily="18" charset="0"/>
            </a:endParaRPr>
          </a:p>
        </p:txBody>
      </p:sp>
      <p:pic>
        <p:nvPicPr>
          <p:cNvPr id="1126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3900" y="1352550"/>
            <a:ext cx="5943600" cy="33963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76495309"/>
      </p:ext>
    </p:extLst>
  </p:cSld>
  <p:clrMapOvr>
    <a:masterClrMapping/>
  </p:clrMapOvr>
  <p:timing>
    <p:tnLst>
      <p:par>
        <p:cT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33350"/>
            <a:ext cx="8915400" cy="450591"/>
          </a:xfrm>
        </p:spPr>
        <p:txBody>
          <a:bodyPr>
            <a:noAutofit/>
          </a:bodyPr>
          <a:lstStyle/>
          <a:p>
            <a:r>
              <a:rPr lang="en-US" sz="2400" dirty="0" err="1" smtClean="0"/>
              <a:t>Webpack</a:t>
            </a:r>
            <a:r>
              <a:rPr lang="en-US" sz="2400" dirty="0" smtClean="0"/>
              <a:t> (15)</a:t>
            </a:r>
            <a:endParaRPr lang="en-US" sz="2400" dirty="0"/>
          </a:p>
        </p:txBody>
      </p:sp>
      <p:sp>
        <p:nvSpPr>
          <p:cNvPr id="24579" name="Content Placeholder 2"/>
          <p:cNvSpPr>
            <a:spLocks noGrp="1"/>
          </p:cNvSpPr>
          <p:nvPr>
            <p:ph sz="quarter" idx="13"/>
          </p:nvPr>
        </p:nvSpPr>
        <p:spPr>
          <a:xfrm>
            <a:off x="152400" y="819150"/>
            <a:ext cx="8915400" cy="4191000"/>
          </a:xfrm>
        </p:spPr>
        <p:txBody>
          <a:bodyPr/>
          <a:lstStyle/>
          <a:p>
            <a:r>
              <a:rPr lang="en-US" sz="2000" b="1" dirty="0" smtClean="0">
                <a:latin typeface="Times New Roman" panose="02020603050405020304" pitchFamily="18" charset="0"/>
                <a:cs typeface="Times New Roman" panose="02020603050405020304" pitchFamily="18" charset="0"/>
              </a:rPr>
              <a:t>Loaders</a:t>
            </a:r>
          </a:p>
          <a:p>
            <a:pPr lvl="1"/>
            <a:r>
              <a:rPr lang="en-US" dirty="0" err="1">
                <a:latin typeface="Times New Roman" panose="02020603050405020304" pitchFamily="18" charset="0"/>
                <a:cs typeface="Times New Roman" panose="02020603050405020304" pitchFamily="18" charset="0"/>
              </a:rPr>
              <a:t>Webpack</a:t>
            </a:r>
            <a:r>
              <a:rPr lang="en-US" dirty="0">
                <a:latin typeface="Times New Roman" panose="02020603050405020304" pitchFamily="18" charset="0"/>
                <a:cs typeface="Times New Roman" panose="02020603050405020304" pitchFamily="18" charset="0"/>
              </a:rPr>
              <a:t> searches for CSS files dependencies inside the modules. That is </a:t>
            </a:r>
            <a:r>
              <a:rPr lang="en-US" dirty="0" err="1">
                <a:latin typeface="Times New Roman" panose="02020603050405020304" pitchFamily="18" charset="0"/>
                <a:cs typeface="Times New Roman" panose="02020603050405020304" pitchFamily="18" charset="0"/>
              </a:rPr>
              <a:t>Webpack</a:t>
            </a:r>
            <a:r>
              <a:rPr lang="en-US" dirty="0">
                <a:latin typeface="Times New Roman" panose="02020603050405020304" pitchFamily="18" charset="0"/>
                <a:cs typeface="Times New Roman" panose="02020603050405020304" pitchFamily="18" charset="0"/>
              </a:rPr>
              <a:t> checks to see if a JS file has “</a:t>
            </a:r>
            <a:r>
              <a:rPr lang="en-US" b="1" dirty="0">
                <a:latin typeface="Times New Roman" panose="02020603050405020304" pitchFamily="18" charset="0"/>
                <a:cs typeface="Times New Roman" panose="02020603050405020304" pitchFamily="18" charset="0"/>
              </a:rPr>
              <a:t>require(myCssFile.css)</a:t>
            </a:r>
            <a:r>
              <a:rPr lang="en-US" dirty="0">
                <a:latin typeface="Times New Roman" panose="02020603050405020304" pitchFamily="18" charset="0"/>
                <a:cs typeface="Times New Roman" panose="02020603050405020304" pitchFamily="18" charset="0"/>
              </a:rPr>
              <a:t>”. If it finds the dependency, then the </a:t>
            </a:r>
            <a:r>
              <a:rPr lang="en-US" dirty="0" err="1">
                <a:latin typeface="Times New Roman" panose="02020603050405020304" pitchFamily="18" charset="0"/>
                <a:cs typeface="Times New Roman" panose="02020603050405020304" pitchFamily="18" charset="0"/>
              </a:rPr>
              <a:t>Webpack</a:t>
            </a:r>
            <a:r>
              <a:rPr lang="en-US" dirty="0">
                <a:latin typeface="Times New Roman" panose="02020603050405020304" pitchFamily="18" charset="0"/>
                <a:cs typeface="Times New Roman" panose="02020603050405020304" pitchFamily="18" charset="0"/>
              </a:rPr>
              <a:t> gives that file </a:t>
            </a:r>
            <a:r>
              <a:rPr lang="en-US" b="1" dirty="0">
                <a:latin typeface="Times New Roman" panose="02020603050405020304" pitchFamily="18" charset="0"/>
                <a:cs typeface="Times New Roman" panose="02020603050405020304" pitchFamily="18" charset="0"/>
              </a:rPr>
              <a:t>first to the</a:t>
            </a:r>
            <a:r>
              <a:rPr lang="en-US"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css</a:t>
            </a:r>
            <a:r>
              <a:rPr lang="en-US" b="1" dirty="0">
                <a:latin typeface="Times New Roman" panose="02020603050405020304" pitchFamily="18" charset="0"/>
                <a:cs typeface="Times New Roman" panose="02020603050405020304" pitchFamily="18" charset="0"/>
              </a:rPr>
              <a:t>-loader”</a:t>
            </a:r>
            <a:endParaRPr lang="en-US" dirty="0">
              <a:latin typeface="Times New Roman" panose="02020603050405020304" pitchFamily="18" charset="0"/>
              <a:cs typeface="Times New Roman" panose="02020603050405020304" pitchFamily="18" charset="0"/>
            </a:endParaRPr>
          </a:p>
          <a:p>
            <a:pPr lvl="1"/>
            <a:r>
              <a:rPr lang="en-US" b="1" dirty="0" err="1">
                <a:latin typeface="Times New Roman" panose="02020603050405020304" pitchFamily="18" charset="0"/>
                <a:cs typeface="Times New Roman" panose="02020603050405020304" pitchFamily="18" charset="0"/>
              </a:rPr>
              <a:t>css</a:t>
            </a:r>
            <a:r>
              <a:rPr lang="en-US" b="1" dirty="0">
                <a:latin typeface="Times New Roman" panose="02020603050405020304" pitchFamily="18" charset="0"/>
                <a:cs typeface="Times New Roman" panose="02020603050405020304" pitchFamily="18" charset="0"/>
              </a:rPr>
              <a:t>-loader </a:t>
            </a:r>
            <a:r>
              <a:rPr lang="en-US" dirty="0">
                <a:latin typeface="Times New Roman" panose="02020603050405020304" pitchFamily="18" charset="0"/>
                <a:cs typeface="Times New Roman" panose="02020603050405020304" pitchFamily="18" charset="0"/>
              </a:rPr>
              <a:t>loads all the CSS and CSS’ own dependencies (</a:t>
            </a:r>
            <a:r>
              <a:rPr lang="en-US" dirty="0" err="1">
                <a:latin typeface="Times New Roman" panose="02020603050405020304" pitchFamily="18" charset="0"/>
                <a:cs typeface="Times New Roman" panose="02020603050405020304" pitchFamily="18" charset="0"/>
              </a:rPr>
              <a:t>i.e</a:t>
            </a:r>
            <a:r>
              <a:rPr lang="en-US" dirty="0">
                <a:latin typeface="Times New Roman" panose="02020603050405020304" pitchFamily="18" charset="0"/>
                <a:cs typeface="Times New Roman" panose="02020603050405020304" pitchFamily="18" charset="0"/>
              </a:rPr>
              <a:t> @import </a:t>
            </a:r>
            <a:r>
              <a:rPr lang="en-US" dirty="0" err="1">
                <a:latin typeface="Times New Roman" panose="02020603050405020304" pitchFamily="18" charset="0"/>
                <a:cs typeface="Times New Roman" panose="02020603050405020304" pitchFamily="18" charset="0"/>
              </a:rPr>
              <a:t>otherCSS</a:t>
            </a:r>
            <a:r>
              <a:rPr lang="en-US" dirty="0">
                <a:latin typeface="Times New Roman" panose="02020603050405020304" pitchFamily="18" charset="0"/>
                <a:cs typeface="Times New Roman" panose="02020603050405020304" pitchFamily="18" charset="0"/>
              </a:rPr>
              <a:t>) into JSON. </a:t>
            </a:r>
            <a:r>
              <a:rPr lang="en-US" dirty="0" err="1">
                <a:latin typeface="Times New Roman" panose="02020603050405020304" pitchFamily="18" charset="0"/>
                <a:cs typeface="Times New Roman" panose="02020603050405020304" pitchFamily="18" charset="0"/>
              </a:rPr>
              <a:t>Webpack</a:t>
            </a:r>
            <a:r>
              <a:rPr lang="en-US" dirty="0">
                <a:latin typeface="Times New Roman" panose="02020603050405020304" pitchFamily="18" charset="0"/>
                <a:cs typeface="Times New Roman" panose="02020603050405020304" pitchFamily="18" charset="0"/>
              </a:rPr>
              <a:t> then passes the result to “style-loader”.</a:t>
            </a:r>
          </a:p>
          <a:p>
            <a:pPr lvl="1"/>
            <a:r>
              <a:rPr lang="en-US" b="1" dirty="0">
                <a:latin typeface="Times New Roman" panose="02020603050405020304" pitchFamily="18" charset="0"/>
                <a:cs typeface="Times New Roman" panose="02020603050405020304" pitchFamily="18" charset="0"/>
              </a:rPr>
              <a:t>style-loader</a:t>
            </a:r>
            <a:r>
              <a:rPr lang="en-US" dirty="0">
                <a:latin typeface="Times New Roman" panose="02020603050405020304" pitchFamily="18" charset="0"/>
                <a:cs typeface="Times New Roman" panose="02020603050405020304" pitchFamily="18" charset="0"/>
              </a:rPr>
              <a:t> to take the JSON and add it to a style tag — </a:t>
            </a:r>
            <a:r>
              <a:rPr lang="en-US" b="1" dirty="0">
                <a:latin typeface="Times New Roman" panose="02020603050405020304" pitchFamily="18" charset="0"/>
                <a:cs typeface="Times New Roman" panose="02020603050405020304" pitchFamily="18" charset="0"/>
              </a:rPr>
              <a:t>&lt;style&gt;CSS contents&lt;/style&gt;</a:t>
            </a:r>
            <a:r>
              <a:rPr lang="en-US" dirty="0">
                <a:latin typeface="Times New Roman" panose="02020603050405020304" pitchFamily="18" charset="0"/>
                <a:cs typeface="Times New Roman" panose="02020603050405020304" pitchFamily="18" charset="0"/>
              </a:rPr>
              <a:t> and inserts the tag into the index.html file.</a:t>
            </a:r>
          </a:p>
          <a:p>
            <a:pPr lvl="1"/>
            <a:r>
              <a:rPr lang="en-US" sz="1600" b="1" dirty="0" smtClean="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2628481116"/>
      </p:ext>
    </p:extLst>
  </p:cSld>
  <p:clrMapOvr>
    <a:masterClrMapping/>
  </p:clrMapOvr>
  <p:timing>
    <p:tnLst>
      <p:par>
        <p:cT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33350"/>
            <a:ext cx="8915400" cy="450591"/>
          </a:xfrm>
        </p:spPr>
        <p:txBody>
          <a:bodyPr>
            <a:noAutofit/>
          </a:bodyPr>
          <a:lstStyle/>
          <a:p>
            <a:r>
              <a:rPr lang="en-US" sz="2400" dirty="0" err="1" smtClean="0"/>
              <a:t>Webpack</a:t>
            </a:r>
            <a:r>
              <a:rPr lang="en-US" sz="2400" dirty="0" smtClean="0"/>
              <a:t> (16)</a:t>
            </a:r>
            <a:endParaRPr lang="en-US" sz="2400" dirty="0"/>
          </a:p>
        </p:txBody>
      </p:sp>
      <p:sp>
        <p:nvSpPr>
          <p:cNvPr id="24579" name="Content Placeholder 2"/>
          <p:cNvSpPr>
            <a:spLocks noGrp="1"/>
          </p:cNvSpPr>
          <p:nvPr>
            <p:ph sz="quarter" idx="13"/>
          </p:nvPr>
        </p:nvSpPr>
        <p:spPr>
          <a:xfrm>
            <a:off x="152400" y="819150"/>
            <a:ext cx="8915400" cy="4191000"/>
          </a:xfrm>
        </p:spPr>
        <p:txBody>
          <a:bodyPr/>
          <a:lstStyle/>
          <a:p>
            <a:r>
              <a:rPr lang="en-US" sz="2000" b="1" dirty="0">
                <a:latin typeface="Times New Roman" panose="02020603050405020304" pitchFamily="18" charset="0"/>
                <a:cs typeface="Times New Roman" panose="02020603050405020304" pitchFamily="18" charset="0"/>
              </a:rPr>
              <a:t> Loaders Themselves Can Be Configured</a:t>
            </a:r>
          </a:p>
          <a:p>
            <a:pPr lvl="1"/>
            <a:r>
              <a:rPr lang="en-US" sz="1600" dirty="0">
                <a:latin typeface="Times New Roman" panose="02020603050405020304" pitchFamily="18" charset="0"/>
                <a:cs typeface="Times New Roman" panose="02020603050405020304" pitchFamily="18" charset="0"/>
              </a:rPr>
              <a:t>Loaders themselves can be configured to work differently by passing parameters.</a:t>
            </a:r>
          </a:p>
          <a:p>
            <a:pPr lvl="1"/>
            <a:r>
              <a:rPr lang="en-US" sz="1600" dirty="0">
                <a:latin typeface="Times New Roman" panose="02020603050405020304" pitchFamily="18" charset="0"/>
                <a:cs typeface="Times New Roman" panose="02020603050405020304" pitchFamily="18" charset="0"/>
              </a:rPr>
              <a:t>In the example below, we are configuring </a:t>
            </a:r>
            <a:r>
              <a:rPr lang="en-US" sz="1600" b="1" dirty="0" err="1">
                <a:latin typeface="Times New Roman" panose="02020603050405020304" pitchFamily="18" charset="0"/>
                <a:cs typeface="Times New Roman" panose="02020603050405020304" pitchFamily="18" charset="0"/>
              </a:rPr>
              <a:t>url</a:t>
            </a:r>
            <a:r>
              <a:rPr lang="en-US" sz="1600" b="1" dirty="0">
                <a:latin typeface="Times New Roman" panose="02020603050405020304" pitchFamily="18" charset="0"/>
                <a:cs typeface="Times New Roman" panose="02020603050405020304" pitchFamily="18" charset="0"/>
              </a:rPr>
              <a:t>-loader</a:t>
            </a:r>
            <a:r>
              <a:rPr lang="en-US" sz="1600" dirty="0">
                <a:latin typeface="Times New Roman" panose="02020603050405020304" pitchFamily="18" charset="0"/>
                <a:cs typeface="Times New Roman" panose="02020603050405020304" pitchFamily="18" charset="0"/>
              </a:rPr>
              <a:t> to use </a:t>
            </a:r>
            <a:r>
              <a:rPr lang="en-US" sz="1600" dirty="0" err="1">
                <a:latin typeface="Times New Roman" panose="02020603050405020304" pitchFamily="18" charset="0"/>
                <a:cs typeface="Times New Roman" panose="02020603050405020304" pitchFamily="18" charset="0"/>
              </a:rPr>
              <a:t>DataURLs</a:t>
            </a:r>
            <a:r>
              <a:rPr lang="en-US" sz="1600" dirty="0">
                <a:latin typeface="Times New Roman" panose="02020603050405020304" pitchFamily="18" charset="0"/>
                <a:cs typeface="Times New Roman" panose="02020603050405020304" pitchFamily="18" charset="0"/>
              </a:rPr>
              <a:t> for images less than 1024 bytes and use URL for images that are larger than 1024 bytes. We can do this by passing “limit” parameter in the </a:t>
            </a:r>
            <a:r>
              <a:rPr lang="en-US" sz="1600" b="1" dirty="0">
                <a:latin typeface="Times New Roman" panose="02020603050405020304" pitchFamily="18" charset="0"/>
                <a:cs typeface="Times New Roman" panose="02020603050405020304" pitchFamily="18" charset="0"/>
              </a:rPr>
              <a:t>following two </a:t>
            </a:r>
            <a:r>
              <a:rPr lang="en-US" sz="1600" b="1" dirty="0" smtClean="0">
                <a:latin typeface="Times New Roman" panose="02020603050405020304" pitchFamily="18" charset="0"/>
                <a:cs typeface="Times New Roman" panose="02020603050405020304" pitchFamily="18" charset="0"/>
              </a:rPr>
              <a:t>ways:</a:t>
            </a:r>
          </a:p>
          <a:p>
            <a:pPr marL="457200" lvl="1" indent="0">
              <a:buNone/>
            </a:pPr>
            <a:endParaRPr lang="en-US" sz="1600" dirty="0">
              <a:latin typeface="Times New Roman" panose="02020603050405020304" pitchFamily="18" charset="0"/>
              <a:cs typeface="Times New Roman" panose="02020603050405020304" pitchFamily="18" charset="0"/>
            </a:endParaRPr>
          </a:p>
        </p:txBody>
      </p:sp>
      <p:pic>
        <p:nvPicPr>
          <p:cNvPr id="122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601" y="2266951"/>
            <a:ext cx="4495800" cy="24905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78503901"/>
      </p:ext>
    </p:extLst>
  </p:cSld>
  <p:clrMapOvr>
    <a:masterClrMapping/>
  </p:clrMapOvr>
  <p:timing>
    <p:tnLst>
      <p:par>
        <p:cT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33350"/>
            <a:ext cx="8915400" cy="450591"/>
          </a:xfrm>
        </p:spPr>
        <p:txBody>
          <a:bodyPr>
            <a:noAutofit/>
          </a:bodyPr>
          <a:lstStyle/>
          <a:p>
            <a:r>
              <a:rPr lang="en-US" sz="2400" dirty="0" err="1" smtClean="0"/>
              <a:t>Webpack</a:t>
            </a:r>
            <a:r>
              <a:rPr lang="en-US" sz="2400" dirty="0" smtClean="0"/>
              <a:t> (17)</a:t>
            </a:r>
            <a:endParaRPr lang="en-US" sz="2400" dirty="0"/>
          </a:p>
        </p:txBody>
      </p:sp>
      <p:sp>
        <p:nvSpPr>
          <p:cNvPr id="24579" name="Content Placeholder 2"/>
          <p:cNvSpPr>
            <a:spLocks noGrp="1"/>
          </p:cNvSpPr>
          <p:nvPr>
            <p:ph sz="quarter" idx="13"/>
          </p:nvPr>
        </p:nvSpPr>
        <p:spPr>
          <a:xfrm>
            <a:off x="152400" y="819150"/>
            <a:ext cx="8915400" cy="4191000"/>
          </a:xfrm>
        </p:spPr>
        <p:txBody>
          <a:bodyPr/>
          <a:lstStyle/>
          <a:p>
            <a:r>
              <a:rPr lang="en-US" sz="2000" b="1" dirty="0">
                <a:latin typeface="Times New Roman" panose="02020603050405020304" pitchFamily="18" charset="0"/>
                <a:cs typeface="Times New Roman" panose="02020603050405020304" pitchFamily="18" charset="0"/>
              </a:rPr>
              <a:t> Plugins</a:t>
            </a:r>
          </a:p>
          <a:p>
            <a:pPr lvl="1"/>
            <a:r>
              <a:rPr lang="en-US" sz="1600" dirty="0">
                <a:latin typeface="Times New Roman" panose="02020603050405020304" pitchFamily="18" charset="0"/>
                <a:cs typeface="Times New Roman" panose="02020603050405020304" pitchFamily="18" charset="0"/>
              </a:rPr>
              <a:t>Plugins are additional node modules that usually work on the resulting bundle.</a:t>
            </a:r>
          </a:p>
          <a:p>
            <a:pPr lvl="1"/>
            <a:r>
              <a:rPr lang="en-US" sz="1600" dirty="0">
                <a:latin typeface="Times New Roman" panose="02020603050405020304" pitchFamily="18" charset="0"/>
                <a:cs typeface="Times New Roman" panose="02020603050405020304" pitchFamily="18" charset="0"/>
              </a:rPr>
              <a:t>For example, </a:t>
            </a:r>
            <a:r>
              <a:rPr lang="en-US" sz="1600" b="1" dirty="0" err="1">
                <a:latin typeface="Times New Roman" panose="02020603050405020304" pitchFamily="18" charset="0"/>
                <a:cs typeface="Times New Roman" panose="02020603050405020304" pitchFamily="18" charset="0"/>
                <a:hlinkClick r:id="rId3"/>
              </a:rPr>
              <a:t>uglifyJSPlugin</a:t>
            </a:r>
            <a:r>
              <a:rPr lang="en-US" sz="1600" dirty="0">
                <a:latin typeface="Times New Roman" panose="02020603050405020304" pitchFamily="18" charset="0"/>
                <a:cs typeface="Times New Roman" panose="02020603050405020304" pitchFamily="18" charset="0"/>
              </a:rPr>
              <a:t> takes the bundle.js and minimizes and obfuscates the contents to decrease the file size.</a:t>
            </a:r>
          </a:p>
          <a:p>
            <a:pPr lvl="1"/>
            <a:r>
              <a:rPr lang="en-US" sz="1600" dirty="0">
                <a:latin typeface="Times New Roman" panose="02020603050405020304" pitchFamily="18" charset="0"/>
                <a:cs typeface="Times New Roman" panose="02020603050405020304" pitchFamily="18" charset="0"/>
              </a:rPr>
              <a:t>Similarly </a:t>
            </a:r>
            <a:r>
              <a:rPr lang="en-US" sz="1600" b="1" dirty="0">
                <a:latin typeface="Times New Roman" panose="02020603050405020304" pitchFamily="18" charset="0"/>
                <a:cs typeface="Times New Roman" panose="02020603050405020304" pitchFamily="18" charset="0"/>
                <a:hlinkClick r:id="rId4"/>
              </a:rPr>
              <a:t>extract-text-</a:t>
            </a:r>
            <a:r>
              <a:rPr lang="en-US" sz="1600" b="1" dirty="0" err="1">
                <a:latin typeface="Times New Roman" panose="02020603050405020304" pitchFamily="18" charset="0"/>
                <a:cs typeface="Times New Roman" panose="02020603050405020304" pitchFamily="18" charset="0"/>
                <a:hlinkClick r:id="rId4"/>
              </a:rPr>
              <a:t>webpack</a:t>
            </a:r>
            <a:r>
              <a:rPr lang="en-US" sz="1600" b="1" dirty="0">
                <a:latin typeface="Times New Roman" panose="02020603050405020304" pitchFamily="18" charset="0"/>
                <a:cs typeface="Times New Roman" panose="02020603050405020304" pitchFamily="18" charset="0"/>
                <a:hlinkClick r:id="rId4"/>
              </a:rPr>
              <a:t>-plugin</a:t>
            </a:r>
            <a:r>
              <a:rPr lang="en-US" sz="1600" dirty="0">
                <a:latin typeface="Times New Roman" panose="02020603050405020304" pitchFamily="18" charset="0"/>
                <a:cs typeface="Times New Roman" panose="02020603050405020304" pitchFamily="18" charset="0"/>
              </a:rPr>
              <a:t> internally uses </a:t>
            </a:r>
            <a:r>
              <a:rPr lang="en-US" sz="1600" b="1" dirty="0" err="1">
                <a:latin typeface="Times New Roman" panose="02020603050405020304" pitchFamily="18" charset="0"/>
                <a:cs typeface="Times New Roman" panose="02020603050405020304" pitchFamily="18" charset="0"/>
              </a:rPr>
              <a:t>css</a:t>
            </a:r>
            <a:r>
              <a:rPr lang="en-US" sz="1600" b="1" dirty="0">
                <a:latin typeface="Times New Roman" panose="02020603050405020304" pitchFamily="18" charset="0"/>
                <a:cs typeface="Times New Roman" panose="02020603050405020304" pitchFamily="18" charset="0"/>
              </a:rPr>
              <a:t>-loader</a:t>
            </a:r>
            <a:r>
              <a:rPr lang="en-US" sz="1600" dirty="0">
                <a:latin typeface="Times New Roman" panose="02020603050405020304" pitchFamily="18" charset="0"/>
                <a:cs typeface="Times New Roman" panose="02020603050405020304" pitchFamily="18" charset="0"/>
              </a:rPr>
              <a:t> and </a:t>
            </a:r>
            <a:r>
              <a:rPr lang="en-US" sz="1600" b="1" dirty="0">
                <a:latin typeface="Times New Roman" panose="02020603050405020304" pitchFamily="18" charset="0"/>
                <a:cs typeface="Times New Roman" panose="02020603050405020304" pitchFamily="18" charset="0"/>
              </a:rPr>
              <a:t>style-loader</a:t>
            </a:r>
            <a:r>
              <a:rPr lang="en-US" sz="1600" dirty="0">
                <a:latin typeface="Times New Roman" panose="02020603050405020304" pitchFamily="18" charset="0"/>
                <a:cs typeface="Times New Roman" panose="02020603050405020304" pitchFamily="18" charset="0"/>
              </a:rPr>
              <a:t> to gather all the CSS into one place and finally extracts the result into a separate external</a:t>
            </a:r>
            <a:r>
              <a:rPr lang="en-US" sz="1600" b="1" dirty="0">
                <a:latin typeface="Times New Roman" panose="02020603050405020304" pitchFamily="18" charset="0"/>
                <a:cs typeface="Times New Roman" panose="02020603050405020304" pitchFamily="18" charset="0"/>
              </a:rPr>
              <a:t> styles.css</a:t>
            </a:r>
            <a:r>
              <a:rPr lang="en-US" sz="1600" dirty="0">
                <a:latin typeface="Times New Roman" panose="02020603050405020304" pitchFamily="18" charset="0"/>
                <a:cs typeface="Times New Roman" panose="02020603050405020304" pitchFamily="18" charset="0"/>
              </a:rPr>
              <a:t> file and includes the link to </a:t>
            </a:r>
            <a:r>
              <a:rPr lang="en-US" sz="1600" b="1" dirty="0">
                <a:latin typeface="Times New Roman" panose="02020603050405020304" pitchFamily="18" charset="0"/>
                <a:cs typeface="Times New Roman" panose="02020603050405020304" pitchFamily="18" charset="0"/>
              </a:rPr>
              <a:t>style.css</a:t>
            </a:r>
            <a:r>
              <a:rPr lang="en-US" sz="1600" dirty="0">
                <a:latin typeface="Times New Roman" panose="02020603050405020304" pitchFamily="18" charset="0"/>
                <a:cs typeface="Times New Roman" panose="02020603050405020304" pitchFamily="18" charset="0"/>
              </a:rPr>
              <a:t> into </a:t>
            </a:r>
            <a:r>
              <a:rPr lang="en-US" sz="1600" b="1" dirty="0" smtClean="0">
                <a:latin typeface="Times New Roman" panose="02020603050405020304" pitchFamily="18" charset="0"/>
                <a:cs typeface="Times New Roman" panose="02020603050405020304" pitchFamily="18" charset="0"/>
              </a:rPr>
              <a:t>index.html</a:t>
            </a:r>
          </a:p>
          <a:p>
            <a:pPr lvl="1" fontAlgn="base"/>
            <a:r>
              <a:rPr lang="en-US" sz="1600" dirty="0" err="1">
                <a:latin typeface="Times New Roman" panose="02020603050405020304" pitchFamily="18" charset="0"/>
                <a:cs typeface="Times New Roman" panose="02020603050405020304" pitchFamily="18" charset="0"/>
                <a:hlinkClick r:id="rId5"/>
              </a:rPr>
              <a:t>HtmlWebpackPlugin</a:t>
            </a:r>
            <a:r>
              <a:rPr lang="en-US" sz="1600" dirty="0">
                <a:latin typeface="Times New Roman" panose="02020603050405020304" pitchFamily="18" charset="0"/>
                <a:cs typeface="Times New Roman" panose="02020603050405020304" pitchFamily="18" charset="0"/>
              </a:rPr>
              <a:t> :Simplifies creation of HTML files (index.html) to serve your bundles</a:t>
            </a:r>
          </a:p>
          <a:p>
            <a:pPr lvl="1" fontAlgn="base"/>
            <a:r>
              <a:rPr lang="en-US" sz="1600" dirty="0" err="1">
                <a:latin typeface="Times New Roman" panose="02020603050405020304" pitchFamily="18" charset="0"/>
                <a:cs typeface="Times New Roman" panose="02020603050405020304" pitchFamily="18" charset="0"/>
                <a:hlinkClick r:id="rId6"/>
              </a:rPr>
              <a:t>CommonsChunkPlugin</a:t>
            </a:r>
            <a:r>
              <a:rPr lang="en-US" sz="1600" dirty="0">
                <a:latin typeface="Times New Roman" panose="02020603050405020304" pitchFamily="18" charset="0"/>
                <a:cs typeface="Times New Roman" panose="02020603050405020304" pitchFamily="18" charset="0"/>
              </a:rPr>
              <a:t> : Generates chunks of common modules shared between entry points and splits them into separate bundles, e.g., vendor.bundle.js &amp;&amp; </a:t>
            </a:r>
            <a:r>
              <a:rPr lang="en-US" sz="1600" dirty="0" smtClean="0">
                <a:latin typeface="Times New Roman" panose="02020603050405020304" pitchFamily="18" charset="0"/>
                <a:cs typeface="Times New Roman" panose="02020603050405020304" pitchFamily="18" charset="0"/>
              </a:rPr>
              <a:t>app.bundle.js</a:t>
            </a:r>
          </a:p>
          <a:p>
            <a:pPr lvl="1" fontAlgn="base"/>
            <a:r>
              <a:rPr lang="en-US" sz="1600" b="1" dirty="0" err="1" smtClean="0">
                <a:latin typeface="Times New Roman" panose="02020603050405020304" pitchFamily="18" charset="0"/>
                <a:cs typeface="Times New Roman" panose="02020603050405020304" pitchFamily="18" charset="0"/>
              </a:rPr>
              <a:t>ContextReplacementPlugin</a:t>
            </a:r>
            <a:r>
              <a:rPr lang="en-US" sz="1600" b="1" dirty="0">
                <a:latin typeface="Times New Roman" panose="02020603050405020304" pitchFamily="18" charset="0"/>
                <a:cs typeface="Times New Roman" panose="02020603050405020304" pitchFamily="18" charset="0"/>
              </a:rPr>
              <a:t> </a:t>
            </a:r>
            <a:r>
              <a:rPr lang="en-US" sz="1600" b="1" dirty="0" smtClean="0">
                <a:latin typeface="Times New Roman" panose="02020603050405020304" pitchFamily="18" charset="0"/>
                <a:cs typeface="Times New Roman" panose="02020603050405020304" pitchFamily="18" charset="0"/>
              </a:rPr>
              <a:t>: </a:t>
            </a:r>
            <a:r>
              <a:rPr lang="en-US" sz="1600" dirty="0" smtClean="0">
                <a:latin typeface="Times New Roman" panose="02020603050405020304" pitchFamily="18" charset="0"/>
                <a:cs typeface="Times New Roman" panose="02020603050405020304" pitchFamily="18" charset="0"/>
              </a:rPr>
              <a:t>Context</a:t>
            </a:r>
            <a:r>
              <a:rPr lang="en-US" sz="1600" dirty="0">
                <a:latin typeface="Times New Roman" panose="02020603050405020304" pitchFamily="18" charset="0"/>
                <a:cs typeface="Times New Roman" panose="02020603050405020304" pitchFamily="18" charset="0"/>
              </a:rPr>
              <a:t> refers to a </a:t>
            </a:r>
            <a:r>
              <a:rPr lang="en-US" sz="1600" dirty="0">
                <a:latin typeface="Times New Roman" panose="02020603050405020304" pitchFamily="18" charset="0"/>
                <a:cs typeface="Times New Roman" panose="02020603050405020304" pitchFamily="18" charset="0"/>
                <a:hlinkClick r:id="rId7"/>
              </a:rPr>
              <a:t>require with an expression</a:t>
            </a:r>
            <a:r>
              <a:rPr lang="en-US" sz="1200" dirty="0">
                <a:latin typeface="Times New Roman" panose="02020603050405020304" pitchFamily="18" charset="0"/>
                <a:cs typeface="Times New Roman" panose="02020603050405020304" pitchFamily="18" charset="0"/>
              </a:rPr>
              <a:t> such as require('./locale/' + name + '.</a:t>
            </a:r>
            <a:r>
              <a:rPr lang="en-US" sz="1200" dirty="0" err="1">
                <a:latin typeface="Times New Roman" panose="02020603050405020304" pitchFamily="18" charset="0"/>
                <a:cs typeface="Times New Roman" panose="02020603050405020304" pitchFamily="18" charset="0"/>
              </a:rPr>
              <a:t>json</a:t>
            </a:r>
            <a:r>
              <a:rPr lang="en-US" sz="1200" dirty="0">
                <a:latin typeface="Times New Roman" panose="02020603050405020304" pitchFamily="18" charset="0"/>
                <a:cs typeface="Times New Roman" panose="02020603050405020304" pitchFamily="18" charset="0"/>
              </a:rPr>
              <a:t>'). When encountering such an expression, </a:t>
            </a:r>
            <a:r>
              <a:rPr lang="en-US" sz="1200" dirty="0" err="1">
                <a:latin typeface="Times New Roman" panose="02020603050405020304" pitchFamily="18" charset="0"/>
                <a:cs typeface="Times New Roman" panose="02020603050405020304" pitchFamily="18" charset="0"/>
              </a:rPr>
              <a:t>webpack</a:t>
            </a:r>
            <a:r>
              <a:rPr lang="en-US" sz="1200" dirty="0">
                <a:latin typeface="Times New Roman" panose="02020603050405020304" pitchFamily="18" charset="0"/>
                <a:cs typeface="Times New Roman" panose="02020603050405020304" pitchFamily="18" charset="0"/>
              </a:rPr>
              <a:t> infers the directory ('./locale/') and a regular expression (/^.*\.</a:t>
            </a:r>
            <a:r>
              <a:rPr lang="en-US" sz="1200" dirty="0" err="1">
                <a:latin typeface="Times New Roman" panose="02020603050405020304" pitchFamily="18" charset="0"/>
                <a:cs typeface="Times New Roman" panose="02020603050405020304" pitchFamily="18" charset="0"/>
              </a:rPr>
              <a:t>json</a:t>
            </a:r>
            <a:r>
              <a:rPr lang="en-US" sz="1200" dirty="0">
                <a:latin typeface="Times New Roman" panose="02020603050405020304" pitchFamily="18" charset="0"/>
                <a:cs typeface="Times New Roman" panose="02020603050405020304" pitchFamily="18" charset="0"/>
              </a:rPr>
              <a:t>$/). Since the name is not known at compile time, </a:t>
            </a:r>
            <a:r>
              <a:rPr lang="en-US" sz="1200" dirty="0" err="1">
                <a:latin typeface="Times New Roman" panose="02020603050405020304" pitchFamily="18" charset="0"/>
                <a:cs typeface="Times New Roman" panose="02020603050405020304" pitchFamily="18" charset="0"/>
              </a:rPr>
              <a:t>webpack</a:t>
            </a:r>
            <a:r>
              <a:rPr lang="en-US" sz="1200" dirty="0">
                <a:latin typeface="Times New Roman" panose="02020603050405020304" pitchFamily="18" charset="0"/>
                <a:cs typeface="Times New Roman" panose="02020603050405020304" pitchFamily="18" charset="0"/>
              </a:rPr>
              <a:t> includes every file as module in the bundle.</a:t>
            </a:r>
          </a:p>
          <a:p>
            <a:pPr lvl="1" fontAlgn="base"/>
            <a:r>
              <a:rPr lang="en-US" sz="1200" dirty="0">
                <a:latin typeface="Times New Roman" panose="02020603050405020304" pitchFamily="18" charset="0"/>
                <a:cs typeface="Times New Roman" panose="02020603050405020304" pitchFamily="18" charset="0"/>
              </a:rPr>
              <a:t>The </a:t>
            </a:r>
            <a:r>
              <a:rPr lang="en-US" sz="1200" dirty="0" err="1">
                <a:latin typeface="Times New Roman" panose="02020603050405020304" pitchFamily="18" charset="0"/>
                <a:cs typeface="Times New Roman" panose="02020603050405020304" pitchFamily="18" charset="0"/>
              </a:rPr>
              <a:t>ContextReplacementPlugin</a:t>
            </a:r>
            <a:r>
              <a:rPr lang="en-US" sz="1200" dirty="0">
                <a:latin typeface="Times New Roman" panose="02020603050405020304" pitchFamily="18" charset="0"/>
                <a:cs typeface="Times New Roman" panose="02020603050405020304" pitchFamily="18" charset="0"/>
              </a:rPr>
              <a:t> allows you to override the inferred information. There are various ways to configure the plugin:</a:t>
            </a:r>
          </a:p>
          <a:p>
            <a:pPr lvl="2" fontAlgn="base"/>
            <a:endParaRPr lang="en-US" sz="1400" dirty="0">
              <a:latin typeface="Times New Roman" panose="02020603050405020304" pitchFamily="18" charset="0"/>
              <a:cs typeface="Times New Roman" panose="02020603050405020304" pitchFamily="18" charset="0"/>
            </a:endParaRPr>
          </a:p>
          <a:p>
            <a:pPr lvl="1" fontAlgn="base"/>
            <a:endParaRPr lang="en-US" dirty="0">
              <a:latin typeface="Times New Roman" panose="02020603050405020304" pitchFamily="18" charset="0"/>
              <a:cs typeface="Times New Roman" panose="02020603050405020304" pitchFamily="18" charset="0"/>
            </a:endParaRPr>
          </a:p>
          <a:p>
            <a:pPr lvl="2"/>
            <a:endParaRPr lang="en-US" sz="1400" dirty="0">
              <a:latin typeface="Times New Roman" panose="02020603050405020304" pitchFamily="18" charset="0"/>
              <a:cs typeface="Times New Roman" panose="02020603050405020304" pitchFamily="18" charset="0"/>
            </a:endParaRPr>
          </a:p>
          <a:p>
            <a:pPr marL="457200" lvl="1" indent="0">
              <a:buNone/>
            </a:pPr>
            <a:endParaRPr lang="en-US"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63678849"/>
      </p:ext>
    </p:extLst>
  </p:cSld>
  <p:clrMapOvr>
    <a:masterClrMapping/>
  </p:clrMapOvr>
  <p:timing>
    <p:tnLst>
      <p:par>
        <p:cT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33350"/>
            <a:ext cx="8915400" cy="450591"/>
          </a:xfrm>
        </p:spPr>
        <p:txBody>
          <a:bodyPr>
            <a:noAutofit/>
          </a:bodyPr>
          <a:lstStyle/>
          <a:p>
            <a:r>
              <a:rPr lang="en-US" sz="2400" dirty="0" err="1" smtClean="0"/>
              <a:t>Webpack</a:t>
            </a:r>
            <a:r>
              <a:rPr lang="en-US" sz="2400" dirty="0" smtClean="0"/>
              <a:t> (18)</a:t>
            </a:r>
            <a:endParaRPr lang="en-US" sz="2400" dirty="0"/>
          </a:p>
        </p:txBody>
      </p:sp>
      <p:sp>
        <p:nvSpPr>
          <p:cNvPr id="24579" name="Content Placeholder 2"/>
          <p:cNvSpPr>
            <a:spLocks noGrp="1"/>
          </p:cNvSpPr>
          <p:nvPr>
            <p:ph sz="quarter" idx="13"/>
          </p:nvPr>
        </p:nvSpPr>
        <p:spPr>
          <a:xfrm>
            <a:off x="152400" y="819150"/>
            <a:ext cx="8915400" cy="4191000"/>
          </a:xfrm>
        </p:spPr>
        <p:txBody>
          <a:bodyPr/>
          <a:lstStyle/>
          <a:p>
            <a:r>
              <a:rPr lang="en-US" sz="2000" b="1" dirty="0">
                <a:latin typeface="Times New Roman" panose="02020603050405020304" pitchFamily="18" charset="0"/>
                <a:cs typeface="Times New Roman" panose="02020603050405020304" pitchFamily="18" charset="0"/>
              </a:rPr>
              <a:t> Resolving File Extensions</a:t>
            </a:r>
          </a:p>
          <a:p>
            <a:pPr lvl="1"/>
            <a:r>
              <a:rPr lang="en-US" sz="1600" dirty="0">
                <a:latin typeface="Times New Roman" panose="02020603050405020304" pitchFamily="18" charset="0"/>
                <a:cs typeface="Times New Roman" panose="02020603050405020304" pitchFamily="18" charset="0"/>
              </a:rPr>
              <a:t>Many </a:t>
            </a:r>
            <a:r>
              <a:rPr lang="en-US" sz="1600" dirty="0" err="1">
                <a:latin typeface="Times New Roman" panose="02020603050405020304" pitchFamily="18" charset="0"/>
                <a:cs typeface="Times New Roman" panose="02020603050405020304" pitchFamily="18" charset="0"/>
              </a:rPr>
              <a:t>Webpack</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config</a:t>
            </a:r>
            <a:r>
              <a:rPr lang="en-US" sz="1600" dirty="0">
                <a:latin typeface="Times New Roman" panose="02020603050405020304" pitchFamily="18" charset="0"/>
                <a:cs typeface="Times New Roman" panose="02020603050405020304" pitchFamily="18" charset="0"/>
              </a:rPr>
              <a:t> files have a </a:t>
            </a:r>
            <a:r>
              <a:rPr lang="en-US" sz="1600" b="1" dirty="0">
                <a:latin typeface="Times New Roman" panose="02020603050405020304" pitchFamily="18" charset="0"/>
                <a:cs typeface="Times New Roman" panose="02020603050405020304" pitchFamily="18" charset="0"/>
              </a:rPr>
              <a:t>resolve extensions </a:t>
            </a:r>
            <a:r>
              <a:rPr lang="en-US" sz="1600" dirty="0">
                <a:latin typeface="Times New Roman" panose="02020603050405020304" pitchFamily="18" charset="0"/>
                <a:cs typeface="Times New Roman" panose="02020603050405020304" pitchFamily="18" charset="0"/>
              </a:rPr>
              <a:t>property that has an </a:t>
            </a:r>
            <a:r>
              <a:rPr lang="en-US" sz="1600" b="1" dirty="0">
                <a:latin typeface="Times New Roman" panose="02020603050405020304" pitchFamily="18" charset="0"/>
                <a:cs typeface="Times New Roman" panose="02020603050405020304" pitchFamily="18" charset="0"/>
              </a:rPr>
              <a:t>empty string </a:t>
            </a:r>
            <a:r>
              <a:rPr lang="en-US" sz="1600" dirty="0">
                <a:latin typeface="Times New Roman" panose="02020603050405020304" pitchFamily="18" charset="0"/>
                <a:cs typeface="Times New Roman" panose="02020603050405020304" pitchFamily="18" charset="0"/>
              </a:rPr>
              <a:t>like shown below. The empty string is there to help resolve imports without extensions like:</a:t>
            </a:r>
            <a:r>
              <a:rPr lang="en-US" sz="1600" b="1" dirty="0">
                <a:latin typeface="Times New Roman" panose="02020603050405020304" pitchFamily="18" charset="0"/>
                <a:cs typeface="Times New Roman" panose="02020603050405020304" pitchFamily="18" charset="0"/>
              </a:rPr>
              <a:t> require(“./</a:t>
            </a:r>
            <a:r>
              <a:rPr lang="en-US" sz="1600" b="1" dirty="0" err="1">
                <a:latin typeface="Times New Roman" panose="02020603050405020304" pitchFamily="18" charset="0"/>
                <a:cs typeface="Times New Roman" panose="02020603050405020304" pitchFamily="18" charset="0"/>
              </a:rPr>
              <a:t>myJSFile</a:t>
            </a:r>
            <a:r>
              <a:rPr lang="en-US" sz="1600" b="1" dirty="0">
                <a:latin typeface="Times New Roman" panose="02020603050405020304" pitchFamily="18" charset="0"/>
                <a:cs typeface="Times New Roman" panose="02020603050405020304" pitchFamily="18" charset="0"/>
              </a:rPr>
              <a:t>”) or import </a:t>
            </a:r>
            <a:r>
              <a:rPr lang="en-US" sz="1600" b="1" dirty="0" err="1">
                <a:latin typeface="Times New Roman" panose="02020603050405020304" pitchFamily="18" charset="0"/>
                <a:cs typeface="Times New Roman" panose="02020603050405020304" pitchFamily="18" charset="0"/>
              </a:rPr>
              <a:t>myJSFile</a:t>
            </a:r>
            <a:r>
              <a:rPr lang="en-US" sz="1600" b="1" dirty="0">
                <a:latin typeface="Times New Roman" panose="02020603050405020304" pitchFamily="18" charset="0"/>
                <a:cs typeface="Times New Roman" panose="02020603050405020304" pitchFamily="18" charset="0"/>
              </a:rPr>
              <a:t> from ‘./</a:t>
            </a:r>
            <a:r>
              <a:rPr lang="en-US" sz="1600" b="1" dirty="0" err="1">
                <a:latin typeface="Times New Roman" panose="02020603050405020304" pitchFamily="18" charset="0"/>
                <a:cs typeface="Times New Roman" panose="02020603050405020304" pitchFamily="18" charset="0"/>
              </a:rPr>
              <a:t>myJSFile</a:t>
            </a:r>
            <a:r>
              <a:rPr lang="en-US" sz="1600" b="1" dirty="0">
                <a:latin typeface="Times New Roman" panose="02020603050405020304" pitchFamily="18" charset="0"/>
                <a:cs typeface="Times New Roman" panose="02020603050405020304" pitchFamily="18" charset="0"/>
              </a:rPr>
              <a:t>’ </a:t>
            </a:r>
            <a:r>
              <a:rPr lang="en-US" sz="1600" dirty="0">
                <a:latin typeface="Times New Roman" panose="02020603050405020304" pitchFamily="18" charset="0"/>
                <a:cs typeface="Times New Roman" panose="02020603050405020304" pitchFamily="18" charset="0"/>
              </a:rPr>
              <a:t>without file extensions</a:t>
            </a:r>
            <a:r>
              <a:rPr lang="en-US" sz="1600" b="1" dirty="0">
                <a:latin typeface="Times New Roman" panose="02020603050405020304" pitchFamily="18" charset="0"/>
                <a:cs typeface="Times New Roman" panose="02020603050405020304" pitchFamily="18" charset="0"/>
              </a:rPr>
              <a:t>.</a:t>
            </a:r>
            <a:endParaRPr lang="en-US" sz="1600" dirty="0">
              <a:latin typeface="Times New Roman" panose="02020603050405020304" pitchFamily="18" charset="0"/>
              <a:cs typeface="Times New Roman" panose="02020603050405020304" pitchFamily="18" charset="0"/>
            </a:endParaRPr>
          </a:p>
          <a:p>
            <a:pPr marL="857250" lvl="2" indent="0">
              <a:buNone/>
            </a:pPr>
            <a:r>
              <a:rPr lang="en-US" sz="1400" dirty="0">
                <a:latin typeface="Times New Roman" panose="02020603050405020304" pitchFamily="18" charset="0"/>
                <a:cs typeface="Times New Roman" panose="02020603050405020304" pitchFamily="18" charset="0"/>
              </a:rPr>
              <a:t>{</a:t>
            </a:r>
            <a:br>
              <a:rPr lang="en-US" sz="1400" dirty="0">
                <a:latin typeface="Times New Roman" panose="02020603050405020304" pitchFamily="18" charset="0"/>
                <a:cs typeface="Times New Roman" panose="02020603050405020304" pitchFamily="18" charset="0"/>
              </a:rPr>
            </a:br>
            <a:r>
              <a:rPr lang="en-US" sz="1400" dirty="0" smtClean="0">
                <a:latin typeface="Times New Roman" panose="02020603050405020304" pitchFamily="18" charset="0"/>
                <a:cs typeface="Times New Roman" panose="02020603050405020304" pitchFamily="18" charset="0"/>
              </a:rPr>
              <a:t>		resolve</a:t>
            </a:r>
            <a:r>
              <a:rPr lang="en-US" sz="1400" dirty="0">
                <a:latin typeface="Times New Roman" panose="02020603050405020304" pitchFamily="18" charset="0"/>
                <a:cs typeface="Times New Roman" panose="02020603050405020304" pitchFamily="18" charset="0"/>
              </a:rPr>
              <a:t>: {</a:t>
            </a:r>
            <a:br>
              <a:rPr lang="en-US" sz="1400" dirty="0">
                <a:latin typeface="Times New Roman" panose="02020603050405020304" pitchFamily="18" charset="0"/>
                <a:cs typeface="Times New Roman" panose="02020603050405020304" pitchFamily="18" charset="0"/>
              </a:rPr>
            </a:br>
            <a:r>
              <a:rPr lang="en-US" sz="1400" dirty="0" smtClean="0">
                <a:latin typeface="Times New Roman" panose="02020603050405020304" pitchFamily="18" charset="0"/>
                <a:cs typeface="Times New Roman" panose="02020603050405020304" pitchFamily="18" charset="0"/>
              </a:rPr>
              <a:t>		extensions</a:t>
            </a:r>
            <a:r>
              <a:rPr lang="en-US" sz="1400" dirty="0">
                <a:latin typeface="Times New Roman" panose="02020603050405020304" pitchFamily="18" charset="0"/>
                <a:cs typeface="Times New Roman" panose="02020603050405020304" pitchFamily="18" charset="0"/>
              </a:rPr>
              <a:t>: [</a:t>
            </a:r>
            <a:r>
              <a:rPr lang="en-US" sz="1400" b="1" dirty="0">
                <a:latin typeface="Times New Roman" panose="02020603050405020304" pitchFamily="18" charset="0"/>
                <a:cs typeface="Times New Roman" panose="02020603050405020304" pitchFamily="18" charset="0"/>
              </a:rPr>
              <a:t>‘’</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js</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jsx</a:t>
            </a:r>
            <a:r>
              <a:rPr lang="en-US" sz="1400" dirty="0">
                <a:latin typeface="Times New Roman" panose="02020603050405020304" pitchFamily="18" charset="0"/>
                <a:cs typeface="Times New Roman" panose="02020603050405020304" pitchFamily="18" charset="0"/>
              </a:rPr>
              <a:t>’]</a:t>
            </a:r>
            <a:br>
              <a:rPr lang="en-US" sz="1400" dirty="0">
                <a:latin typeface="Times New Roman" panose="02020603050405020304" pitchFamily="18" charset="0"/>
                <a:cs typeface="Times New Roman" panose="02020603050405020304" pitchFamily="18" charset="0"/>
              </a:rPr>
            </a:br>
            <a:r>
              <a:rPr lang="en-US" sz="1400" dirty="0" smtClean="0">
                <a:latin typeface="Times New Roman" panose="02020603050405020304" pitchFamily="18" charset="0"/>
                <a:cs typeface="Times New Roman" panose="02020603050405020304" pitchFamily="18" charset="0"/>
              </a:rPr>
              <a:t>		}</a:t>
            </a:r>
            <a:r>
              <a:rPr lang="en-US" sz="1400" dirty="0">
                <a:latin typeface="Times New Roman" panose="02020603050405020304" pitchFamily="18" charset="0"/>
                <a:cs typeface="Times New Roman" panose="02020603050405020304" pitchFamily="18" charset="0"/>
              </a:rPr>
              <a:t/>
            </a:r>
            <a:br>
              <a:rPr lang="en-US" sz="1400" dirty="0">
                <a:latin typeface="Times New Roman" panose="02020603050405020304" pitchFamily="18" charset="0"/>
                <a:cs typeface="Times New Roman" panose="02020603050405020304" pitchFamily="18" charset="0"/>
              </a:rPr>
            </a:br>
            <a:r>
              <a:rPr lang="en-US" sz="1400" dirty="0">
                <a:latin typeface="Times New Roman" panose="02020603050405020304" pitchFamily="18" charset="0"/>
                <a:cs typeface="Times New Roman" panose="02020603050405020304" pitchFamily="18" charset="0"/>
              </a:rPr>
              <a:t>}</a:t>
            </a:r>
            <a:endParaRPr lang="en-US" sz="800" dirty="0">
              <a:latin typeface="Times New Roman" panose="02020603050405020304" pitchFamily="18" charset="0"/>
              <a:cs typeface="Times New Roman" panose="02020603050405020304" pitchFamily="18" charset="0"/>
            </a:endParaRPr>
          </a:p>
          <a:p>
            <a:pPr lvl="1" fontAlgn="base"/>
            <a:endParaRPr lang="en-US" dirty="0">
              <a:latin typeface="Times New Roman" panose="02020603050405020304" pitchFamily="18" charset="0"/>
              <a:cs typeface="Times New Roman" panose="02020603050405020304" pitchFamily="18" charset="0"/>
            </a:endParaRPr>
          </a:p>
          <a:p>
            <a:pPr lvl="2"/>
            <a:endParaRPr lang="en-US" sz="1400" dirty="0">
              <a:latin typeface="Times New Roman" panose="02020603050405020304" pitchFamily="18" charset="0"/>
              <a:cs typeface="Times New Roman" panose="02020603050405020304" pitchFamily="18" charset="0"/>
            </a:endParaRPr>
          </a:p>
          <a:p>
            <a:pPr marL="457200" lvl="1" indent="0">
              <a:buNone/>
            </a:pPr>
            <a:endParaRPr lang="en-US"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55867856"/>
      </p:ext>
    </p:extLst>
  </p:cSld>
  <p:clrMapOvr>
    <a:masterClrMapping/>
  </p:clrMapOvr>
  <p:timing>
    <p:tnLst>
      <p:par>
        <p:cT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33350"/>
            <a:ext cx="8915400" cy="450591"/>
          </a:xfrm>
        </p:spPr>
        <p:txBody>
          <a:bodyPr>
            <a:noAutofit/>
          </a:bodyPr>
          <a:lstStyle/>
          <a:p>
            <a:r>
              <a:rPr lang="en-US" sz="2400" dirty="0" smtClean="0"/>
              <a:t>Workshop</a:t>
            </a:r>
            <a:endParaRPr lang="en-US" sz="2400" dirty="0"/>
          </a:p>
        </p:txBody>
      </p:sp>
      <p:sp>
        <p:nvSpPr>
          <p:cNvPr id="24579" name="Content Placeholder 2"/>
          <p:cNvSpPr>
            <a:spLocks noGrp="1"/>
          </p:cNvSpPr>
          <p:nvPr>
            <p:ph sz="quarter" idx="13"/>
          </p:nvPr>
        </p:nvSpPr>
        <p:spPr>
          <a:xfrm>
            <a:off x="152400" y="819150"/>
            <a:ext cx="8915400" cy="4191000"/>
          </a:xfrm>
        </p:spPr>
        <p:txBody>
          <a:bodyPr/>
          <a:lstStyle/>
          <a:p>
            <a:pPr marL="914400" lvl="4" indent="0">
              <a:buNone/>
            </a:pPr>
            <a:r>
              <a:rPr lang="en-US" sz="2000" b="1" dirty="0">
                <a:solidFill>
                  <a:srgbClr val="B73B50"/>
                </a:solidFill>
              </a:rPr>
              <a:t>Refer to </a:t>
            </a:r>
            <a:r>
              <a:rPr lang="en-US" sz="2000" b="1" dirty="0" smtClean="0">
                <a:solidFill>
                  <a:srgbClr val="B73B50"/>
                </a:solidFill>
              </a:rPr>
              <a:t>Angular2_Workshop_StepByStep file</a:t>
            </a:r>
            <a:endParaRPr lang="en-US" sz="2000" b="1" dirty="0">
              <a:solidFill>
                <a:srgbClr val="B73B50"/>
              </a:solidFill>
            </a:endParaRPr>
          </a:p>
          <a:p>
            <a:pPr marL="914400" lvl="4" indent="0">
              <a:buNone/>
            </a:pPr>
            <a:endParaRPr lang="en-US" sz="2000" b="1" dirty="0">
              <a:solidFill>
                <a:srgbClr val="B73B50"/>
              </a:solidFill>
            </a:endParaRPr>
          </a:p>
        </p:txBody>
      </p:sp>
    </p:spTree>
    <p:extLst>
      <p:ext uri="{BB962C8B-B14F-4D97-AF65-F5344CB8AC3E}">
        <p14:creationId xmlns:p14="http://schemas.microsoft.com/office/powerpoint/2010/main" val="1347322734"/>
      </p:ext>
    </p:extLst>
  </p:cSld>
  <p:clrMapOvr>
    <a:masterClrMapping/>
  </p:clrMapOvr>
  <p:timing>
    <p:tnLst>
      <p:par>
        <p:cT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a:xfrm>
            <a:off x="685800" y="1123950"/>
            <a:ext cx="3276600" cy="646331"/>
          </a:xfrm>
        </p:spPr>
        <p:txBody>
          <a:bodyPr>
            <a:normAutofit/>
          </a:bodyPr>
          <a:lstStyle/>
          <a:p>
            <a:pPr eaLnBrk="1" hangingPunct="1">
              <a:defRPr/>
            </a:pPr>
            <a:r>
              <a:rPr lang="en-US" altLang="en-US" b="1" dirty="0"/>
              <a:t>THANK YOU</a:t>
            </a:r>
          </a:p>
        </p:txBody>
      </p:sp>
      <p:sp>
        <p:nvSpPr>
          <p:cNvPr id="54275" name="Rectangle 3"/>
          <p:cNvSpPr>
            <a:spLocks noGrp="1" noChangeArrowheads="1"/>
          </p:cNvSpPr>
          <p:nvPr>
            <p:ph type="body" sz="quarter" idx="13"/>
          </p:nvPr>
        </p:nvSpPr>
        <p:spPr/>
        <p:txBody>
          <a:bodyPr/>
          <a:lstStyle/>
          <a:p>
            <a:pPr marL="1371600" lvl="3" indent="0">
              <a:buFont typeface="Wingdings 3" pitchFamily="18" charset="2"/>
              <a:buNone/>
              <a:defRPr/>
            </a:pPr>
            <a:endParaRPr lang="en-US" altLang="en-US" b="1" dirty="0">
              <a:solidFill>
                <a:srgbClr val="C00000"/>
              </a:solidFill>
            </a:endParaRPr>
          </a:p>
          <a:p>
            <a:pPr marL="0" indent="0">
              <a:buFont typeface="Wingdings 3" pitchFamily="18" charset="2"/>
              <a:buNone/>
              <a:defRPr/>
            </a:pPr>
            <a:endParaRPr lang="en-US" altLang="en-US" dirty="0" smtClean="0"/>
          </a:p>
          <a:p>
            <a:pPr>
              <a:defRPr/>
            </a:pPr>
            <a:endParaRPr lang="en-US" altLang="en-US" dirty="0" smtClean="0"/>
          </a:p>
        </p:txBody>
      </p:sp>
      <p:pic>
        <p:nvPicPr>
          <p:cNvPr id="12800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6800" y="1997423"/>
            <a:ext cx="3943350" cy="19542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xit" presetSubtype="21" fill="hold" nodeType="clickEffect">
                                  <p:stCondLst>
                                    <p:cond delay="0"/>
                                  </p:stCondLst>
                                  <p:childTnLst>
                                    <p:animEffect transition="out" filter="barn(inVertical)">
                                      <p:cBhvr>
                                        <p:cTn id="6" dur="1000"/>
                                        <p:tgtEl>
                                          <p:spTgt spid="128002"/>
                                        </p:tgtEl>
                                      </p:cBhvr>
                                    </p:animEffect>
                                    <p:set>
                                      <p:cBhvr>
                                        <p:cTn id="7" dur="1" fill="hold">
                                          <p:stCondLst>
                                            <p:cond delay="999"/>
                                          </p:stCondLst>
                                        </p:cTn>
                                        <p:tgtEl>
                                          <p:spTgt spid="12800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defRPr/>
            </a:pPr>
            <a:r>
              <a:rPr lang="en-US" sz="2500" dirty="0" smtClean="0">
                <a:latin typeface="Times New Roman" panose="02020603050405020304" pitchFamily="18" charset="0"/>
                <a:cs typeface="Times New Roman" panose="02020603050405020304" pitchFamily="18" charset="0"/>
              </a:rPr>
              <a:t>Module (4)</a:t>
            </a:r>
            <a:endParaRPr lang="en-US" sz="2500" dirty="0">
              <a:latin typeface="Times New Roman" panose="02020603050405020304" pitchFamily="18" charset="0"/>
              <a:cs typeface="Times New Roman" panose="02020603050405020304" pitchFamily="18" charset="0"/>
            </a:endParaRPr>
          </a:p>
        </p:txBody>
      </p:sp>
      <p:sp>
        <p:nvSpPr>
          <p:cNvPr id="24579" name="Content Placeholder 2"/>
          <p:cNvSpPr>
            <a:spLocks noGrp="1"/>
          </p:cNvSpPr>
          <p:nvPr>
            <p:ph sz="quarter" idx="13"/>
          </p:nvPr>
        </p:nvSpPr>
        <p:spPr>
          <a:xfrm>
            <a:off x="152400" y="819150"/>
            <a:ext cx="8991600" cy="4267200"/>
          </a:xfrm>
        </p:spPr>
        <p:txBody>
          <a:bodyPr/>
          <a:lstStyle/>
          <a:p>
            <a:r>
              <a:rPr lang="en-US" altLang="en-US" b="1" dirty="0" err="1" smtClean="0">
                <a:latin typeface="Times New Roman" panose="02020603050405020304" pitchFamily="18" charset="0"/>
                <a:cs typeface="Times New Roman" panose="02020603050405020304" pitchFamily="18" charset="0"/>
              </a:rPr>
              <a:t>NgModule</a:t>
            </a:r>
            <a:r>
              <a:rPr lang="en-US" altLang="en-US" b="1" dirty="0" smtClean="0">
                <a:latin typeface="Times New Roman" panose="02020603050405020304" pitchFamily="18" charset="0"/>
                <a:cs typeface="Times New Roman" panose="02020603050405020304" pitchFamily="18" charset="0"/>
              </a:rPr>
              <a:t>- </a:t>
            </a:r>
            <a:r>
              <a:rPr lang="en-US" altLang="en-US" b="1" dirty="0" smtClean="0">
                <a:solidFill>
                  <a:schemeClr val="tx2">
                    <a:lumMod val="60000"/>
                    <a:lumOff val="40000"/>
                  </a:schemeClr>
                </a:solidFill>
                <a:latin typeface="Times New Roman" panose="02020603050405020304" pitchFamily="18" charset="0"/>
                <a:cs typeface="Times New Roman" panose="02020603050405020304" pitchFamily="18" charset="0"/>
              </a:rPr>
              <a:t>declarations</a:t>
            </a:r>
            <a:r>
              <a:rPr lang="en-US" altLang="en-US" b="1" dirty="0" smtClean="0">
                <a:latin typeface="Times New Roman" panose="02020603050405020304" pitchFamily="18" charset="0"/>
                <a:cs typeface="Times New Roman" panose="02020603050405020304" pitchFamily="18" charset="0"/>
              </a:rPr>
              <a:t> property.</a:t>
            </a:r>
            <a:endParaRPr lang="en-US" b="1" dirty="0">
              <a:latin typeface="Times New Roman" panose="02020603050405020304" pitchFamily="18" charset="0"/>
              <a:cs typeface="Times New Roman" panose="02020603050405020304" pitchFamily="18" charset="0"/>
            </a:endParaRPr>
          </a:p>
          <a:p>
            <a:pPr lvl="1"/>
            <a:r>
              <a:rPr lang="en-US" dirty="0">
                <a:latin typeface="Times New Roman" panose="02020603050405020304" pitchFamily="18" charset="0"/>
                <a:cs typeface="Times New Roman" panose="02020603050405020304" pitchFamily="18" charset="0"/>
              </a:rPr>
              <a:t>What classes </a:t>
            </a:r>
            <a:r>
              <a:rPr lang="en-US" dirty="0" smtClean="0">
                <a:latin typeface="Times New Roman" panose="02020603050405020304" pitchFamily="18" charset="0"/>
                <a:cs typeface="Times New Roman" panose="02020603050405020304" pitchFamily="18" charset="0"/>
              </a:rPr>
              <a:t>shouldn’t</a:t>
            </a:r>
            <a:r>
              <a:rPr lang="en-US" dirty="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added </a:t>
            </a:r>
            <a:r>
              <a:rPr lang="en-US" dirty="0">
                <a:latin typeface="Times New Roman" panose="02020603050405020304" pitchFamily="18" charset="0"/>
                <a:cs typeface="Times New Roman" panose="02020603050405020304" pitchFamily="18" charset="0"/>
              </a:rPr>
              <a:t>to </a:t>
            </a:r>
            <a:r>
              <a:rPr lang="en-US" i="1" dirty="0">
                <a:latin typeface="Times New Roman" panose="02020603050405020304" pitchFamily="18" charset="0"/>
                <a:cs typeface="Times New Roman" panose="02020603050405020304" pitchFamily="18" charset="0"/>
              </a:rPr>
              <a:t>declarations</a:t>
            </a:r>
            <a:r>
              <a:rPr lang="en-US" dirty="0">
                <a:latin typeface="Times New Roman" panose="02020603050405020304" pitchFamily="18" charset="0"/>
                <a:cs typeface="Times New Roman" panose="02020603050405020304" pitchFamily="18" charset="0"/>
              </a:rPr>
              <a:t>?</a:t>
            </a:r>
          </a:p>
          <a:p>
            <a:pPr lvl="2"/>
            <a:r>
              <a:rPr lang="en-US" dirty="0" smtClean="0">
                <a:latin typeface="Times New Roman" panose="02020603050405020304" pitchFamily="18" charset="0"/>
                <a:cs typeface="Times New Roman" panose="02020603050405020304" pitchFamily="18" charset="0"/>
              </a:rPr>
              <a:t>a </a:t>
            </a:r>
            <a:r>
              <a:rPr lang="en-US" dirty="0">
                <a:latin typeface="Times New Roman" panose="02020603050405020304" pitchFamily="18" charset="0"/>
                <a:cs typeface="Times New Roman" panose="02020603050405020304" pitchFamily="18" charset="0"/>
              </a:rPr>
              <a:t>class that is already declared in another module, whether an app module, @angular module, or 3rd party module</a:t>
            </a:r>
          </a:p>
          <a:p>
            <a:pPr lvl="2"/>
            <a:r>
              <a:rPr lang="en-US" dirty="0">
                <a:latin typeface="Times New Roman" panose="02020603050405020304" pitchFamily="18" charset="0"/>
                <a:cs typeface="Times New Roman" panose="02020603050405020304" pitchFamily="18" charset="0"/>
              </a:rPr>
              <a:t>an array of directives imported from another module. For example, do not declare FORMS_DIRECTIVES from @angular/forms.</a:t>
            </a:r>
          </a:p>
          <a:p>
            <a:pPr lvl="2"/>
            <a:r>
              <a:rPr lang="en-US" dirty="0">
                <a:latin typeface="Times New Roman" panose="02020603050405020304" pitchFamily="18" charset="0"/>
                <a:cs typeface="Times New Roman" panose="02020603050405020304" pitchFamily="18" charset="0"/>
              </a:rPr>
              <a:t>module classes</a:t>
            </a:r>
          </a:p>
          <a:p>
            <a:pPr lvl="2"/>
            <a:r>
              <a:rPr lang="en-US" dirty="0">
                <a:latin typeface="Times New Roman" panose="02020603050405020304" pitchFamily="18" charset="0"/>
                <a:cs typeface="Times New Roman" panose="02020603050405020304" pitchFamily="18" charset="0"/>
              </a:rPr>
              <a:t>service classes</a:t>
            </a:r>
          </a:p>
          <a:p>
            <a:pPr lvl="2"/>
            <a:r>
              <a:rPr lang="en-US" dirty="0">
                <a:latin typeface="Times New Roman" panose="02020603050405020304" pitchFamily="18" charset="0"/>
                <a:cs typeface="Times New Roman" panose="02020603050405020304" pitchFamily="18" charset="0"/>
              </a:rPr>
              <a:t>non-Angular classes and objects such as strings, numbers, functions, entity models, configurations, business logic, and helper classes.</a:t>
            </a:r>
          </a:p>
          <a:p>
            <a:pPr marL="457200" lvl="1" indent="0">
              <a:buNone/>
            </a:pPr>
            <a:endParaRPr lang="en-US" altLang="en-US" dirty="0" smtClean="0"/>
          </a:p>
          <a:p>
            <a:pPr lvl="1"/>
            <a:endParaRPr lang="en-US" altLang="en-US" sz="2000" dirty="0"/>
          </a:p>
          <a:p>
            <a:pPr lvl="1"/>
            <a:endParaRPr lang="en-US" altLang="en-US" dirty="0" smtClean="0"/>
          </a:p>
          <a:p>
            <a:pPr marL="457200" lvl="1" indent="0">
              <a:buNone/>
            </a:pPr>
            <a:endParaRPr lang="en-US" altLang="en-US" sz="2000" dirty="0"/>
          </a:p>
          <a:p>
            <a:pPr marL="457200" lvl="1" indent="0">
              <a:buNone/>
            </a:pPr>
            <a:endParaRPr lang="en-US" altLang="en-US" sz="2000" dirty="0"/>
          </a:p>
        </p:txBody>
      </p:sp>
    </p:spTree>
    <p:extLst>
      <p:ext uri="{BB962C8B-B14F-4D97-AF65-F5344CB8AC3E}">
        <p14:creationId xmlns:p14="http://schemas.microsoft.com/office/powerpoint/2010/main" val="66062213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defRPr/>
            </a:pPr>
            <a:r>
              <a:rPr lang="en-US" sz="2500" dirty="0" smtClean="0">
                <a:latin typeface="Times New Roman" panose="02020603050405020304" pitchFamily="18" charset="0"/>
                <a:cs typeface="Times New Roman" panose="02020603050405020304" pitchFamily="18" charset="0"/>
              </a:rPr>
              <a:t>Module (5)</a:t>
            </a:r>
            <a:endParaRPr lang="en-US" sz="2500" dirty="0">
              <a:latin typeface="Times New Roman" panose="02020603050405020304" pitchFamily="18" charset="0"/>
              <a:cs typeface="Times New Roman" panose="02020603050405020304" pitchFamily="18" charset="0"/>
            </a:endParaRPr>
          </a:p>
        </p:txBody>
      </p:sp>
      <p:sp>
        <p:nvSpPr>
          <p:cNvPr id="24579" name="Content Placeholder 2"/>
          <p:cNvSpPr>
            <a:spLocks noGrp="1"/>
          </p:cNvSpPr>
          <p:nvPr>
            <p:ph sz="quarter" idx="13"/>
          </p:nvPr>
        </p:nvSpPr>
        <p:spPr>
          <a:xfrm>
            <a:off x="152400" y="819150"/>
            <a:ext cx="8991600" cy="4267200"/>
          </a:xfrm>
        </p:spPr>
        <p:txBody>
          <a:bodyPr/>
          <a:lstStyle/>
          <a:p>
            <a:r>
              <a:rPr lang="en-US" altLang="en-US" b="1" dirty="0" err="1" smtClean="0">
                <a:latin typeface="Times New Roman" panose="02020603050405020304" pitchFamily="18" charset="0"/>
                <a:cs typeface="Times New Roman" panose="02020603050405020304" pitchFamily="18" charset="0"/>
              </a:rPr>
              <a:t>NgModule</a:t>
            </a:r>
            <a:r>
              <a:rPr lang="en-US" altLang="en-US" b="1" dirty="0" smtClean="0">
                <a:latin typeface="Times New Roman" panose="02020603050405020304" pitchFamily="18" charset="0"/>
                <a:cs typeface="Times New Roman" panose="02020603050405020304" pitchFamily="18" charset="0"/>
              </a:rPr>
              <a:t>- </a:t>
            </a:r>
            <a:r>
              <a:rPr lang="en-US" altLang="en-US" b="1" dirty="0" smtClean="0">
                <a:solidFill>
                  <a:schemeClr val="tx2">
                    <a:lumMod val="60000"/>
                    <a:lumOff val="40000"/>
                  </a:schemeClr>
                </a:solidFill>
                <a:latin typeface="Times New Roman" panose="02020603050405020304" pitchFamily="18" charset="0"/>
                <a:cs typeface="Times New Roman" panose="02020603050405020304" pitchFamily="18" charset="0"/>
              </a:rPr>
              <a:t>p</a:t>
            </a:r>
            <a:r>
              <a:rPr lang="en-US" b="1" dirty="0" smtClean="0">
                <a:solidFill>
                  <a:schemeClr val="tx2">
                    <a:lumMod val="60000"/>
                    <a:lumOff val="40000"/>
                  </a:schemeClr>
                </a:solidFill>
                <a:latin typeface="Times New Roman" panose="02020603050405020304" pitchFamily="18" charset="0"/>
                <a:cs typeface="Times New Roman" panose="02020603050405020304" pitchFamily="18" charset="0"/>
              </a:rPr>
              <a:t>roviders</a:t>
            </a:r>
            <a:r>
              <a:rPr lang="en-US" b="1" dirty="0" smtClean="0">
                <a:latin typeface="Times New Roman" panose="02020603050405020304" pitchFamily="18" charset="0"/>
                <a:cs typeface="Times New Roman" panose="02020603050405020304" pitchFamily="18" charset="0"/>
              </a:rPr>
              <a:t> property</a:t>
            </a:r>
            <a:endParaRPr lang="en-US" b="1" dirty="0">
              <a:latin typeface="Times New Roman" panose="02020603050405020304" pitchFamily="18" charset="0"/>
              <a:cs typeface="Times New Roman" panose="02020603050405020304" pitchFamily="18" charset="0"/>
            </a:endParaRPr>
          </a:p>
          <a:p>
            <a:pPr lvl="1"/>
            <a:r>
              <a:rPr lang="en-US" dirty="0">
                <a:latin typeface="Times New Roman" panose="02020603050405020304" pitchFamily="18" charset="0"/>
                <a:cs typeface="Times New Roman" panose="02020603050405020304" pitchFamily="18" charset="0"/>
              </a:rPr>
              <a:t>This property is the place to declare </a:t>
            </a:r>
            <a:r>
              <a:rPr lang="en-US" dirty="0" smtClean="0">
                <a:latin typeface="Times New Roman" panose="02020603050405020304" pitchFamily="18" charset="0"/>
                <a:cs typeface="Times New Roman" panose="02020603050405020304" pitchFamily="18" charset="0"/>
              </a:rPr>
              <a:t>services of </a:t>
            </a:r>
            <a:r>
              <a:rPr lang="en-US" dirty="0">
                <a:latin typeface="Times New Roman" panose="02020603050405020304" pitchFamily="18" charset="0"/>
                <a:cs typeface="Times New Roman" panose="02020603050405020304" pitchFamily="18" charset="0"/>
              </a:rPr>
              <a:t>the module. </a:t>
            </a:r>
            <a:endParaRPr lang="en-US" altLang="en-US" dirty="0" smtClean="0">
              <a:latin typeface="Times New Roman" panose="02020603050405020304" pitchFamily="18" charset="0"/>
              <a:cs typeface="Times New Roman" panose="02020603050405020304" pitchFamily="18" charset="0"/>
            </a:endParaRPr>
          </a:p>
          <a:p>
            <a:pPr marL="457200" lvl="1" indent="0">
              <a:buNone/>
            </a:pPr>
            <a:endParaRPr lang="en-US" altLang="en-US" sz="2000" dirty="0"/>
          </a:p>
          <a:p>
            <a:pPr lvl="1"/>
            <a:endParaRPr lang="en-US" altLang="en-US" dirty="0" smtClean="0"/>
          </a:p>
          <a:p>
            <a:pPr lvl="1"/>
            <a:endParaRPr lang="en-US" altLang="en-US" sz="2000" dirty="0"/>
          </a:p>
          <a:p>
            <a:pPr marL="457200" lvl="1" indent="0">
              <a:buNone/>
            </a:pPr>
            <a:endParaRPr lang="en-US" altLang="en-US" sz="2000" dirty="0"/>
          </a:p>
        </p:txBody>
      </p:sp>
      <p:pic>
        <p:nvPicPr>
          <p:cNvPr id="5122" name="Picture 2"/>
          <p:cNvPicPr>
            <a:picLocks noChangeAspect="1" noChangeArrowheads="1"/>
          </p:cNvPicPr>
          <p:nvPr/>
        </p:nvPicPr>
        <p:blipFill>
          <a:blip r:embed="rId3">
            <a:duotone>
              <a:prstClr val="black"/>
              <a:schemeClr val="accent3">
                <a:tint val="45000"/>
                <a:satMod val="400000"/>
              </a:schemeClr>
            </a:duotone>
            <a:extLst>
              <a:ext uri="{28A0092B-C50C-407E-A947-70E740481C1C}">
                <a14:useLocalDpi xmlns:a14="http://schemas.microsoft.com/office/drawing/2010/main" val="0"/>
              </a:ext>
            </a:extLst>
          </a:blip>
          <a:srcRect/>
          <a:stretch>
            <a:fillRect/>
          </a:stretch>
        </p:blipFill>
        <p:spPr bwMode="auto">
          <a:xfrm>
            <a:off x="914400" y="1809750"/>
            <a:ext cx="7507376" cy="2819400"/>
          </a:xfrm>
          <a:prstGeom prst="roundRect">
            <a:avLst>
              <a:gd name="adj" fmla="val 16667"/>
            </a:avLst>
          </a:prstGeom>
          <a:ln/>
          <a:extLst/>
        </p:spPr>
        <p:style>
          <a:lnRef idx="1">
            <a:schemeClr val="accent2"/>
          </a:lnRef>
          <a:fillRef idx="2">
            <a:schemeClr val="accent2"/>
          </a:fillRef>
          <a:effectRef idx="1">
            <a:schemeClr val="accent2"/>
          </a:effectRef>
          <a:fontRef idx="minor">
            <a:schemeClr val="dk1"/>
          </a:fontRef>
        </p:style>
      </p:pic>
    </p:spTree>
    <p:extLst>
      <p:ext uri="{BB962C8B-B14F-4D97-AF65-F5344CB8AC3E}">
        <p14:creationId xmlns:p14="http://schemas.microsoft.com/office/powerpoint/2010/main" val="247243173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defRPr/>
            </a:pPr>
            <a:r>
              <a:rPr lang="en-US" sz="2500" dirty="0" smtClean="0">
                <a:latin typeface="Times New Roman" panose="02020603050405020304" pitchFamily="18" charset="0"/>
                <a:cs typeface="Times New Roman" panose="02020603050405020304" pitchFamily="18" charset="0"/>
              </a:rPr>
              <a:t>Module (6)</a:t>
            </a:r>
            <a:endParaRPr lang="en-US" sz="2500" dirty="0">
              <a:latin typeface="Times New Roman" panose="02020603050405020304" pitchFamily="18" charset="0"/>
              <a:cs typeface="Times New Roman" panose="02020603050405020304" pitchFamily="18" charset="0"/>
            </a:endParaRPr>
          </a:p>
        </p:txBody>
      </p:sp>
      <p:sp>
        <p:nvSpPr>
          <p:cNvPr id="24579" name="Content Placeholder 2"/>
          <p:cNvSpPr>
            <a:spLocks noGrp="1"/>
          </p:cNvSpPr>
          <p:nvPr>
            <p:ph sz="quarter" idx="13"/>
          </p:nvPr>
        </p:nvSpPr>
        <p:spPr>
          <a:xfrm>
            <a:off x="152400" y="819150"/>
            <a:ext cx="8991600" cy="4267200"/>
          </a:xfrm>
        </p:spPr>
        <p:txBody>
          <a:bodyPr/>
          <a:lstStyle/>
          <a:p>
            <a:r>
              <a:rPr lang="en-US" altLang="en-US" b="1" dirty="0" err="1" smtClean="0">
                <a:latin typeface="Times New Roman" panose="02020603050405020304" pitchFamily="18" charset="0"/>
                <a:cs typeface="Times New Roman" panose="02020603050405020304" pitchFamily="18" charset="0"/>
              </a:rPr>
              <a:t>NgModule</a:t>
            </a:r>
            <a:r>
              <a:rPr lang="en-US" altLang="en-US" b="1" dirty="0" smtClean="0">
                <a:latin typeface="Times New Roman" panose="02020603050405020304" pitchFamily="18" charset="0"/>
                <a:cs typeface="Times New Roman" panose="02020603050405020304" pitchFamily="18" charset="0"/>
              </a:rPr>
              <a:t>- </a:t>
            </a:r>
            <a:r>
              <a:rPr lang="en-US" altLang="en-US" b="1" dirty="0" smtClean="0">
                <a:solidFill>
                  <a:schemeClr val="tx2">
                    <a:lumMod val="60000"/>
                    <a:lumOff val="40000"/>
                  </a:schemeClr>
                </a:solidFill>
                <a:latin typeface="Times New Roman" panose="02020603050405020304" pitchFamily="18" charset="0"/>
                <a:cs typeface="Times New Roman" panose="02020603050405020304" pitchFamily="18" charset="0"/>
              </a:rPr>
              <a:t>imports </a:t>
            </a:r>
            <a:r>
              <a:rPr lang="en-US" altLang="en-US" b="1" dirty="0">
                <a:latin typeface="Times New Roman" panose="02020603050405020304" pitchFamily="18" charset="0"/>
                <a:cs typeface="Times New Roman" panose="02020603050405020304" pitchFamily="18" charset="0"/>
              </a:rPr>
              <a:t>property</a:t>
            </a:r>
          </a:p>
          <a:p>
            <a:pPr lvl="1"/>
            <a:r>
              <a:rPr lang="en-US" dirty="0">
                <a:latin typeface="Times New Roman" panose="02020603050405020304" pitchFamily="18" charset="0"/>
                <a:cs typeface="Times New Roman" panose="02020603050405020304" pitchFamily="18" charset="0"/>
              </a:rPr>
              <a:t>This property is the place to declare </a:t>
            </a:r>
            <a:r>
              <a:rPr lang="en-US" dirty="0" smtClean="0">
                <a:latin typeface="Times New Roman" panose="02020603050405020304" pitchFamily="18" charset="0"/>
                <a:cs typeface="Times New Roman" panose="02020603050405020304" pitchFamily="18" charset="0"/>
              </a:rPr>
              <a:t>modules of </a:t>
            </a:r>
            <a:r>
              <a:rPr lang="en-US" dirty="0">
                <a:latin typeface="Times New Roman" panose="02020603050405020304" pitchFamily="18" charset="0"/>
                <a:cs typeface="Times New Roman" panose="02020603050405020304" pitchFamily="18" charset="0"/>
              </a:rPr>
              <a:t>the module. </a:t>
            </a:r>
            <a:endParaRPr lang="en-US" altLang="en-US" dirty="0">
              <a:latin typeface="Times New Roman" panose="02020603050405020304" pitchFamily="18" charset="0"/>
              <a:cs typeface="Times New Roman" panose="02020603050405020304" pitchFamily="18" charset="0"/>
            </a:endParaRPr>
          </a:p>
          <a:p>
            <a:pPr lvl="1"/>
            <a:endParaRPr lang="en-US" b="1" dirty="0"/>
          </a:p>
          <a:p>
            <a:pPr marL="457200" lvl="1" indent="0">
              <a:buNone/>
            </a:pPr>
            <a:endParaRPr lang="en-US" altLang="en-US" dirty="0" smtClean="0"/>
          </a:p>
          <a:p>
            <a:pPr lvl="1"/>
            <a:endParaRPr lang="en-US" altLang="en-US" sz="2000" dirty="0"/>
          </a:p>
          <a:p>
            <a:pPr marL="457200" lvl="1" indent="0">
              <a:buNone/>
            </a:pPr>
            <a:endParaRPr lang="en-US" altLang="en-US" sz="2000" dirty="0"/>
          </a:p>
        </p:txBody>
      </p:sp>
      <p:pic>
        <p:nvPicPr>
          <p:cNvPr id="6146" name="Picture 2"/>
          <p:cNvPicPr>
            <a:picLocks noChangeAspect="1" noChangeArrowheads="1"/>
          </p:cNvPicPr>
          <p:nvPr/>
        </p:nvPicPr>
        <p:blipFill>
          <a:blip r:embed="rId3">
            <a:duotone>
              <a:prstClr val="black"/>
              <a:schemeClr val="accent3">
                <a:tint val="45000"/>
                <a:satMod val="400000"/>
              </a:schemeClr>
            </a:duotone>
            <a:extLst>
              <a:ext uri="{28A0092B-C50C-407E-A947-70E740481C1C}">
                <a14:useLocalDpi xmlns:a14="http://schemas.microsoft.com/office/drawing/2010/main" val="0"/>
              </a:ext>
            </a:extLst>
          </a:blip>
          <a:srcRect/>
          <a:stretch>
            <a:fillRect/>
          </a:stretch>
        </p:blipFill>
        <p:spPr bwMode="auto">
          <a:xfrm>
            <a:off x="838201" y="1657350"/>
            <a:ext cx="6553199" cy="3197693"/>
          </a:xfrm>
          <a:prstGeom prst="roundRect">
            <a:avLst>
              <a:gd name="adj" fmla="val 16667"/>
            </a:avLst>
          </a:prstGeom>
          <a:ln/>
          <a:extLst/>
        </p:spPr>
        <p:style>
          <a:lnRef idx="1">
            <a:schemeClr val="accent2"/>
          </a:lnRef>
          <a:fillRef idx="2">
            <a:schemeClr val="accent2"/>
          </a:fillRef>
          <a:effectRef idx="1">
            <a:schemeClr val="accent2"/>
          </a:effectRef>
          <a:fontRef idx="minor">
            <a:schemeClr val="dk1"/>
          </a:fontRef>
        </p:style>
      </p:pic>
    </p:spTree>
    <p:extLst>
      <p:ext uri="{BB962C8B-B14F-4D97-AF65-F5344CB8AC3E}">
        <p14:creationId xmlns:p14="http://schemas.microsoft.com/office/powerpoint/2010/main" val="23175634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defRPr/>
            </a:pPr>
            <a:r>
              <a:rPr lang="en-US" sz="2500" dirty="0" smtClean="0">
                <a:latin typeface="Times New Roman" panose="02020603050405020304" pitchFamily="18" charset="0"/>
                <a:cs typeface="Times New Roman" panose="02020603050405020304" pitchFamily="18" charset="0"/>
              </a:rPr>
              <a:t>Module (7)</a:t>
            </a:r>
            <a:endParaRPr lang="en-US" sz="2500" dirty="0">
              <a:latin typeface="Times New Roman" panose="02020603050405020304" pitchFamily="18" charset="0"/>
              <a:cs typeface="Times New Roman" panose="02020603050405020304" pitchFamily="18" charset="0"/>
            </a:endParaRPr>
          </a:p>
        </p:txBody>
      </p:sp>
      <p:sp>
        <p:nvSpPr>
          <p:cNvPr id="24579" name="Content Placeholder 2"/>
          <p:cNvSpPr>
            <a:spLocks noGrp="1"/>
          </p:cNvSpPr>
          <p:nvPr>
            <p:ph sz="quarter" idx="13"/>
          </p:nvPr>
        </p:nvSpPr>
        <p:spPr>
          <a:xfrm>
            <a:off x="152400" y="819150"/>
            <a:ext cx="8991600" cy="4267200"/>
          </a:xfrm>
        </p:spPr>
        <p:txBody>
          <a:bodyPr/>
          <a:lstStyle/>
          <a:p>
            <a:r>
              <a:rPr lang="en-US" altLang="en-US" b="1" dirty="0" err="1" smtClean="0">
                <a:latin typeface="Times New Roman" panose="02020603050405020304" pitchFamily="18" charset="0"/>
                <a:cs typeface="Times New Roman" panose="02020603050405020304" pitchFamily="18" charset="0"/>
              </a:rPr>
              <a:t>NgModule</a:t>
            </a:r>
            <a:r>
              <a:rPr lang="en-US" altLang="en-US" b="1" dirty="0" smtClean="0">
                <a:latin typeface="Times New Roman" panose="02020603050405020304" pitchFamily="18" charset="0"/>
                <a:cs typeface="Times New Roman" panose="02020603050405020304" pitchFamily="18" charset="0"/>
              </a:rPr>
              <a:t>- </a:t>
            </a:r>
            <a:r>
              <a:rPr lang="en-US" altLang="en-US" b="1" dirty="0">
                <a:solidFill>
                  <a:schemeClr val="tx2">
                    <a:lumMod val="60000"/>
                    <a:lumOff val="40000"/>
                  </a:schemeClr>
                </a:solidFill>
                <a:latin typeface="Times New Roman" panose="02020603050405020304" pitchFamily="18" charset="0"/>
                <a:cs typeface="Times New Roman" panose="02020603050405020304" pitchFamily="18" charset="0"/>
              </a:rPr>
              <a:t>exports</a:t>
            </a:r>
            <a:r>
              <a:rPr lang="en-US" altLang="en-US" b="1" dirty="0" smtClean="0">
                <a:latin typeface="Times New Roman" panose="02020603050405020304" pitchFamily="18" charset="0"/>
                <a:cs typeface="Times New Roman" panose="02020603050405020304" pitchFamily="18" charset="0"/>
              </a:rPr>
              <a:t> property</a:t>
            </a:r>
          </a:p>
          <a:p>
            <a:pPr lvl="1"/>
            <a:r>
              <a:rPr lang="en-US" dirty="0" smtClean="0">
                <a:latin typeface="Times New Roman" panose="02020603050405020304" pitchFamily="18" charset="0"/>
                <a:cs typeface="Times New Roman" panose="02020603050405020304" pitchFamily="18" charset="0"/>
              </a:rPr>
              <a:t>This property is place to export </a:t>
            </a:r>
            <a:r>
              <a:rPr lang="en-US" dirty="0">
                <a:latin typeface="Times New Roman" panose="02020603050405020304" pitchFamily="18" charset="0"/>
                <a:cs typeface="Times New Roman" panose="02020603050405020304" pitchFamily="18" charset="0"/>
              </a:rPr>
              <a:t> any declarable class — components, directives, and pipes</a:t>
            </a:r>
            <a:endParaRPr lang="en-US" dirty="0" smtClean="0">
              <a:latin typeface="Times New Roman" panose="02020603050405020304" pitchFamily="18" charset="0"/>
              <a:cs typeface="Times New Roman" panose="02020603050405020304" pitchFamily="18" charset="0"/>
            </a:endParaRPr>
          </a:p>
          <a:p>
            <a:pPr marL="457200" lvl="1" indent="0">
              <a:buNone/>
            </a:pPr>
            <a:endParaRPr lang="en-US" b="1" dirty="0"/>
          </a:p>
          <a:p>
            <a:pPr lvl="1"/>
            <a:endParaRPr lang="en-US" altLang="en-US" dirty="0" smtClean="0"/>
          </a:p>
          <a:p>
            <a:pPr lvl="1"/>
            <a:endParaRPr lang="en-US" altLang="en-US" sz="2000" dirty="0"/>
          </a:p>
          <a:p>
            <a:pPr marL="457200" lvl="1" indent="0">
              <a:buNone/>
            </a:pPr>
            <a:endParaRPr lang="en-US" altLang="en-US" sz="2000" dirty="0"/>
          </a:p>
        </p:txBody>
      </p:sp>
      <p:pic>
        <p:nvPicPr>
          <p:cNvPr id="7170" name="Picture 2"/>
          <p:cNvPicPr>
            <a:picLocks noChangeAspect="1" noChangeArrowheads="1"/>
          </p:cNvPicPr>
          <p:nvPr/>
        </p:nvPicPr>
        <p:blipFill>
          <a:blip r:embed="rId3">
            <a:duotone>
              <a:prstClr val="black"/>
              <a:schemeClr val="accent3">
                <a:tint val="45000"/>
                <a:satMod val="400000"/>
              </a:schemeClr>
            </a:duotone>
            <a:extLst>
              <a:ext uri="{28A0092B-C50C-407E-A947-70E740481C1C}">
                <a14:useLocalDpi xmlns:a14="http://schemas.microsoft.com/office/drawing/2010/main" val="0"/>
              </a:ext>
            </a:extLst>
          </a:blip>
          <a:srcRect/>
          <a:stretch>
            <a:fillRect/>
          </a:stretch>
        </p:blipFill>
        <p:spPr bwMode="auto">
          <a:xfrm>
            <a:off x="1066801" y="2038350"/>
            <a:ext cx="6172199" cy="2667000"/>
          </a:xfrm>
          <a:prstGeom prst="roundRect">
            <a:avLst>
              <a:gd name="adj" fmla="val 16667"/>
            </a:avLst>
          </a:prstGeom>
          <a:ln/>
          <a:extLst/>
        </p:spPr>
        <p:style>
          <a:lnRef idx="1">
            <a:schemeClr val="accent2"/>
          </a:lnRef>
          <a:fillRef idx="2">
            <a:schemeClr val="accent2"/>
          </a:fillRef>
          <a:effectRef idx="1">
            <a:schemeClr val="accent2"/>
          </a:effectRef>
          <a:fontRef idx="minor">
            <a:schemeClr val="dk1"/>
          </a:fontRef>
        </p:style>
      </p:pic>
    </p:spTree>
    <p:extLst>
      <p:ext uri="{BB962C8B-B14F-4D97-AF65-F5344CB8AC3E}">
        <p14:creationId xmlns:p14="http://schemas.microsoft.com/office/powerpoint/2010/main" val="108955541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defRPr/>
            </a:pPr>
            <a:r>
              <a:rPr lang="en-US" sz="2500" dirty="0" smtClean="0">
                <a:latin typeface="Times New Roman" panose="02020603050405020304" pitchFamily="18" charset="0"/>
                <a:cs typeface="Times New Roman" panose="02020603050405020304" pitchFamily="18" charset="0"/>
              </a:rPr>
              <a:t>Module (8)</a:t>
            </a:r>
            <a:endParaRPr lang="en-US" sz="2500" dirty="0">
              <a:latin typeface="Times New Roman" panose="02020603050405020304" pitchFamily="18" charset="0"/>
              <a:cs typeface="Times New Roman" panose="02020603050405020304" pitchFamily="18" charset="0"/>
            </a:endParaRPr>
          </a:p>
        </p:txBody>
      </p:sp>
      <p:sp>
        <p:nvSpPr>
          <p:cNvPr id="24579" name="Content Placeholder 2"/>
          <p:cNvSpPr>
            <a:spLocks noGrp="1"/>
          </p:cNvSpPr>
          <p:nvPr>
            <p:ph sz="quarter" idx="13"/>
          </p:nvPr>
        </p:nvSpPr>
        <p:spPr>
          <a:xfrm>
            <a:off x="152400" y="819150"/>
            <a:ext cx="8991600" cy="4267200"/>
          </a:xfrm>
        </p:spPr>
        <p:txBody>
          <a:bodyPr/>
          <a:lstStyle/>
          <a:p>
            <a:r>
              <a:rPr lang="en-US" altLang="en-US" b="1" dirty="0" err="1" smtClean="0">
                <a:latin typeface="Times New Roman" panose="02020603050405020304" pitchFamily="18" charset="0"/>
                <a:cs typeface="Times New Roman" panose="02020603050405020304" pitchFamily="18" charset="0"/>
              </a:rPr>
              <a:t>NgModule</a:t>
            </a:r>
            <a:r>
              <a:rPr lang="en-US" altLang="en-US" b="1" dirty="0" smtClean="0">
                <a:latin typeface="Times New Roman" panose="02020603050405020304" pitchFamily="18" charset="0"/>
                <a:cs typeface="Times New Roman" panose="02020603050405020304" pitchFamily="18" charset="0"/>
              </a:rPr>
              <a:t>- </a:t>
            </a:r>
            <a:r>
              <a:rPr lang="en-US" altLang="en-US" b="1" dirty="0" smtClean="0">
                <a:solidFill>
                  <a:schemeClr val="tx2">
                    <a:lumMod val="60000"/>
                    <a:lumOff val="40000"/>
                  </a:schemeClr>
                </a:solidFill>
                <a:latin typeface="Times New Roman" panose="02020603050405020304" pitchFamily="18" charset="0"/>
                <a:cs typeface="Times New Roman" panose="02020603050405020304" pitchFamily="18" charset="0"/>
              </a:rPr>
              <a:t>bootstrap </a:t>
            </a:r>
            <a:r>
              <a:rPr lang="en-US" altLang="en-US" b="1" dirty="0">
                <a:latin typeface="Times New Roman" panose="02020603050405020304" pitchFamily="18" charset="0"/>
                <a:cs typeface="Times New Roman" panose="02020603050405020304" pitchFamily="18" charset="0"/>
              </a:rPr>
              <a:t>property</a:t>
            </a:r>
          </a:p>
          <a:p>
            <a:pPr lvl="1"/>
            <a:r>
              <a:rPr lang="en-US" dirty="0" smtClean="0">
                <a:latin typeface="Times New Roman" panose="02020603050405020304" pitchFamily="18" charset="0"/>
                <a:cs typeface="Times New Roman" panose="02020603050405020304" pitchFamily="18" charset="0"/>
              </a:rPr>
              <a:t>Bootstrap property</a:t>
            </a:r>
            <a:r>
              <a:rPr lang="en-US" dirty="0">
                <a:latin typeface="Times New Roman" panose="02020603050405020304" pitchFamily="18" charset="0"/>
                <a:cs typeface="Times New Roman" panose="02020603050405020304" pitchFamily="18" charset="0"/>
              </a:rPr>
              <a:t>, which allows you to specify which components to become entry point for the application. </a:t>
            </a:r>
            <a:endParaRPr lang="en-US" dirty="0" smtClean="0">
              <a:latin typeface="Times New Roman" panose="02020603050405020304" pitchFamily="18" charset="0"/>
              <a:cs typeface="Times New Roman" panose="02020603050405020304" pitchFamily="18" charset="0"/>
            </a:endParaRPr>
          </a:p>
          <a:p>
            <a:pPr marL="457200" lvl="1" indent="0">
              <a:buNone/>
            </a:pPr>
            <a:endParaRPr lang="en-US" altLang="en-US" dirty="0" smtClean="0"/>
          </a:p>
          <a:p>
            <a:pPr marL="457200" lvl="1" indent="0">
              <a:buNone/>
            </a:pPr>
            <a:endParaRPr lang="en-US" altLang="en-US" sz="2000" dirty="0"/>
          </a:p>
          <a:p>
            <a:pPr marL="457200" lvl="1" indent="0">
              <a:buNone/>
            </a:pPr>
            <a:endParaRPr lang="en-US" altLang="en-US" sz="2000" dirty="0"/>
          </a:p>
        </p:txBody>
      </p:sp>
    </p:spTree>
    <p:extLst>
      <p:ext uri="{BB962C8B-B14F-4D97-AF65-F5344CB8AC3E}">
        <p14:creationId xmlns:p14="http://schemas.microsoft.com/office/powerpoint/2010/main" val="356330403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defRPr/>
            </a:pPr>
            <a:r>
              <a:rPr lang="en-US" sz="2500" dirty="0" smtClean="0">
                <a:latin typeface="Times New Roman" panose="02020603050405020304" pitchFamily="18" charset="0"/>
                <a:cs typeface="Times New Roman" panose="02020603050405020304" pitchFamily="18" charset="0"/>
              </a:rPr>
              <a:t>Component (1)</a:t>
            </a:r>
            <a:endParaRPr lang="en-US" sz="2500" dirty="0">
              <a:latin typeface="Times New Roman" panose="02020603050405020304" pitchFamily="18" charset="0"/>
              <a:cs typeface="Times New Roman" panose="02020603050405020304" pitchFamily="18" charset="0"/>
            </a:endParaRPr>
          </a:p>
        </p:txBody>
      </p:sp>
      <p:sp>
        <p:nvSpPr>
          <p:cNvPr id="24579" name="Content Placeholder 2"/>
          <p:cNvSpPr>
            <a:spLocks noGrp="1"/>
          </p:cNvSpPr>
          <p:nvPr>
            <p:ph sz="quarter" idx="13"/>
          </p:nvPr>
        </p:nvSpPr>
        <p:spPr>
          <a:xfrm>
            <a:off x="152400" y="819150"/>
            <a:ext cx="8991600" cy="4267200"/>
          </a:xfrm>
        </p:spPr>
        <p:txBody>
          <a:bodyPr/>
          <a:lstStyle/>
          <a:p>
            <a:r>
              <a:rPr lang="en-US" altLang="en-US" b="1" dirty="0" smtClean="0">
                <a:latin typeface="Times New Roman" panose="02020603050405020304" pitchFamily="18" charset="0"/>
                <a:cs typeface="Times New Roman" panose="02020603050405020304" pitchFamily="18" charset="0"/>
              </a:rPr>
              <a:t>What is Component?</a:t>
            </a:r>
          </a:p>
          <a:p>
            <a:pPr lvl="1"/>
            <a:r>
              <a:rPr lang="en-US" altLang="en-US" dirty="0" smtClean="0">
                <a:latin typeface="Times New Roman" panose="02020603050405020304" pitchFamily="18" charset="0"/>
                <a:cs typeface="Times New Roman" panose="02020603050405020304" pitchFamily="18" charset="0"/>
              </a:rPr>
              <a:t>In </a:t>
            </a:r>
            <a:r>
              <a:rPr lang="en-US" altLang="en-US" dirty="0" smtClean="0">
                <a:latin typeface="Times New Roman" panose="02020603050405020304" pitchFamily="18" charset="0"/>
                <a:cs typeface="Times New Roman" panose="02020603050405020304" pitchFamily="18" charset="0"/>
              </a:rPr>
              <a:t>Angular , </a:t>
            </a:r>
            <a:r>
              <a:rPr lang="en-US" altLang="en-US" dirty="0" smtClean="0">
                <a:latin typeface="Times New Roman" panose="02020603050405020304" pitchFamily="18" charset="0"/>
                <a:cs typeface="Times New Roman" panose="02020603050405020304" pitchFamily="18" charset="0"/>
              </a:rPr>
              <a:t>we </a:t>
            </a:r>
            <a:r>
              <a:rPr lang="en-US" altLang="en-US" b="1" dirty="0" smtClean="0">
                <a:latin typeface="Times New Roman" panose="02020603050405020304" pitchFamily="18" charset="0"/>
                <a:cs typeface="Times New Roman" panose="02020603050405020304" pitchFamily="18" charset="0"/>
              </a:rPr>
              <a:t>don’t have controllers nor scope anymore</a:t>
            </a:r>
            <a:r>
              <a:rPr lang="en-US" altLang="en-US" dirty="0" smtClean="0">
                <a:latin typeface="Times New Roman" panose="02020603050405020304" pitchFamily="18" charset="0"/>
                <a:cs typeface="Times New Roman" panose="02020603050405020304" pitchFamily="18" charset="0"/>
              </a:rPr>
              <a:t>. So.. What do we use to create pages? We use a </a:t>
            </a:r>
            <a:r>
              <a:rPr lang="en-US" altLang="en-US" sz="2200" b="1" dirty="0">
                <a:solidFill>
                  <a:srgbClr val="00B0F0"/>
                </a:solidFill>
                <a:latin typeface="Times New Roman" panose="02020603050405020304" pitchFamily="18" charset="0"/>
                <a:cs typeface="Times New Roman" panose="02020603050405020304" pitchFamily="18" charset="0"/>
              </a:rPr>
              <a:t>Component</a:t>
            </a:r>
          </a:p>
          <a:p>
            <a:pPr lvl="1"/>
            <a:r>
              <a:rPr lang="en-US" altLang="en-US" dirty="0" smtClean="0">
                <a:latin typeface="Times New Roman" panose="02020603050405020304" pitchFamily="18" charset="0"/>
                <a:cs typeface="Times New Roman" panose="02020603050405020304" pitchFamily="18" charset="0"/>
              </a:rPr>
              <a:t>In </a:t>
            </a:r>
            <a:r>
              <a:rPr lang="en-US" altLang="en-US" dirty="0" smtClean="0">
                <a:latin typeface="Times New Roman" panose="02020603050405020304" pitchFamily="18" charset="0"/>
                <a:cs typeface="Times New Roman" panose="02020603050405020304" pitchFamily="18" charset="0"/>
              </a:rPr>
              <a:t>Angular, </a:t>
            </a:r>
            <a:r>
              <a:rPr lang="en-US" altLang="en-US" dirty="0" smtClean="0">
                <a:latin typeface="Times New Roman" panose="02020603050405020304" pitchFamily="18" charset="0"/>
                <a:cs typeface="Times New Roman" panose="02020603050405020304" pitchFamily="18" charset="0"/>
              </a:rPr>
              <a:t>we have 3 types of directives.</a:t>
            </a:r>
          </a:p>
          <a:p>
            <a:pPr lvl="2"/>
            <a:r>
              <a:rPr lang="en-US" dirty="0" smtClean="0">
                <a:latin typeface="Times New Roman" panose="02020603050405020304" pitchFamily="18" charset="0"/>
                <a:cs typeface="Times New Roman" panose="02020603050405020304" pitchFamily="18" charset="0"/>
              </a:rPr>
              <a:t>The ones change </a:t>
            </a:r>
            <a:r>
              <a:rPr lang="en-US" dirty="0">
                <a:latin typeface="Times New Roman" panose="02020603050405020304" pitchFamily="18" charset="0"/>
                <a:cs typeface="Times New Roman" panose="02020603050405020304" pitchFamily="18" charset="0"/>
              </a:rPr>
              <a:t>the DOM layout by adding and removing DOM </a:t>
            </a:r>
            <a:r>
              <a:rPr lang="en-US" dirty="0" smtClean="0">
                <a:latin typeface="Times New Roman" panose="02020603050405020304" pitchFamily="18" charset="0"/>
                <a:cs typeface="Times New Roman" panose="02020603050405020304" pitchFamily="18" charset="0"/>
              </a:rPr>
              <a:t>elements called as </a:t>
            </a:r>
            <a:r>
              <a:rPr lang="en-US" sz="2000" b="1" dirty="0">
                <a:solidFill>
                  <a:srgbClr val="00B0F0"/>
                </a:solidFill>
                <a:latin typeface="Times New Roman" panose="02020603050405020304" pitchFamily="18" charset="0"/>
                <a:cs typeface="Times New Roman" panose="02020603050405020304" pitchFamily="18" charset="0"/>
              </a:rPr>
              <a:t>Structural </a:t>
            </a:r>
            <a:r>
              <a:rPr lang="en-US" sz="2000" b="1" dirty="0" smtClean="0">
                <a:solidFill>
                  <a:srgbClr val="00B0F0"/>
                </a:solidFill>
                <a:latin typeface="Times New Roman" panose="02020603050405020304" pitchFamily="18" charset="0"/>
                <a:cs typeface="Times New Roman" panose="02020603050405020304" pitchFamily="18" charset="0"/>
              </a:rPr>
              <a:t>directive as </a:t>
            </a:r>
            <a:r>
              <a:rPr lang="en-US" sz="2000" dirty="0" err="1">
                <a:latin typeface="Times New Roman" panose="02020603050405020304" pitchFamily="18" charset="0"/>
                <a:cs typeface="Times New Roman" panose="02020603050405020304" pitchFamily="18" charset="0"/>
              </a:rPr>
              <a:t>ngIf</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ngFor</a:t>
            </a:r>
            <a:r>
              <a:rPr lang="en-US" sz="2000" dirty="0">
                <a:latin typeface="Times New Roman" panose="02020603050405020304" pitchFamily="18" charset="0"/>
                <a:cs typeface="Times New Roman" panose="02020603050405020304" pitchFamily="18" charset="0"/>
              </a:rPr>
              <a:t>…</a:t>
            </a:r>
          </a:p>
          <a:p>
            <a:pPr lvl="2"/>
            <a:r>
              <a:rPr lang="en-US" dirty="0" smtClean="0">
                <a:latin typeface="Times New Roman" panose="02020603050405020304" pitchFamily="18" charset="0"/>
                <a:cs typeface="Times New Roman" panose="02020603050405020304" pitchFamily="18" charset="0"/>
              </a:rPr>
              <a:t>The </a:t>
            </a:r>
            <a:r>
              <a:rPr lang="en-US" dirty="0">
                <a:latin typeface="Times New Roman" panose="02020603050405020304" pitchFamily="18" charset="0"/>
                <a:cs typeface="Times New Roman" panose="02020603050405020304" pitchFamily="18" charset="0"/>
              </a:rPr>
              <a:t>ones change  the appearance or behavior of an </a:t>
            </a:r>
            <a:r>
              <a:rPr lang="en-US" dirty="0" smtClean="0">
                <a:latin typeface="Times New Roman" panose="02020603050405020304" pitchFamily="18" charset="0"/>
                <a:cs typeface="Times New Roman" panose="02020603050405020304" pitchFamily="18" charset="0"/>
              </a:rPr>
              <a:t>element called </a:t>
            </a:r>
            <a:r>
              <a:rPr lang="en-US" sz="2000" b="1" dirty="0">
                <a:solidFill>
                  <a:srgbClr val="00B0F0"/>
                </a:solidFill>
                <a:latin typeface="Times New Roman" panose="02020603050405020304" pitchFamily="18" charset="0"/>
                <a:cs typeface="Times New Roman" panose="02020603050405020304" pitchFamily="18" charset="0"/>
              </a:rPr>
              <a:t>Attribute directive </a:t>
            </a:r>
            <a:r>
              <a:rPr lang="en-US" sz="2000" dirty="0">
                <a:latin typeface="Times New Roman" panose="02020603050405020304" pitchFamily="18" charset="0"/>
                <a:cs typeface="Times New Roman" panose="02020603050405020304" pitchFamily="18" charset="0"/>
              </a:rPr>
              <a:t>as </a:t>
            </a:r>
            <a:r>
              <a:rPr lang="en-US" sz="2000" dirty="0" err="1" smtClean="0">
                <a:latin typeface="Times New Roman" panose="02020603050405020304" pitchFamily="18" charset="0"/>
                <a:cs typeface="Times New Roman" panose="02020603050405020304" pitchFamily="18" charset="0"/>
              </a:rPr>
              <a:t>ngStyle</a:t>
            </a:r>
            <a:r>
              <a:rPr lang="en-US" sz="2000" dirty="0" smtClean="0">
                <a:latin typeface="Times New Roman" panose="02020603050405020304" pitchFamily="18" charset="0"/>
                <a:cs typeface="Times New Roman" panose="02020603050405020304" pitchFamily="18" charset="0"/>
              </a:rPr>
              <a:t>…</a:t>
            </a:r>
            <a:endParaRPr lang="en-US" altLang="en-US" sz="2000" dirty="0">
              <a:latin typeface="Times New Roman" panose="02020603050405020304" pitchFamily="18" charset="0"/>
              <a:cs typeface="Times New Roman" panose="02020603050405020304" pitchFamily="18" charset="0"/>
            </a:endParaRPr>
          </a:p>
          <a:p>
            <a:pPr lvl="2"/>
            <a:r>
              <a:rPr lang="en-US" altLang="en-US" dirty="0" smtClean="0">
                <a:latin typeface="Times New Roman" panose="02020603050405020304" pitchFamily="18" charset="0"/>
                <a:cs typeface="Times New Roman" panose="02020603050405020304" pitchFamily="18" charset="0"/>
              </a:rPr>
              <a:t>The ones that </a:t>
            </a:r>
            <a:r>
              <a:rPr lang="en-US" altLang="en-US" b="1" dirty="0" smtClean="0">
                <a:latin typeface="Times New Roman" panose="02020603050405020304" pitchFamily="18" charset="0"/>
                <a:cs typeface="Times New Roman" panose="02020603050405020304" pitchFamily="18" charset="0"/>
              </a:rPr>
              <a:t>always associated with direct template </a:t>
            </a:r>
            <a:r>
              <a:rPr lang="en-US" altLang="en-US" dirty="0" smtClean="0">
                <a:latin typeface="Times New Roman" panose="02020603050405020304" pitchFamily="18" charset="0"/>
                <a:cs typeface="Times New Roman" panose="02020603050405020304" pitchFamily="18" charset="0"/>
              </a:rPr>
              <a:t>call </a:t>
            </a:r>
            <a:r>
              <a:rPr lang="en-US" altLang="en-US" b="1" dirty="0" smtClean="0">
                <a:solidFill>
                  <a:srgbClr val="00B0F0"/>
                </a:solidFill>
                <a:latin typeface="Times New Roman" panose="02020603050405020304" pitchFamily="18" charset="0"/>
                <a:cs typeface="Times New Roman" panose="02020603050405020304" pitchFamily="18" charset="0"/>
              </a:rPr>
              <a:t>Component</a:t>
            </a:r>
          </a:p>
          <a:p>
            <a:pPr lvl="1"/>
            <a:r>
              <a:rPr lang="en-US" b="1" i="1" dirty="0">
                <a:latin typeface="Times New Roman" panose="02020603050405020304" pitchFamily="18" charset="0"/>
                <a:cs typeface="Times New Roman" panose="02020603050405020304" pitchFamily="18" charset="0"/>
              </a:rPr>
              <a:t>S</a:t>
            </a:r>
            <a:r>
              <a:rPr lang="en-US" b="1" i="1" dirty="0" smtClean="0">
                <a:latin typeface="Times New Roman" panose="02020603050405020304" pitchFamily="18" charset="0"/>
                <a:cs typeface="Times New Roman" panose="02020603050405020304" pitchFamily="18" charset="0"/>
              </a:rPr>
              <a:t>o </a:t>
            </a:r>
            <a:r>
              <a:rPr lang="en-US" b="1" i="1" dirty="0">
                <a:latin typeface="Times New Roman" panose="02020603050405020304" pitchFamily="18" charset="0"/>
                <a:cs typeface="Times New Roman" panose="02020603050405020304" pitchFamily="18" charset="0"/>
              </a:rPr>
              <a:t>a </a:t>
            </a:r>
            <a:r>
              <a:rPr lang="en-US" sz="1800" b="1" i="1" dirty="0">
                <a:solidFill>
                  <a:srgbClr val="00B0F0"/>
                </a:solidFill>
                <a:latin typeface="Times New Roman" panose="02020603050405020304" pitchFamily="18" charset="0"/>
                <a:cs typeface="Times New Roman" panose="02020603050405020304" pitchFamily="18" charset="0"/>
              </a:rPr>
              <a:t>component</a:t>
            </a:r>
            <a:r>
              <a:rPr lang="en-US" b="1" i="1" dirty="0">
                <a:latin typeface="Times New Roman" panose="02020603050405020304" pitchFamily="18" charset="0"/>
                <a:cs typeface="Times New Roman" panose="02020603050405020304" pitchFamily="18" charset="0"/>
              </a:rPr>
              <a:t> is a directive that has a template and that is what we use to represent a page in Angular </a:t>
            </a:r>
            <a:r>
              <a:rPr lang="en-US" b="1" i="1" dirty="0" smtClean="0">
                <a:latin typeface="Times New Roman" panose="02020603050405020304" pitchFamily="18" charset="0"/>
                <a:cs typeface="Times New Roman" panose="02020603050405020304" pitchFamily="18" charset="0"/>
              </a:rPr>
              <a:t>.</a:t>
            </a:r>
            <a:endParaRPr lang="en-US" b="1" i="1" dirty="0" smtClean="0">
              <a:latin typeface="Times New Roman" panose="02020603050405020304" pitchFamily="18" charset="0"/>
              <a:cs typeface="Times New Roman" panose="02020603050405020304" pitchFamily="18" charset="0"/>
            </a:endParaRPr>
          </a:p>
          <a:p>
            <a:pPr lvl="1"/>
            <a:r>
              <a:rPr lang="en-US" b="1" i="1" dirty="0" smtClean="0">
                <a:latin typeface="Times New Roman" panose="02020603050405020304" pitchFamily="18" charset="0"/>
                <a:cs typeface="Times New Roman" panose="02020603050405020304" pitchFamily="18" charset="0"/>
              </a:rPr>
              <a:t> </a:t>
            </a:r>
            <a:r>
              <a:rPr lang="en-US" b="1" i="1" dirty="0">
                <a:latin typeface="Times New Roman" panose="02020603050405020304" pitchFamily="18" charset="0"/>
                <a:cs typeface="Times New Roman" panose="02020603050405020304" pitchFamily="18" charset="0"/>
              </a:rPr>
              <a:t>A component is simply a </a:t>
            </a:r>
            <a:r>
              <a:rPr lang="en-US" b="1" i="1" dirty="0" smtClean="0">
                <a:latin typeface="Times New Roman" panose="02020603050405020304" pitchFamily="18" charset="0"/>
                <a:cs typeface="Times New Roman" panose="02020603050405020304" pitchFamily="18" charset="0"/>
              </a:rPr>
              <a:t>class.</a:t>
            </a:r>
            <a:endParaRPr lang="en-US" altLang="en-US" b="1" i="1" dirty="0" smtClean="0">
              <a:latin typeface="Times New Roman" panose="02020603050405020304" pitchFamily="18" charset="0"/>
              <a:cs typeface="Times New Roman" panose="02020603050405020304" pitchFamily="18" charset="0"/>
            </a:endParaRPr>
          </a:p>
          <a:p>
            <a:pPr marL="914400" lvl="2" indent="0">
              <a:buNone/>
            </a:pPr>
            <a:endParaRPr lang="en-US" altLang="en-US" dirty="0">
              <a:latin typeface="Times New Roman" panose="02020603050405020304" pitchFamily="18" charset="0"/>
              <a:cs typeface="Times New Roman" panose="02020603050405020304" pitchFamily="18" charset="0"/>
            </a:endParaRPr>
          </a:p>
          <a:p>
            <a:pPr marL="914400" lvl="2" indent="0">
              <a:buNone/>
            </a:pPr>
            <a:endParaRPr lang="en-US"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9822632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defRPr/>
            </a:pPr>
            <a:r>
              <a:rPr lang="en-US" sz="2500" dirty="0" smtClean="0">
                <a:latin typeface="Times New Roman" panose="02020603050405020304" pitchFamily="18" charset="0"/>
                <a:cs typeface="Times New Roman" panose="02020603050405020304" pitchFamily="18" charset="0"/>
              </a:rPr>
              <a:t>Component (2)</a:t>
            </a:r>
            <a:endParaRPr lang="en-US" sz="2500" dirty="0">
              <a:latin typeface="Times New Roman" panose="02020603050405020304" pitchFamily="18" charset="0"/>
              <a:cs typeface="Times New Roman" panose="02020603050405020304" pitchFamily="18" charset="0"/>
            </a:endParaRPr>
          </a:p>
        </p:txBody>
      </p:sp>
      <p:sp>
        <p:nvSpPr>
          <p:cNvPr id="24579" name="Content Placeholder 2"/>
          <p:cNvSpPr>
            <a:spLocks noGrp="1"/>
          </p:cNvSpPr>
          <p:nvPr>
            <p:ph sz="quarter" idx="13"/>
          </p:nvPr>
        </p:nvSpPr>
        <p:spPr>
          <a:xfrm>
            <a:off x="152400" y="819150"/>
            <a:ext cx="8991600" cy="4267200"/>
          </a:xfrm>
        </p:spPr>
        <p:txBody>
          <a:bodyPr/>
          <a:lstStyle/>
          <a:p>
            <a:r>
              <a:rPr lang="en-US" altLang="en-US" b="1" dirty="0" smtClean="0">
                <a:latin typeface="Times New Roman" panose="02020603050405020304" pitchFamily="18" charset="0"/>
                <a:cs typeface="Times New Roman" panose="02020603050405020304" pitchFamily="18" charset="0"/>
              </a:rPr>
              <a:t>What is Component?</a:t>
            </a:r>
          </a:p>
          <a:p>
            <a:endParaRPr lang="en-US" altLang="en-US" b="1" dirty="0">
              <a:latin typeface="Times New Roman" panose="02020603050405020304" pitchFamily="18" charset="0"/>
              <a:cs typeface="Times New Roman" panose="02020603050405020304" pitchFamily="18" charset="0"/>
            </a:endParaRPr>
          </a:p>
          <a:p>
            <a:pPr marL="0" indent="0">
              <a:buNone/>
            </a:pPr>
            <a:endParaRPr lang="en-US" altLang="en-US" b="1" dirty="0" smtClean="0">
              <a:latin typeface="Times New Roman" panose="02020603050405020304" pitchFamily="18" charset="0"/>
              <a:cs typeface="Times New Roman" panose="02020603050405020304" pitchFamily="18" charset="0"/>
            </a:endParaRPr>
          </a:p>
          <a:p>
            <a:pPr lvl="1"/>
            <a:endParaRPr lang="en-US" dirty="0" smtClean="0">
              <a:latin typeface="Times New Roman" panose="02020603050405020304" pitchFamily="18" charset="0"/>
              <a:cs typeface="Times New Roman" panose="02020603050405020304" pitchFamily="18" charset="0"/>
            </a:endParaRPr>
          </a:p>
          <a:p>
            <a:pPr marL="457200" lvl="1" indent="0">
              <a:buNone/>
            </a:pPr>
            <a:endParaRPr lang="en-US" dirty="0">
              <a:latin typeface="Times New Roman" panose="02020603050405020304" pitchFamily="18" charset="0"/>
              <a:cs typeface="Times New Roman" panose="02020603050405020304" pitchFamily="18" charset="0"/>
            </a:endParaRPr>
          </a:p>
          <a:p>
            <a:pPr lvl="1"/>
            <a:endParaRPr lang="en-US" dirty="0" smtClean="0">
              <a:latin typeface="Times New Roman" panose="02020603050405020304" pitchFamily="18" charset="0"/>
              <a:cs typeface="Times New Roman" panose="02020603050405020304" pitchFamily="18" charset="0"/>
            </a:endParaRPr>
          </a:p>
          <a:p>
            <a:pPr lvl="1"/>
            <a:endParaRPr lang="en-US" dirty="0">
              <a:latin typeface="Times New Roman" panose="02020603050405020304" pitchFamily="18" charset="0"/>
              <a:cs typeface="Times New Roman" panose="02020603050405020304" pitchFamily="18" charset="0"/>
            </a:endParaRPr>
          </a:p>
          <a:p>
            <a:pPr lvl="1"/>
            <a:r>
              <a:rPr lang="en-US" dirty="0" smtClean="0">
                <a:latin typeface="Times New Roman" panose="02020603050405020304" pitchFamily="18" charset="0"/>
                <a:cs typeface="Times New Roman" panose="02020603050405020304" pitchFamily="18" charset="0"/>
              </a:rPr>
              <a:t>What makes this class a component? In Angular </a:t>
            </a:r>
            <a:r>
              <a:rPr lang="en-US" dirty="0" smtClean="0">
                <a:latin typeface="Times New Roman" panose="02020603050405020304" pitchFamily="18" charset="0"/>
                <a:cs typeface="Times New Roman" panose="02020603050405020304" pitchFamily="18" charset="0"/>
              </a:rPr>
              <a:t>we </a:t>
            </a:r>
            <a:r>
              <a:rPr lang="en-US" dirty="0" smtClean="0">
                <a:latin typeface="Times New Roman" panose="02020603050405020304" pitchFamily="18" charset="0"/>
                <a:cs typeface="Times New Roman" panose="02020603050405020304" pitchFamily="18" charset="0"/>
              </a:rPr>
              <a:t>have annotations. Annotations are a way to add metadata to a class. So there is an annotation called Component which we can use to say that a particular class is a Component.</a:t>
            </a:r>
            <a:endParaRPr lang="en-US" altLang="en-US" dirty="0" smtClean="0">
              <a:latin typeface="Times New Roman" panose="02020603050405020304" pitchFamily="18" charset="0"/>
              <a:cs typeface="Times New Roman" panose="02020603050405020304" pitchFamily="18" charset="0"/>
            </a:endParaRPr>
          </a:p>
          <a:p>
            <a:pPr lvl="2"/>
            <a:endParaRPr lang="en-US" altLang="en-US" dirty="0">
              <a:latin typeface="Times New Roman" panose="02020603050405020304" pitchFamily="18" charset="0"/>
              <a:cs typeface="Times New Roman" panose="02020603050405020304" pitchFamily="18" charset="0"/>
            </a:endParaRPr>
          </a:p>
          <a:p>
            <a:pPr marL="914400" lvl="2" indent="0">
              <a:buNone/>
            </a:pPr>
            <a:endParaRPr lang="en-US" altLang="en-US" sz="2000" dirty="0">
              <a:latin typeface="Times New Roman" panose="02020603050405020304" pitchFamily="18" charset="0"/>
              <a:cs typeface="Times New Roman" panose="02020603050405020304" pitchFamily="18" charset="0"/>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5400" y="1428750"/>
            <a:ext cx="5445470" cy="1981200"/>
          </a:xfrm>
          <a:prstGeom prst="roundRect">
            <a:avLst>
              <a:gd name="adj" fmla="val 16667"/>
            </a:avLst>
          </a:prstGeom>
          <a:ln/>
        </p:spPr>
        <p:style>
          <a:lnRef idx="1">
            <a:schemeClr val="accent2"/>
          </a:lnRef>
          <a:fillRef idx="2">
            <a:schemeClr val="accent2"/>
          </a:fillRef>
          <a:effectRef idx="1">
            <a:schemeClr val="accent2"/>
          </a:effectRef>
          <a:fontRef idx="minor">
            <a:schemeClr val="dk1"/>
          </a:fontRef>
        </p:style>
      </p:pic>
    </p:spTree>
    <p:extLst>
      <p:ext uri="{BB962C8B-B14F-4D97-AF65-F5344CB8AC3E}">
        <p14:creationId xmlns:p14="http://schemas.microsoft.com/office/powerpoint/2010/main" val="275417761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defRPr/>
            </a:pPr>
            <a:r>
              <a:rPr lang="en-US" sz="2500" dirty="0" smtClean="0">
                <a:latin typeface="Times New Roman" panose="02020603050405020304" pitchFamily="18" charset="0"/>
                <a:cs typeface="Times New Roman" panose="02020603050405020304" pitchFamily="18" charset="0"/>
              </a:rPr>
              <a:t>Component (3)</a:t>
            </a:r>
            <a:endParaRPr lang="en-US" sz="2500" dirty="0">
              <a:latin typeface="Times New Roman" panose="02020603050405020304" pitchFamily="18" charset="0"/>
              <a:cs typeface="Times New Roman" panose="02020603050405020304" pitchFamily="18" charset="0"/>
            </a:endParaRPr>
          </a:p>
        </p:txBody>
      </p:sp>
      <p:sp>
        <p:nvSpPr>
          <p:cNvPr id="24579" name="Content Placeholder 2"/>
          <p:cNvSpPr>
            <a:spLocks noGrp="1"/>
          </p:cNvSpPr>
          <p:nvPr>
            <p:ph sz="quarter" idx="13"/>
          </p:nvPr>
        </p:nvSpPr>
        <p:spPr/>
        <p:txBody>
          <a:bodyPr/>
          <a:lstStyle/>
          <a:p>
            <a:pPr marL="342900" lvl="1" indent="-342900">
              <a:buFont typeface="Arial" pitchFamily="34" charset="0"/>
              <a:buChar char="•"/>
            </a:pPr>
            <a:r>
              <a:rPr lang="en-US" altLang="en-US" sz="2400" b="1" dirty="0" smtClean="0">
                <a:latin typeface="Times New Roman" panose="02020603050405020304" pitchFamily="18" charset="0"/>
                <a:cs typeface="Times New Roman" panose="02020603050405020304" pitchFamily="18" charset="0"/>
              </a:rPr>
              <a:t>How </a:t>
            </a:r>
            <a:r>
              <a:rPr lang="en-US" altLang="en-US" sz="2400" b="1" dirty="0">
                <a:latin typeface="Times New Roman" panose="02020603050405020304" pitchFamily="18" charset="0"/>
                <a:cs typeface="Times New Roman" panose="02020603050405020304" pitchFamily="18" charset="0"/>
              </a:rPr>
              <a:t>to create a </a:t>
            </a:r>
            <a:r>
              <a:rPr lang="en-US" altLang="en-US" sz="2400" b="1" dirty="0" smtClean="0">
                <a:latin typeface="Times New Roman" panose="02020603050405020304" pitchFamily="18" charset="0"/>
                <a:cs typeface="Times New Roman" panose="02020603050405020304" pitchFamily="18" charset="0"/>
              </a:rPr>
              <a:t>Component?</a:t>
            </a:r>
          </a:p>
          <a:p>
            <a:pPr lvl="1"/>
            <a:r>
              <a:rPr lang="en-US" altLang="en-US" dirty="0" smtClean="0">
                <a:latin typeface="Times New Roman" panose="02020603050405020304" pitchFamily="18" charset="0"/>
                <a:cs typeface="Times New Roman" panose="02020603050405020304" pitchFamily="18" charset="0"/>
              </a:rPr>
              <a:t>Step 1:  As Component is a class so we will create class called </a:t>
            </a:r>
            <a:r>
              <a:rPr lang="en-US" altLang="en-US" dirty="0" err="1" smtClean="0">
                <a:latin typeface="Times New Roman" panose="02020603050405020304" pitchFamily="18" charset="0"/>
                <a:cs typeface="Times New Roman" panose="02020603050405020304" pitchFamily="18" charset="0"/>
              </a:rPr>
              <a:t>MyComponent</a:t>
            </a:r>
            <a:endParaRPr lang="en-US" altLang="en-US" dirty="0" smtClean="0">
              <a:latin typeface="Times New Roman" panose="02020603050405020304" pitchFamily="18" charset="0"/>
              <a:cs typeface="Times New Roman" panose="02020603050405020304" pitchFamily="18" charset="0"/>
            </a:endParaRPr>
          </a:p>
          <a:p>
            <a:pPr lvl="1"/>
            <a:endParaRPr lang="en-US" altLang="en-US" dirty="0"/>
          </a:p>
          <a:p>
            <a:pPr lvl="1"/>
            <a:endParaRPr lang="en-US" altLang="en-US" dirty="0" smtClean="0"/>
          </a:p>
          <a:p>
            <a:pPr marL="457200" lvl="1" indent="0">
              <a:buNone/>
            </a:pPr>
            <a:endParaRPr lang="en-US" altLang="en-US" dirty="0"/>
          </a:p>
          <a:p>
            <a:pPr lvl="1"/>
            <a:endParaRPr lang="en-US" altLang="en-US" dirty="0" smtClean="0"/>
          </a:p>
          <a:p>
            <a:pPr lvl="1"/>
            <a:endParaRPr lang="en-US" altLang="en-US" dirty="0"/>
          </a:p>
          <a:p>
            <a:pPr marL="914400" lvl="2" indent="0">
              <a:buNone/>
            </a:pPr>
            <a:endParaRPr lang="en-US" altLang="en-US" dirty="0" smtClean="0"/>
          </a:p>
          <a:p>
            <a:pPr marL="1371600" lvl="3" indent="0">
              <a:buNone/>
            </a:pPr>
            <a:endParaRPr lang="en-US" altLang="en-US" dirty="0" smtClean="0"/>
          </a:p>
          <a:p>
            <a:pPr lvl="2"/>
            <a:endParaRPr lang="en-US" altLang="en-US" dirty="0" smtClean="0"/>
          </a:p>
          <a:p>
            <a:pPr lvl="2"/>
            <a:endParaRPr lang="en-US" altLang="en-US" dirty="0" smtClean="0"/>
          </a:p>
          <a:p>
            <a:pPr marL="914400" lvl="2" indent="0">
              <a:buNone/>
            </a:pPr>
            <a:endParaRPr lang="en-US" altLang="en-US" dirty="0" smtClean="0"/>
          </a:p>
          <a:p>
            <a:pPr marL="914400" lvl="2" indent="0">
              <a:buNone/>
            </a:pPr>
            <a:endParaRPr lang="en-US" altLang="en-US" dirty="0"/>
          </a:p>
          <a:p>
            <a:pPr marL="914400" lvl="2" indent="0">
              <a:buNone/>
            </a:pPr>
            <a:endParaRPr lang="en-US" altLang="en-US" sz="2000" dirty="0"/>
          </a:p>
        </p:txBody>
      </p:sp>
      <p:sp>
        <p:nvSpPr>
          <p:cNvPr id="3" name="Rounded Rectangle 2"/>
          <p:cNvSpPr/>
          <p:nvPr/>
        </p:nvSpPr>
        <p:spPr>
          <a:xfrm>
            <a:off x="1219200" y="1962150"/>
            <a:ext cx="4419600" cy="1447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3"/>
            <a:endParaRPr lang="en-US" altLang="en-US" b="1" dirty="0" smtClean="0">
              <a:solidFill>
                <a:srgbClr val="00B050"/>
              </a:solidFill>
              <a:latin typeface="Times New Roman" panose="02020603050405020304" pitchFamily="18" charset="0"/>
              <a:cs typeface="Times New Roman" panose="02020603050405020304" pitchFamily="18" charset="0"/>
            </a:endParaRPr>
          </a:p>
          <a:p>
            <a:r>
              <a:rPr lang="en-US" altLang="en-US" b="1" dirty="0" smtClean="0">
                <a:solidFill>
                  <a:srgbClr val="FFFF00"/>
                </a:solidFill>
                <a:latin typeface="Times New Roman" panose="02020603050405020304" pitchFamily="18" charset="0"/>
                <a:cs typeface="Times New Roman" panose="02020603050405020304" pitchFamily="18" charset="0"/>
              </a:rPr>
              <a:t>class </a:t>
            </a:r>
            <a:r>
              <a:rPr lang="en-US" altLang="en-US" b="1" dirty="0" err="1">
                <a:solidFill>
                  <a:srgbClr val="FFFF00"/>
                </a:solidFill>
                <a:latin typeface="Times New Roman" panose="02020603050405020304" pitchFamily="18" charset="0"/>
                <a:cs typeface="Times New Roman" panose="02020603050405020304" pitchFamily="18" charset="0"/>
              </a:rPr>
              <a:t>MyComponent</a:t>
            </a:r>
            <a:r>
              <a:rPr lang="en-US" altLang="en-US" b="1" dirty="0">
                <a:solidFill>
                  <a:srgbClr val="FFFF00"/>
                </a:solidFill>
                <a:latin typeface="Times New Roman" panose="02020603050405020304" pitchFamily="18" charset="0"/>
                <a:cs typeface="Times New Roman" panose="02020603050405020304" pitchFamily="18" charset="0"/>
              </a:rPr>
              <a:t> </a:t>
            </a:r>
            <a:r>
              <a:rPr lang="en-US" altLang="en-US" b="1" dirty="0" smtClean="0">
                <a:solidFill>
                  <a:srgbClr val="FFFF00"/>
                </a:solidFill>
                <a:latin typeface="Times New Roman" panose="02020603050405020304" pitchFamily="18" charset="0"/>
                <a:cs typeface="Times New Roman" panose="02020603050405020304" pitchFamily="18" charset="0"/>
              </a:rPr>
              <a:t>{</a:t>
            </a:r>
          </a:p>
          <a:p>
            <a:r>
              <a:rPr lang="en-US" altLang="en-US" b="1" dirty="0" smtClean="0">
                <a:solidFill>
                  <a:srgbClr val="FFFF00"/>
                </a:solidFill>
                <a:latin typeface="Times New Roman" panose="02020603050405020304" pitchFamily="18" charset="0"/>
                <a:cs typeface="Times New Roman" panose="02020603050405020304" pitchFamily="18" charset="0"/>
              </a:rPr>
              <a:t>	constructor() { }</a:t>
            </a:r>
            <a:endParaRPr lang="en-US" altLang="en-US" b="1" dirty="0">
              <a:solidFill>
                <a:srgbClr val="FFFF00"/>
              </a:solidFill>
              <a:latin typeface="Times New Roman" panose="02020603050405020304" pitchFamily="18" charset="0"/>
              <a:cs typeface="Times New Roman" panose="02020603050405020304" pitchFamily="18" charset="0"/>
            </a:endParaRPr>
          </a:p>
          <a:p>
            <a:r>
              <a:rPr lang="en-US" altLang="en-US" b="1" dirty="0">
                <a:solidFill>
                  <a:srgbClr val="FFFF00"/>
                </a:solidFill>
                <a:latin typeface="Times New Roman" panose="02020603050405020304" pitchFamily="18" charset="0"/>
                <a:cs typeface="Times New Roman" panose="02020603050405020304" pitchFamily="18" charset="0"/>
              </a:rPr>
              <a:t>	</a:t>
            </a:r>
            <a:r>
              <a:rPr lang="en-US" altLang="en-US" b="1" dirty="0" err="1">
                <a:solidFill>
                  <a:srgbClr val="FFFF00"/>
                </a:solidFill>
                <a:latin typeface="Times New Roman" panose="02020603050405020304" pitchFamily="18" charset="0"/>
                <a:cs typeface="Times New Roman" panose="02020603050405020304" pitchFamily="18" charset="0"/>
              </a:rPr>
              <a:t>ToDo</a:t>
            </a:r>
            <a:r>
              <a:rPr lang="en-US" altLang="en-US" b="1" dirty="0" smtClean="0">
                <a:solidFill>
                  <a:srgbClr val="FFFF00"/>
                </a:solidFill>
                <a:latin typeface="Times New Roman" panose="02020603050405020304" pitchFamily="18" charset="0"/>
                <a:cs typeface="Times New Roman" panose="02020603050405020304" pitchFamily="18" charset="0"/>
              </a:rPr>
              <a:t>() { },   	</a:t>
            </a:r>
            <a:r>
              <a:rPr lang="en-US" altLang="en-US" b="1" dirty="0" smtClean="0">
                <a:solidFill>
                  <a:schemeClr val="bg1"/>
                </a:solidFill>
                <a:latin typeface="Times New Roman" panose="02020603050405020304" pitchFamily="18" charset="0"/>
                <a:cs typeface="Times New Roman" panose="02020603050405020304" pitchFamily="18" charset="0"/>
              </a:rPr>
              <a:t>// Functions</a:t>
            </a:r>
            <a:endParaRPr lang="en-US" altLang="en-US" b="1" dirty="0">
              <a:solidFill>
                <a:schemeClr val="bg1"/>
              </a:solidFill>
              <a:latin typeface="Times New Roman" panose="02020603050405020304" pitchFamily="18" charset="0"/>
              <a:cs typeface="Times New Roman" panose="02020603050405020304" pitchFamily="18" charset="0"/>
            </a:endParaRPr>
          </a:p>
          <a:p>
            <a:r>
              <a:rPr lang="en-US" altLang="en-US" b="1" dirty="0">
                <a:solidFill>
                  <a:srgbClr val="FFFF00"/>
                </a:solidFill>
                <a:latin typeface="Times New Roman" panose="02020603050405020304" pitchFamily="18" charset="0"/>
                <a:cs typeface="Times New Roman" panose="02020603050405020304" pitchFamily="18" charset="0"/>
              </a:rPr>
              <a:t>	</a:t>
            </a:r>
            <a:r>
              <a:rPr lang="en-US" altLang="en-US" b="1" dirty="0" smtClean="0">
                <a:solidFill>
                  <a:srgbClr val="FFFF00"/>
                </a:solidFill>
                <a:latin typeface="Times New Roman" panose="02020603050405020304" pitchFamily="18" charset="0"/>
                <a:cs typeface="Times New Roman" panose="02020603050405020304" pitchFamily="18" charset="0"/>
              </a:rPr>
              <a:t>Name</a:t>
            </a:r>
            <a:r>
              <a:rPr lang="en-US" altLang="en-US" b="1" dirty="0">
                <a:solidFill>
                  <a:srgbClr val="FFFF00"/>
                </a:solidFill>
                <a:latin typeface="Times New Roman" panose="02020603050405020304" pitchFamily="18" charset="0"/>
                <a:cs typeface="Times New Roman" panose="02020603050405020304" pitchFamily="18" charset="0"/>
              </a:rPr>
              <a:t>: </a:t>
            </a:r>
            <a:r>
              <a:rPr lang="en-US" altLang="en-US" b="1" dirty="0" smtClean="0">
                <a:solidFill>
                  <a:srgbClr val="FFFF00"/>
                </a:solidFill>
                <a:latin typeface="Times New Roman" panose="02020603050405020304" pitchFamily="18" charset="0"/>
                <a:cs typeface="Times New Roman" panose="02020603050405020304" pitchFamily="18" charset="0"/>
              </a:rPr>
              <a:t>string 	</a:t>
            </a:r>
            <a:r>
              <a:rPr lang="en-US" altLang="en-US" b="1" dirty="0">
                <a:solidFill>
                  <a:schemeClr val="bg1"/>
                </a:solidFill>
                <a:latin typeface="Times New Roman" panose="02020603050405020304" pitchFamily="18" charset="0"/>
                <a:cs typeface="Times New Roman" panose="02020603050405020304" pitchFamily="18" charset="0"/>
              </a:rPr>
              <a:t>// variables</a:t>
            </a:r>
          </a:p>
          <a:p>
            <a:r>
              <a:rPr lang="en-US" altLang="en-US" b="1" dirty="0">
                <a:solidFill>
                  <a:srgbClr val="FFFF00"/>
                </a:solidFill>
                <a:latin typeface="Times New Roman" panose="02020603050405020304" pitchFamily="18" charset="0"/>
                <a:cs typeface="Times New Roman" panose="02020603050405020304" pitchFamily="18" charset="0"/>
              </a:rPr>
              <a:t>}</a:t>
            </a:r>
          </a:p>
          <a:p>
            <a:pPr algn="ct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0689276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2038350"/>
            <a:ext cx="3276600" cy="646331"/>
          </a:xfrm>
        </p:spPr>
        <p:txBody>
          <a:bodyPr>
            <a:normAutofit/>
          </a:bodyPr>
          <a:lstStyle/>
          <a:p>
            <a:pPr algn="l"/>
            <a:r>
              <a:rPr lang="en-US" dirty="0" smtClean="0"/>
              <a:t>Agenda	</a:t>
            </a:r>
            <a:endParaRPr lang="en-US" dirty="0"/>
          </a:p>
        </p:txBody>
      </p:sp>
      <p:sp>
        <p:nvSpPr>
          <p:cNvPr id="21507" name="Content Placeholder 2"/>
          <p:cNvSpPr>
            <a:spLocks noGrp="1"/>
          </p:cNvSpPr>
          <p:nvPr>
            <p:ph type="body" sz="quarter" idx="13"/>
          </p:nvPr>
        </p:nvSpPr>
        <p:spPr>
          <a:xfrm>
            <a:off x="2646680" y="-10160"/>
            <a:ext cx="3505200" cy="5181600"/>
          </a:xfrm>
        </p:spPr>
        <p:style>
          <a:lnRef idx="1">
            <a:schemeClr val="accent6"/>
          </a:lnRef>
          <a:fillRef idx="2">
            <a:schemeClr val="accent6"/>
          </a:fillRef>
          <a:effectRef idx="1">
            <a:schemeClr val="accent6"/>
          </a:effectRef>
          <a:fontRef idx="minor">
            <a:schemeClr val="dk1"/>
          </a:fontRef>
        </p:style>
        <p:txBody>
          <a:bodyPr/>
          <a:lstStyle/>
          <a:p>
            <a:pPr lvl="1"/>
            <a:r>
              <a:rPr lang="en-US" sz="1400" b="1" dirty="0">
                <a:latin typeface="Times New Roman" panose="02020603050405020304" pitchFamily="18" charset="0"/>
                <a:cs typeface="Times New Roman" panose="02020603050405020304" pitchFamily="18" charset="0"/>
              </a:rPr>
              <a:t>High-Level Overview</a:t>
            </a:r>
          </a:p>
          <a:p>
            <a:pPr lvl="1"/>
            <a:r>
              <a:rPr lang="en-US" altLang="en-US" sz="1400" b="1" dirty="0" smtClean="0">
                <a:latin typeface="Times New Roman" panose="02020603050405020304" pitchFamily="18" charset="0"/>
                <a:cs typeface="Times New Roman" panose="02020603050405020304" pitchFamily="18" charset="0"/>
              </a:rPr>
              <a:t>Architecture</a:t>
            </a:r>
          </a:p>
          <a:p>
            <a:pPr lvl="1"/>
            <a:r>
              <a:rPr lang="en-US" altLang="en-US" sz="1400" b="1" dirty="0" smtClean="0">
                <a:latin typeface="Times New Roman" panose="02020603050405020304" pitchFamily="18" charset="0"/>
                <a:cs typeface="Times New Roman" panose="02020603050405020304" pitchFamily="18" charset="0"/>
              </a:rPr>
              <a:t>Angular Compiler</a:t>
            </a:r>
          </a:p>
          <a:p>
            <a:pPr lvl="1"/>
            <a:r>
              <a:rPr lang="en-US" altLang="en-US" sz="1400" b="1" dirty="0" smtClean="0">
                <a:latin typeface="Times New Roman" panose="02020603050405020304" pitchFamily="18" charset="0"/>
                <a:cs typeface="Times New Roman" panose="02020603050405020304" pitchFamily="18" charset="0"/>
              </a:rPr>
              <a:t>Module</a:t>
            </a:r>
            <a:endParaRPr lang="en-US" altLang="en-US" sz="1400" b="1" dirty="0">
              <a:latin typeface="Times New Roman" panose="02020603050405020304" pitchFamily="18" charset="0"/>
              <a:cs typeface="Times New Roman" panose="02020603050405020304" pitchFamily="18" charset="0"/>
            </a:endParaRPr>
          </a:p>
          <a:p>
            <a:pPr lvl="1"/>
            <a:r>
              <a:rPr lang="en-US" altLang="en-US" sz="1400" b="1" dirty="0" smtClean="0">
                <a:latin typeface="Times New Roman" panose="02020603050405020304" pitchFamily="18" charset="0"/>
                <a:cs typeface="Times New Roman" panose="02020603050405020304" pitchFamily="18" charset="0"/>
              </a:rPr>
              <a:t>Component (basic</a:t>
            </a:r>
            <a:r>
              <a:rPr lang="en-US" altLang="en-US" sz="1400" b="1" dirty="0" smtClean="0">
                <a:latin typeface="Times New Roman" panose="02020603050405020304" pitchFamily="18" charset="0"/>
                <a:cs typeface="Times New Roman" panose="02020603050405020304" pitchFamily="18" charset="0"/>
              </a:rPr>
              <a:t>)</a:t>
            </a:r>
          </a:p>
          <a:p>
            <a:pPr lvl="1"/>
            <a:r>
              <a:rPr lang="en-US" altLang="en-US" sz="1400" b="1" dirty="0" smtClean="0">
                <a:latin typeface="Times New Roman" panose="02020603050405020304" pitchFamily="18" charset="0"/>
                <a:cs typeface="Times New Roman" panose="02020603050405020304" pitchFamily="18" charset="0"/>
              </a:rPr>
              <a:t>Bootstrap app</a:t>
            </a:r>
            <a:endParaRPr lang="en-US" altLang="en-US" sz="1400" b="1" dirty="0">
              <a:latin typeface="Times New Roman" panose="02020603050405020304" pitchFamily="18" charset="0"/>
              <a:cs typeface="Times New Roman" panose="02020603050405020304" pitchFamily="18" charset="0"/>
            </a:endParaRPr>
          </a:p>
          <a:p>
            <a:pPr lvl="1"/>
            <a:r>
              <a:rPr lang="en-US" altLang="en-US" sz="1400" b="1" dirty="0" smtClean="0">
                <a:latin typeface="Times New Roman" panose="02020603050405020304" pitchFamily="18" charset="0"/>
                <a:cs typeface="Times New Roman" panose="02020603050405020304" pitchFamily="18" charset="0"/>
              </a:rPr>
              <a:t>Binding </a:t>
            </a:r>
            <a:r>
              <a:rPr lang="en-US" altLang="en-US" sz="1400" b="1" dirty="0">
                <a:latin typeface="Times New Roman" panose="02020603050405020304" pitchFamily="18" charset="0"/>
                <a:cs typeface="Times New Roman" panose="02020603050405020304" pitchFamily="18" charset="0"/>
              </a:rPr>
              <a:t>(basic)</a:t>
            </a:r>
          </a:p>
          <a:p>
            <a:pPr lvl="1"/>
            <a:r>
              <a:rPr lang="en-US" altLang="en-US" sz="1400" b="1" dirty="0" smtClean="0">
                <a:latin typeface="Times New Roman" panose="02020603050405020304" pitchFamily="18" charset="0"/>
                <a:cs typeface="Times New Roman" panose="02020603050405020304" pitchFamily="18" charset="0"/>
              </a:rPr>
              <a:t>Component(advanced)</a:t>
            </a:r>
          </a:p>
          <a:p>
            <a:pPr lvl="1"/>
            <a:r>
              <a:rPr lang="en-US" altLang="en-US" sz="1400" b="1" dirty="0" smtClean="0">
                <a:latin typeface="Times New Roman" panose="02020603050405020304" pitchFamily="18" charset="0"/>
                <a:cs typeface="Times New Roman" panose="02020603050405020304" pitchFamily="18" charset="0"/>
              </a:rPr>
              <a:t>Binding </a:t>
            </a:r>
            <a:r>
              <a:rPr lang="en-US" altLang="en-US" sz="1400" b="1" dirty="0">
                <a:latin typeface="Times New Roman" panose="02020603050405020304" pitchFamily="18" charset="0"/>
                <a:cs typeface="Times New Roman" panose="02020603050405020304" pitchFamily="18" charset="0"/>
              </a:rPr>
              <a:t>(</a:t>
            </a:r>
            <a:r>
              <a:rPr lang="en-US" altLang="en-US" sz="1400" b="1" dirty="0" smtClean="0">
                <a:latin typeface="Times New Roman" panose="02020603050405020304" pitchFamily="18" charset="0"/>
                <a:cs typeface="Times New Roman" panose="02020603050405020304" pitchFamily="18" charset="0"/>
              </a:rPr>
              <a:t>advanced)</a:t>
            </a:r>
          </a:p>
          <a:p>
            <a:pPr lvl="1"/>
            <a:r>
              <a:rPr lang="en-US" altLang="en-US" sz="1400" b="1" dirty="0" smtClean="0">
                <a:latin typeface="Times New Roman" panose="02020603050405020304" pitchFamily="18" charset="0"/>
                <a:cs typeface="Times New Roman" panose="02020603050405020304" pitchFamily="18" charset="0"/>
              </a:rPr>
              <a:t>Directives</a:t>
            </a:r>
          </a:p>
          <a:p>
            <a:pPr lvl="1"/>
            <a:r>
              <a:rPr lang="en-US" altLang="en-US" sz="1400" b="1" dirty="0" smtClean="0">
                <a:latin typeface="Times New Roman" panose="02020603050405020304" pitchFamily="18" charset="0"/>
                <a:cs typeface="Times New Roman" panose="02020603050405020304" pitchFamily="18" charset="0"/>
              </a:rPr>
              <a:t>Form</a:t>
            </a:r>
          </a:p>
          <a:p>
            <a:pPr lvl="1"/>
            <a:r>
              <a:rPr lang="en-US" altLang="en-US" sz="1400" b="1" dirty="0" smtClean="0">
                <a:latin typeface="Times New Roman" panose="02020603050405020304" pitchFamily="18" charset="0"/>
                <a:cs typeface="Times New Roman" panose="02020603050405020304" pitchFamily="18" charset="0"/>
              </a:rPr>
              <a:t>Routing</a:t>
            </a:r>
          </a:p>
          <a:p>
            <a:pPr lvl="1"/>
            <a:r>
              <a:rPr lang="en-US" altLang="en-US" sz="1400" b="1" dirty="0" smtClean="0">
                <a:latin typeface="Times New Roman" panose="02020603050405020304" pitchFamily="18" charset="0"/>
                <a:cs typeface="Times New Roman" panose="02020603050405020304" pitchFamily="18" charset="0"/>
              </a:rPr>
              <a:t>DI</a:t>
            </a:r>
            <a:endParaRPr lang="en-US" altLang="en-US" sz="1400" b="1" dirty="0">
              <a:latin typeface="Times New Roman" panose="02020603050405020304" pitchFamily="18" charset="0"/>
              <a:cs typeface="Times New Roman" panose="02020603050405020304" pitchFamily="18" charset="0"/>
            </a:endParaRPr>
          </a:p>
          <a:p>
            <a:pPr lvl="1"/>
            <a:r>
              <a:rPr lang="en-US" altLang="en-US" sz="1400" b="1" dirty="0" smtClean="0">
                <a:latin typeface="Times New Roman" panose="02020603050405020304" pitchFamily="18" charset="0"/>
                <a:cs typeface="Times New Roman" panose="02020603050405020304" pitchFamily="18" charset="0"/>
              </a:rPr>
              <a:t>Services</a:t>
            </a:r>
            <a:endParaRPr lang="en-US" altLang="en-US" sz="1400" b="1" dirty="0">
              <a:latin typeface="Times New Roman" panose="02020603050405020304" pitchFamily="18" charset="0"/>
              <a:cs typeface="Times New Roman" panose="02020603050405020304" pitchFamily="18" charset="0"/>
            </a:endParaRPr>
          </a:p>
          <a:p>
            <a:pPr lvl="1"/>
            <a:r>
              <a:rPr lang="en-US" sz="1400" b="1" dirty="0">
                <a:latin typeface="Times New Roman" panose="02020603050405020304" pitchFamily="18" charset="0"/>
                <a:cs typeface="Times New Roman" panose="02020603050405020304" pitchFamily="18" charset="0"/>
              </a:rPr>
              <a:t>B</a:t>
            </a:r>
            <a:r>
              <a:rPr lang="en-US" sz="1400" b="1" dirty="0" smtClean="0">
                <a:latin typeface="Times New Roman" panose="02020603050405020304" pitchFamily="18" charset="0"/>
                <a:cs typeface="Times New Roman" panose="02020603050405020304" pitchFamily="18" charset="0"/>
              </a:rPr>
              <a:t>rowser/server communication</a:t>
            </a:r>
          </a:p>
          <a:p>
            <a:pPr lvl="1"/>
            <a:r>
              <a:rPr lang="en-US" altLang="en-US" sz="1400" b="1" dirty="0" smtClean="0">
                <a:latin typeface="Times New Roman" panose="02020603050405020304" pitchFamily="18" charset="0"/>
                <a:cs typeface="Times New Roman" panose="02020603050405020304" pitchFamily="18" charset="0"/>
              </a:rPr>
              <a:t>Manage State</a:t>
            </a:r>
          </a:p>
          <a:p>
            <a:pPr lvl="1"/>
            <a:r>
              <a:rPr lang="en-US" altLang="en-US" sz="1400" b="1" dirty="0" smtClean="0">
                <a:solidFill>
                  <a:srgbClr val="FF0000"/>
                </a:solidFill>
                <a:latin typeface="Times New Roman" panose="02020603050405020304" pitchFamily="18" charset="0"/>
                <a:cs typeface="Times New Roman" panose="02020603050405020304" pitchFamily="18" charset="0"/>
              </a:rPr>
              <a:t>Security</a:t>
            </a:r>
          </a:p>
          <a:p>
            <a:pPr lvl="1"/>
            <a:r>
              <a:rPr lang="en-US" altLang="en-US" sz="1400" b="1" dirty="0" smtClean="0">
                <a:latin typeface="Times New Roman" panose="02020603050405020304" pitchFamily="18" charset="0"/>
                <a:cs typeface="Times New Roman" panose="02020603050405020304" pitchFamily="18" charset="0"/>
              </a:rPr>
              <a:t>Unit Testing</a:t>
            </a:r>
          </a:p>
          <a:p>
            <a:pPr lvl="1"/>
            <a:r>
              <a:rPr lang="en-US" altLang="en-US" sz="1400" b="1" dirty="0" err="1" smtClean="0">
                <a:latin typeface="Times New Roman" panose="02020603050405020304" pitchFamily="18" charset="0"/>
                <a:cs typeface="Times New Roman" panose="02020603050405020304" pitchFamily="18" charset="0"/>
              </a:rPr>
              <a:t>Webpack</a:t>
            </a:r>
            <a:endParaRPr lang="en-US" altLang="en-US" sz="1400" b="1" dirty="0" smtClean="0">
              <a:latin typeface="Times New Roman" panose="02020603050405020304" pitchFamily="18" charset="0"/>
              <a:cs typeface="Times New Roman" panose="02020603050405020304" pitchFamily="18" charset="0"/>
            </a:endParaRPr>
          </a:p>
          <a:p>
            <a:pPr lvl="1"/>
            <a:r>
              <a:rPr lang="en-US" altLang="en-US" sz="1400" b="1" dirty="0" smtClean="0">
                <a:latin typeface="Times New Roman" panose="02020603050405020304" pitchFamily="18" charset="0"/>
                <a:cs typeface="Times New Roman" panose="02020603050405020304" pitchFamily="18" charset="0"/>
              </a:rPr>
              <a:t>Workshop</a:t>
            </a:r>
            <a:endParaRPr lang="en-US" altLang="en-US" sz="1400" b="1" dirty="0">
              <a:latin typeface="Times New Roman" panose="02020603050405020304" pitchFamily="18" charset="0"/>
              <a:cs typeface="Times New Roman" panose="02020603050405020304" pitchFamily="18" charset="0"/>
            </a:endParaRPr>
          </a:p>
          <a:p>
            <a:endParaRPr lang="en-US" altLang="en-US" sz="1600" dirty="0"/>
          </a:p>
          <a:p>
            <a:pPr lvl="1"/>
            <a:endParaRPr lang="en-US" altLang="en-US" sz="1600" dirty="0"/>
          </a:p>
          <a:p>
            <a:pPr lvl="1"/>
            <a:endParaRPr lang="en-US" altLang="en-US" sz="1600" dirty="0"/>
          </a:p>
          <a:p>
            <a:endParaRPr lang="en-US" altLang="en-US" sz="1600" dirty="0"/>
          </a:p>
          <a:p>
            <a:endParaRPr lang="en-US" altLang="en-US" sz="1600" dirty="0"/>
          </a:p>
          <a:p>
            <a:endParaRPr lang="en-US" altLang="en-US" sz="1600" dirty="0"/>
          </a:p>
        </p:txBody>
      </p:sp>
      <p:sp>
        <p:nvSpPr>
          <p:cNvPr id="4" name="Footer Placeholder 3"/>
          <p:cNvSpPr>
            <a:spLocks noGrp="1"/>
          </p:cNvSpPr>
          <p:nvPr>
            <p:ph type="ftr" sz="quarter" idx="11"/>
          </p:nvPr>
        </p:nvSpPr>
        <p:spPr>
          <a:xfrm>
            <a:off x="76200" y="4869656"/>
            <a:ext cx="2895600" cy="273844"/>
          </a:xfrm>
        </p:spPr>
        <p:txBody>
          <a:bodyPr/>
          <a:lstStyle/>
          <a:p>
            <a:pPr>
              <a:defRPr/>
            </a:pPr>
            <a:r>
              <a:rPr lang="en-US" altLang="en-US" dirty="0" smtClean="0"/>
              <a:t>Security Classification: Internal</a:t>
            </a:r>
            <a:endParaRPr lang="en-US" altLang="en-US" dirty="0"/>
          </a:p>
        </p:txBody>
      </p:sp>
      <p:pic>
        <p:nvPicPr>
          <p:cNvPr id="2052"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72200" y="0"/>
            <a:ext cx="3048000" cy="51917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defRPr/>
            </a:pPr>
            <a:r>
              <a:rPr lang="en-US" sz="2500" dirty="0" smtClean="0">
                <a:latin typeface="Times New Roman" panose="02020603050405020304" pitchFamily="18" charset="0"/>
                <a:cs typeface="Times New Roman" panose="02020603050405020304" pitchFamily="18" charset="0"/>
              </a:rPr>
              <a:t>Component (4)</a:t>
            </a:r>
            <a:endParaRPr lang="en-US" sz="2500" dirty="0">
              <a:latin typeface="Times New Roman" panose="02020603050405020304" pitchFamily="18" charset="0"/>
              <a:cs typeface="Times New Roman" panose="02020603050405020304" pitchFamily="18" charset="0"/>
            </a:endParaRPr>
          </a:p>
        </p:txBody>
      </p:sp>
      <p:sp>
        <p:nvSpPr>
          <p:cNvPr id="24579" name="Content Placeholder 2"/>
          <p:cNvSpPr>
            <a:spLocks noGrp="1"/>
          </p:cNvSpPr>
          <p:nvPr>
            <p:ph sz="quarter" idx="13"/>
          </p:nvPr>
        </p:nvSpPr>
        <p:spPr>
          <a:xfrm>
            <a:off x="152400" y="819150"/>
            <a:ext cx="8991600" cy="4038600"/>
          </a:xfrm>
        </p:spPr>
        <p:txBody>
          <a:bodyPr/>
          <a:lstStyle/>
          <a:p>
            <a:pPr marL="342900" lvl="1" indent="-342900">
              <a:buFont typeface="Arial" pitchFamily="34" charset="0"/>
              <a:buChar char="•"/>
            </a:pPr>
            <a:r>
              <a:rPr lang="en-US" altLang="en-US" sz="2400" b="1" dirty="0" smtClean="0">
                <a:latin typeface="Times New Roman" panose="02020603050405020304" pitchFamily="18" charset="0"/>
                <a:cs typeface="Times New Roman" panose="02020603050405020304" pitchFamily="18" charset="0"/>
              </a:rPr>
              <a:t>How </a:t>
            </a:r>
            <a:r>
              <a:rPr lang="en-US" altLang="en-US" sz="2400" b="1" dirty="0">
                <a:latin typeface="Times New Roman" panose="02020603050405020304" pitchFamily="18" charset="0"/>
                <a:cs typeface="Times New Roman" panose="02020603050405020304" pitchFamily="18" charset="0"/>
              </a:rPr>
              <a:t>to create a </a:t>
            </a:r>
            <a:r>
              <a:rPr lang="en-US" altLang="en-US" sz="2400" b="1" dirty="0" smtClean="0">
                <a:latin typeface="Times New Roman" panose="02020603050405020304" pitchFamily="18" charset="0"/>
                <a:cs typeface="Times New Roman" panose="02020603050405020304" pitchFamily="18" charset="0"/>
              </a:rPr>
              <a:t>Component?</a:t>
            </a:r>
            <a:endParaRPr lang="en-US" altLang="en-US" dirty="0">
              <a:latin typeface="Times New Roman" panose="02020603050405020304" pitchFamily="18" charset="0"/>
              <a:cs typeface="Times New Roman" panose="02020603050405020304" pitchFamily="18" charset="0"/>
            </a:endParaRPr>
          </a:p>
          <a:p>
            <a:pPr lvl="1"/>
            <a:r>
              <a:rPr lang="en-US" altLang="en-US" dirty="0">
                <a:latin typeface="Times New Roman" panose="02020603050405020304" pitchFamily="18" charset="0"/>
                <a:cs typeface="Times New Roman" panose="02020603050405020304" pitchFamily="18" charset="0"/>
              </a:rPr>
              <a:t>Step 2: </a:t>
            </a:r>
            <a:r>
              <a:rPr lang="en-US" altLang="en-US" dirty="0" smtClean="0">
                <a:latin typeface="Times New Roman" panose="02020603050405020304" pitchFamily="18" charset="0"/>
                <a:cs typeface="Times New Roman" panose="02020603050405020304" pitchFamily="18" charset="0"/>
              </a:rPr>
              <a:t> Notify Angular knows that class </a:t>
            </a:r>
            <a:r>
              <a:rPr lang="en-US" altLang="en-US" dirty="0" err="1" smtClean="0">
                <a:latin typeface="Times New Roman" panose="02020603050405020304" pitchFamily="18" charset="0"/>
                <a:cs typeface="Times New Roman" panose="02020603050405020304" pitchFamily="18" charset="0"/>
              </a:rPr>
              <a:t>MyComponent</a:t>
            </a:r>
            <a:r>
              <a:rPr lang="en-US" altLang="en-US" dirty="0" smtClean="0">
                <a:latin typeface="Times New Roman" panose="02020603050405020304" pitchFamily="18" charset="0"/>
                <a:cs typeface="Times New Roman" panose="02020603050405020304" pitchFamily="18" charset="0"/>
              </a:rPr>
              <a:t> is a Component by add @Component to class </a:t>
            </a:r>
            <a:r>
              <a:rPr lang="en-US" altLang="en-US" dirty="0" err="1" smtClean="0">
                <a:latin typeface="Times New Roman" panose="02020603050405020304" pitchFamily="18" charset="0"/>
                <a:cs typeface="Times New Roman" panose="02020603050405020304" pitchFamily="18" charset="0"/>
              </a:rPr>
              <a:t>MyComponent</a:t>
            </a:r>
            <a:r>
              <a:rPr lang="en-US" altLang="en-US" dirty="0" smtClean="0">
                <a:latin typeface="Times New Roman" panose="02020603050405020304" pitchFamily="18" charset="0"/>
                <a:cs typeface="Times New Roman" panose="02020603050405020304" pitchFamily="18" charset="0"/>
              </a:rPr>
              <a:t>.</a:t>
            </a:r>
          </a:p>
          <a:p>
            <a:pPr marL="914400" lvl="2" indent="0">
              <a:buNone/>
            </a:pPr>
            <a:endParaRPr lang="en-US" altLang="en-US" dirty="0"/>
          </a:p>
          <a:p>
            <a:pPr lvl="2"/>
            <a:endParaRPr lang="en-US" altLang="en-US" dirty="0"/>
          </a:p>
          <a:p>
            <a:pPr marL="457200" lvl="1" indent="0">
              <a:buNone/>
            </a:pPr>
            <a:endParaRPr lang="en-US" altLang="en-US" dirty="0" smtClean="0"/>
          </a:p>
          <a:p>
            <a:pPr marL="914400" lvl="2" indent="0">
              <a:buNone/>
            </a:pPr>
            <a:endParaRPr lang="en-US" altLang="en-US" dirty="0" smtClean="0"/>
          </a:p>
          <a:p>
            <a:pPr marL="1371600" lvl="3" indent="0">
              <a:buNone/>
            </a:pPr>
            <a:endParaRPr lang="en-US" altLang="en-US" dirty="0" smtClean="0"/>
          </a:p>
          <a:p>
            <a:pPr lvl="2"/>
            <a:endParaRPr lang="en-US" altLang="en-US" dirty="0" smtClean="0"/>
          </a:p>
          <a:p>
            <a:pPr lvl="2"/>
            <a:endParaRPr lang="en-US" altLang="en-US" dirty="0" smtClean="0"/>
          </a:p>
          <a:p>
            <a:pPr marL="914400" lvl="2" indent="0">
              <a:buNone/>
            </a:pPr>
            <a:endParaRPr lang="en-US" altLang="en-US" dirty="0" smtClean="0"/>
          </a:p>
          <a:p>
            <a:pPr marL="914400" lvl="2" indent="0">
              <a:buNone/>
            </a:pPr>
            <a:endParaRPr lang="en-US" altLang="en-US" dirty="0"/>
          </a:p>
          <a:p>
            <a:pPr marL="914400" lvl="2" indent="0">
              <a:buNone/>
            </a:pPr>
            <a:endParaRPr lang="en-US" altLang="en-US" sz="2000" dirty="0"/>
          </a:p>
        </p:txBody>
      </p:sp>
      <p:sp>
        <p:nvSpPr>
          <p:cNvPr id="5" name="Rounded Rectangle 4"/>
          <p:cNvSpPr/>
          <p:nvPr/>
        </p:nvSpPr>
        <p:spPr>
          <a:xfrm>
            <a:off x="1371600" y="2038350"/>
            <a:ext cx="7239000" cy="2819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400" b="1" dirty="0">
              <a:solidFill>
                <a:srgbClr val="FFFF00"/>
              </a:solidFill>
              <a:latin typeface="Times New Roman" panose="02020603050405020304" pitchFamily="18" charset="0"/>
              <a:cs typeface="Times New Roman" panose="02020603050405020304" pitchFamily="18" charset="0"/>
            </a:endParaRPr>
          </a:p>
          <a:p>
            <a:endParaRPr lang="en-US" sz="1400" b="1" dirty="0" smtClean="0">
              <a:solidFill>
                <a:srgbClr val="FFFF00"/>
              </a:solidFill>
              <a:latin typeface="Times New Roman" panose="02020603050405020304" pitchFamily="18" charset="0"/>
              <a:cs typeface="Times New Roman" panose="02020603050405020304" pitchFamily="18" charset="0"/>
            </a:endParaRPr>
          </a:p>
          <a:p>
            <a:r>
              <a:rPr lang="en-US" sz="1400" b="1" dirty="0" smtClean="0">
                <a:solidFill>
                  <a:srgbClr val="C00000"/>
                </a:solidFill>
                <a:latin typeface="Times New Roman" panose="02020603050405020304" pitchFamily="18" charset="0"/>
                <a:cs typeface="Times New Roman" panose="02020603050405020304" pitchFamily="18" charset="0"/>
              </a:rPr>
              <a:t>@</a:t>
            </a:r>
            <a:r>
              <a:rPr lang="en-US" sz="1400" b="1" dirty="0">
                <a:solidFill>
                  <a:srgbClr val="C00000"/>
                </a:solidFill>
                <a:latin typeface="Times New Roman" panose="02020603050405020304" pitchFamily="18" charset="0"/>
                <a:cs typeface="Times New Roman" panose="02020603050405020304" pitchFamily="18" charset="0"/>
              </a:rPr>
              <a:t>Component</a:t>
            </a:r>
            <a:r>
              <a:rPr lang="en-US" sz="1400" b="1" dirty="0">
                <a:solidFill>
                  <a:srgbClr val="FFFF00"/>
                </a:solidFill>
                <a:latin typeface="Times New Roman" panose="02020603050405020304" pitchFamily="18" charset="0"/>
                <a:cs typeface="Times New Roman" panose="02020603050405020304" pitchFamily="18" charset="0"/>
              </a:rPr>
              <a:t>({ </a:t>
            </a:r>
          </a:p>
          <a:p>
            <a:r>
              <a:rPr lang="en-US" sz="1400" b="1" dirty="0">
                <a:solidFill>
                  <a:srgbClr val="FFFF00"/>
                </a:solidFill>
                <a:latin typeface="Times New Roman" panose="02020603050405020304" pitchFamily="18" charset="0"/>
                <a:cs typeface="Times New Roman" panose="02020603050405020304" pitchFamily="18" charset="0"/>
              </a:rPr>
              <a:t>	selector: 'my-app</a:t>
            </a:r>
            <a:r>
              <a:rPr lang="en-US" sz="1400" b="1" dirty="0" smtClean="0">
                <a:solidFill>
                  <a:srgbClr val="FFFF00"/>
                </a:solidFill>
                <a:latin typeface="Times New Roman" panose="02020603050405020304" pitchFamily="18" charset="0"/>
                <a:cs typeface="Times New Roman" panose="02020603050405020304" pitchFamily="18" charset="0"/>
              </a:rPr>
              <a:t>',	</a:t>
            </a:r>
            <a:r>
              <a:rPr lang="en-US" sz="1400" b="1" dirty="0">
                <a:solidFill>
                  <a:schemeClr val="bg1"/>
                </a:solidFill>
                <a:latin typeface="Times New Roman" panose="02020603050405020304" pitchFamily="18" charset="0"/>
                <a:cs typeface="Times New Roman" panose="02020603050405020304" pitchFamily="18" charset="0"/>
              </a:rPr>
              <a:t>// html </a:t>
            </a:r>
            <a:r>
              <a:rPr lang="en-US" sz="1400" b="1" dirty="0" smtClean="0">
                <a:solidFill>
                  <a:schemeClr val="bg1"/>
                </a:solidFill>
                <a:latin typeface="Times New Roman" panose="02020603050405020304" pitchFamily="18" charset="0"/>
                <a:cs typeface="Times New Roman" panose="02020603050405020304" pitchFamily="18" charset="0"/>
              </a:rPr>
              <a:t>tag</a:t>
            </a:r>
            <a:r>
              <a:rPr lang="en-US" sz="1400" b="1" dirty="0">
                <a:solidFill>
                  <a:srgbClr val="FFFF00"/>
                </a:solidFill>
                <a:latin typeface="Times New Roman" panose="02020603050405020304" pitchFamily="18" charset="0"/>
                <a:cs typeface="Times New Roman" panose="02020603050405020304" pitchFamily="18" charset="0"/>
              </a:rPr>
              <a:t>	</a:t>
            </a:r>
            <a:endParaRPr lang="en-US" sz="1400" b="1" dirty="0">
              <a:solidFill>
                <a:schemeClr val="bg1"/>
              </a:solidFill>
              <a:latin typeface="Times New Roman" panose="02020603050405020304" pitchFamily="18" charset="0"/>
              <a:cs typeface="Times New Roman" panose="02020603050405020304" pitchFamily="18" charset="0"/>
            </a:endParaRPr>
          </a:p>
          <a:p>
            <a:r>
              <a:rPr lang="en-US" sz="1400" b="1" dirty="0">
                <a:solidFill>
                  <a:srgbClr val="FFFF00"/>
                </a:solidFill>
                <a:latin typeface="Times New Roman" panose="02020603050405020304" pitchFamily="18" charset="0"/>
                <a:cs typeface="Times New Roman" panose="02020603050405020304" pitchFamily="18" charset="0"/>
              </a:rPr>
              <a:t>	styles: [` .main-text { color: orange } `]  </a:t>
            </a:r>
            <a:r>
              <a:rPr lang="en-US" sz="1400" b="1" dirty="0" smtClean="0">
                <a:solidFill>
                  <a:srgbClr val="FFFF00"/>
                </a:solidFill>
                <a:latin typeface="Times New Roman" panose="02020603050405020304" pitchFamily="18" charset="0"/>
                <a:cs typeface="Times New Roman" panose="02020603050405020304" pitchFamily="18" charset="0"/>
              </a:rPr>
              <a:t> </a:t>
            </a:r>
            <a:r>
              <a:rPr lang="en-US" sz="1400" b="1" dirty="0">
                <a:solidFill>
                  <a:srgbClr val="FFFF00"/>
                </a:solidFill>
                <a:latin typeface="Times New Roman" panose="02020603050405020304" pitchFamily="18" charset="0"/>
                <a:cs typeface="Times New Roman" panose="02020603050405020304" pitchFamily="18" charset="0"/>
              </a:rPr>
              <a:t>Or </a:t>
            </a:r>
            <a:r>
              <a:rPr lang="en-US" sz="1400" b="1" dirty="0" err="1" smtClean="0">
                <a:solidFill>
                  <a:srgbClr val="FFFF00"/>
                </a:solidFill>
                <a:latin typeface="Times New Roman" panose="02020603050405020304" pitchFamily="18" charset="0"/>
                <a:cs typeface="Times New Roman" panose="02020603050405020304" pitchFamily="18" charset="0"/>
              </a:rPr>
              <a:t>styleUrls</a:t>
            </a:r>
            <a:r>
              <a:rPr lang="en-US" sz="1400" b="1" dirty="0" smtClean="0">
                <a:solidFill>
                  <a:srgbClr val="FFFF00"/>
                </a:solidFill>
                <a:latin typeface="Times New Roman" panose="02020603050405020304" pitchFamily="18" charset="0"/>
                <a:cs typeface="Times New Roman" panose="02020603050405020304" pitchFamily="18" charset="0"/>
              </a:rPr>
              <a:t>      </a:t>
            </a:r>
            <a:r>
              <a:rPr lang="en-US" sz="1400" b="1" dirty="0">
                <a:solidFill>
                  <a:schemeClr val="bg1"/>
                </a:solidFill>
                <a:latin typeface="Times New Roman" panose="02020603050405020304" pitchFamily="18" charset="0"/>
                <a:cs typeface="Times New Roman" panose="02020603050405020304" pitchFamily="18" charset="0"/>
              </a:rPr>
              <a:t>// Define Style </a:t>
            </a:r>
          </a:p>
          <a:p>
            <a:r>
              <a:rPr lang="en-US" sz="1400" b="1" dirty="0">
                <a:solidFill>
                  <a:srgbClr val="FFFF00"/>
                </a:solidFill>
                <a:latin typeface="Times New Roman" panose="02020603050405020304" pitchFamily="18" charset="0"/>
                <a:cs typeface="Times New Roman" panose="02020603050405020304" pitchFamily="18" charset="0"/>
              </a:rPr>
              <a:t>	template: ` &lt;h1 class="main-text"&gt;Hello Co Ba&lt;/h1&gt; `  </a:t>
            </a:r>
            <a:r>
              <a:rPr lang="en-US" sz="1400" b="1" dirty="0" smtClean="0">
                <a:solidFill>
                  <a:srgbClr val="FFFF00"/>
                </a:solidFill>
                <a:latin typeface="Times New Roman" panose="02020603050405020304" pitchFamily="18" charset="0"/>
                <a:cs typeface="Times New Roman" panose="02020603050405020304" pitchFamily="18" charset="0"/>
              </a:rPr>
              <a:t>Or  </a:t>
            </a:r>
            <a:r>
              <a:rPr lang="en-US" sz="1400" b="1" dirty="0" err="1">
                <a:solidFill>
                  <a:srgbClr val="FFFF00"/>
                </a:solidFill>
                <a:latin typeface="Times New Roman" panose="02020603050405020304" pitchFamily="18" charset="0"/>
                <a:cs typeface="Times New Roman" panose="02020603050405020304" pitchFamily="18" charset="0"/>
              </a:rPr>
              <a:t>templateUrl</a:t>
            </a:r>
            <a:r>
              <a:rPr lang="en-US" sz="1400" b="1" dirty="0">
                <a:solidFill>
                  <a:srgbClr val="FFFF00"/>
                </a:solidFill>
                <a:latin typeface="Times New Roman" panose="02020603050405020304" pitchFamily="18" charset="0"/>
                <a:cs typeface="Times New Roman" panose="02020603050405020304" pitchFamily="18" charset="0"/>
              </a:rPr>
              <a:t> </a:t>
            </a:r>
            <a:r>
              <a:rPr lang="en-US" sz="1400" b="1" dirty="0" smtClean="0">
                <a:solidFill>
                  <a:srgbClr val="FFFF00"/>
                </a:solidFill>
                <a:latin typeface="Times New Roman" panose="02020603050405020304" pitchFamily="18" charset="0"/>
                <a:cs typeface="Times New Roman" panose="02020603050405020304" pitchFamily="18" charset="0"/>
              </a:rPr>
              <a:t> </a:t>
            </a:r>
          </a:p>
          <a:p>
            <a:r>
              <a:rPr lang="en-US" sz="1400" b="1" dirty="0">
                <a:solidFill>
                  <a:srgbClr val="FFFF00"/>
                </a:solidFill>
                <a:latin typeface="Times New Roman" panose="02020603050405020304" pitchFamily="18" charset="0"/>
                <a:cs typeface="Times New Roman" panose="02020603050405020304" pitchFamily="18" charset="0"/>
              </a:rPr>
              <a:t>	</a:t>
            </a:r>
            <a:r>
              <a:rPr lang="en-US" sz="1400" b="1" dirty="0" smtClean="0">
                <a:solidFill>
                  <a:srgbClr val="FFFF00"/>
                </a:solidFill>
                <a:latin typeface="Times New Roman" panose="02020603050405020304" pitchFamily="18" charset="0"/>
                <a:cs typeface="Times New Roman" panose="02020603050405020304" pitchFamily="18" charset="0"/>
              </a:rPr>
              <a:t>		</a:t>
            </a:r>
            <a:r>
              <a:rPr lang="en-US" sz="1400" b="1" dirty="0">
                <a:solidFill>
                  <a:schemeClr val="bg1"/>
                </a:solidFill>
                <a:latin typeface="Times New Roman" panose="02020603050405020304" pitchFamily="18" charset="0"/>
                <a:cs typeface="Times New Roman" panose="02020603050405020304" pitchFamily="18" charset="0"/>
              </a:rPr>
              <a:t>// Define layout component</a:t>
            </a:r>
          </a:p>
          <a:p>
            <a:r>
              <a:rPr lang="en-US" sz="1400" b="1" dirty="0">
                <a:solidFill>
                  <a:srgbClr val="FFFF00"/>
                </a:solidFill>
                <a:latin typeface="Times New Roman" panose="02020603050405020304" pitchFamily="18" charset="0"/>
                <a:cs typeface="Times New Roman" panose="02020603050405020304" pitchFamily="18" charset="0"/>
              </a:rPr>
              <a:t>	</a:t>
            </a:r>
            <a:r>
              <a:rPr lang="en-US" sz="1400" b="1" dirty="0" smtClean="0">
                <a:solidFill>
                  <a:srgbClr val="FFFF00"/>
                </a:solidFill>
                <a:latin typeface="Times New Roman" panose="02020603050405020304" pitchFamily="18" charset="0"/>
                <a:cs typeface="Times New Roman" panose="02020603050405020304" pitchFamily="18" charset="0"/>
              </a:rPr>
              <a:t>})</a:t>
            </a:r>
            <a:endParaRPr lang="en-US" altLang="en-US" sz="1400" b="1" dirty="0" smtClean="0">
              <a:solidFill>
                <a:srgbClr val="FFFF00"/>
              </a:solidFill>
              <a:latin typeface="Times New Roman" panose="02020603050405020304" pitchFamily="18" charset="0"/>
              <a:cs typeface="Times New Roman" panose="02020603050405020304" pitchFamily="18" charset="0"/>
            </a:endParaRPr>
          </a:p>
          <a:p>
            <a:r>
              <a:rPr lang="en-US" altLang="en-US" sz="1400" b="1" dirty="0" smtClean="0">
                <a:solidFill>
                  <a:srgbClr val="FFFF00"/>
                </a:solidFill>
                <a:latin typeface="Times New Roman" panose="02020603050405020304" pitchFamily="18" charset="0"/>
                <a:cs typeface="Times New Roman" panose="02020603050405020304" pitchFamily="18" charset="0"/>
              </a:rPr>
              <a:t>class </a:t>
            </a:r>
            <a:r>
              <a:rPr lang="en-US" altLang="en-US" sz="1400" b="1" dirty="0" err="1">
                <a:solidFill>
                  <a:srgbClr val="FFFF00"/>
                </a:solidFill>
                <a:latin typeface="Times New Roman" panose="02020603050405020304" pitchFamily="18" charset="0"/>
                <a:cs typeface="Times New Roman" panose="02020603050405020304" pitchFamily="18" charset="0"/>
              </a:rPr>
              <a:t>MyComponent</a:t>
            </a:r>
            <a:r>
              <a:rPr lang="en-US" altLang="en-US" sz="1400" b="1" dirty="0">
                <a:solidFill>
                  <a:srgbClr val="FFFF00"/>
                </a:solidFill>
                <a:latin typeface="Times New Roman" panose="02020603050405020304" pitchFamily="18" charset="0"/>
                <a:cs typeface="Times New Roman" panose="02020603050405020304" pitchFamily="18" charset="0"/>
              </a:rPr>
              <a:t> </a:t>
            </a:r>
            <a:r>
              <a:rPr lang="en-US" altLang="en-US" sz="1400" b="1" dirty="0" smtClean="0">
                <a:solidFill>
                  <a:srgbClr val="FFFF00"/>
                </a:solidFill>
                <a:latin typeface="Times New Roman" panose="02020603050405020304" pitchFamily="18" charset="0"/>
                <a:cs typeface="Times New Roman" panose="02020603050405020304" pitchFamily="18" charset="0"/>
              </a:rPr>
              <a:t>{</a:t>
            </a:r>
          </a:p>
          <a:p>
            <a:r>
              <a:rPr lang="en-US" altLang="en-US" sz="1400" b="1" dirty="0" smtClean="0">
                <a:solidFill>
                  <a:srgbClr val="FFFF00"/>
                </a:solidFill>
                <a:latin typeface="Times New Roman" panose="02020603050405020304" pitchFamily="18" charset="0"/>
                <a:cs typeface="Times New Roman" panose="02020603050405020304" pitchFamily="18" charset="0"/>
              </a:rPr>
              <a:t>	constructor() { }</a:t>
            </a:r>
            <a:endParaRPr lang="en-US" altLang="en-US" sz="1400" b="1" dirty="0">
              <a:solidFill>
                <a:srgbClr val="FFFF00"/>
              </a:solidFill>
              <a:latin typeface="Times New Roman" panose="02020603050405020304" pitchFamily="18" charset="0"/>
              <a:cs typeface="Times New Roman" panose="02020603050405020304" pitchFamily="18" charset="0"/>
            </a:endParaRPr>
          </a:p>
          <a:p>
            <a:r>
              <a:rPr lang="en-US" altLang="en-US" sz="1400" b="1" dirty="0">
                <a:solidFill>
                  <a:srgbClr val="FFFF00"/>
                </a:solidFill>
                <a:latin typeface="Times New Roman" panose="02020603050405020304" pitchFamily="18" charset="0"/>
                <a:cs typeface="Times New Roman" panose="02020603050405020304" pitchFamily="18" charset="0"/>
              </a:rPr>
              <a:t>	</a:t>
            </a:r>
            <a:r>
              <a:rPr lang="en-US" altLang="en-US" sz="1400" b="1" dirty="0" err="1">
                <a:solidFill>
                  <a:srgbClr val="FFFF00"/>
                </a:solidFill>
                <a:latin typeface="Times New Roman" panose="02020603050405020304" pitchFamily="18" charset="0"/>
                <a:cs typeface="Times New Roman" panose="02020603050405020304" pitchFamily="18" charset="0"/>
              </a:rPr>
              <a:t>ToDo</a:t>
            </a:r>
            <a:r>
              <a:rPr lang="en-US" altLang="en-US" sz="1400" b="1" dirty="0" smtClean="0">
                <a:solidFill>
                  <a:srgbClr val="FFFF00"/>
                </a:solidFill>
                <a:latin typeface="Times New Roman" panose="02020603050405020304" pitchFamily="18" charset="0"/>
                <a:cs typeface="Times New Roman" panose="02020603050405020304" pitchFamily="18" charset="0"/>
              </a:rPr>
              <a:t>() { },   		</a:t>
            </a:r>
            <a:r>
              <a:rPr lang="en-US" altLang="en-US" sz="1400" b="1" dirty="0" smtClean="0">
                <a:solidFill>
                  <a:schemeClr val="bg1"/>
                </a:solidFill>
                <a:latin typeface="Times New Roman" panose="02020603050405020304" pitchFamily="18" charset="0"/>
                <a:cs typeface="Times New Roman" panose="02020603050405020304" pitchFamily="18" charset="0"/>
              </a:rPr>
              <a:t>// Functions</a:t>
            </a:r>
            <a:endParaRPr lang="en-US" altLang="en-US" sz="1400" b="1" dirty="0">
              <a:solidFill>
                <a:schemeClr val="bg1"/>
              </a:solidFill>
              <a:latin typeface="Times New Roman" panose="02020603050405020304" pitchFamily="18" charset="0"/>
              <a:cs typeface="Times New Roman" panose="02020603050405020304" pitchFamily="18" charset="0"/>
            </a:endParaRPr>
          </a:p>
          <a:p>
            <a:r>
              <a:rPr lang="en-US" altLang="en-US" sz="1400" b="1" dirty="0">
                <a:solidFill>
                  <a:srgbClr val="FFFF00"/>
                </a:solidFill>
                <a:latin typeface="Times New Roman" panose="02020603050405020304" pitchFamily="18" charset="0"/>
                <a:cs typeface="Times New Roman" panose="02020603050405020304" pitchFamily="18" charset="0"/>
              </a:rPr>
              <a:t>	</a:t>
            </a:r>
            <a:r>
              <a:rPr lang="en-US" altLang="en-US" sz="1400" b="1" dirty="0" smtClean="0">
                <a:solidFill>
                  <a:srgbClr val="FFFF00"/>
                </a:solidFill>
                <a:latin typeface="Times New Roman" panose="02020603050405020304" pitchFamily="18" charset="0"/>
                <a:cs typeface="Times New Roman" panose="02020603050405020304" pitchFamily="18" charset="0"/>
              </a:rPr>
              <a:t>Name</a:t>
            </a:r>
            <a:r>
              <a:rPr lang="en-US" altLang="en-US" sz="1400" b="1" dirty="0">
                <a:solidFill>
                  <a:srgbClr val="FFFF00"/>
                </a:solidFill>
                <a:latin typeface="Times New Roman" panose="02020603050405020304" pitchFamily="18" charset="0"/>
                <a:cs typeface="Times New Roman" panose="02020603050405020304" pitchFamily="18" charset="0"/>
              </a:rPr>
              <a:t>: </a:t>
            </a:r>
            <a:r>
              <a:rPr lang="en-US" altLang="en-US" sz="1400" b="1" dirty="0" smtClean="0">
                <a:solidFill>
                  <a:srgbClr val="FFFF00"/>
                </a:solidFill>
                <a:latin typeface="Times New Roman" panose="02020603050405020304" pitchFamily="18" charset="0"/>
                <a:cs typeface="Times New Roman" panose="02020603050405020304" pitchFamily="18" charset="0"/>
              </a:rPr>
              <a:t>string 	</a:t>
            </a:r>
            <a:r>
              <a:rPr lang="en-US" altLang="en-US" sz="1400" b="1" dirty="0">
                <a:solidFill>
                  <a:schemeClr val="bg1"/>
                </a:solidFill>
                <a:latin typeface="Times New Roman" panose="02020603050405020304" pitchFamily="18" charset="0"/>
                <a:cs typeface="Times New Roman" panose="02020603050405020304" pitchFamily="18" charset="0"/>
              </a:rPr>
              <a:t>// variables</a:t>
            </a:r>
          </a:p>
          <a:p>
            <a:r>
              <a:rPr lang="en-US" altLang="en-US" sz="1400" b="1" dirty="0">
                <a:solidFill>
                  <a:srgbClr val="FFFF00"/>
                </a:solidFill>
                <a:latin typeface="Times New Roman" panose="02020603050405020304" pitchFamily="18" charset="0"/>
                <a:cs typeface="Times New Roman" panose="02020603050405020304" pitchFamily="18" charset="0"/>
              </a:rPr>
              <a:t>}</a:t>
            </a:r>
          </a:p>
          <a:p>
            <a:pPr algn="ct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2288406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defRPr/>
            </a:pPr>
            <a:r>
              <a:rPr lang="en-US" sz="2500" dirty="0" smtClean="0">
                <a:latin typeface="Times New Roman" panose="02020603050405020304" pitchFamily="18" charset="0"/>
                <a:cs typeface="Times New Roman" panose="02020603050405020304" pitchFamily="18" charset="0"/>
              </a:rPr>
              <a:t>Component (5)</a:t>
            </a:r>
            <a:endParaRPr lang="en-US" sz="2500" dirty="0">
              <a:latin typeface="Times New Roman" panose="02020603050405020304" pitchFamily="18" charset="0"/>
              <a:cs typeface="Times New Roman" panose="02020603050405020304" pitchFamily="18" charset="0"/>
            </a:endParaRPr>
          </a:p>
        </p:txBody>
      </p:sp>
      <p:sp>
        <p:nvSpPr>
          <p:cNvPr id="24579" name="Content Placeholder 2"/>
          <p:cNvSpPr>
            <a:spLocks noGrp="1"/>
          </p:cNvSpPr>
          <p:nvPr>
            <p:ph sz="quarter" idx="13"/>
          </p:nvPr>
        </p:nvSpPr>
        <p:spPr>
          <a:xfrm>
            <a:off x="152400" y="819150"/>
            <a:ext cx="8991600" cy="4038600"/>
          </a:xfrm>
        </p:spPr>
        <p:txBody>
          <a:bodyPr/>
          <a:lstStyle/>
          <a:p>
            <a:pPr marL="342900" lvl="1" indent="-342900">
              <a:buFont typeface="Arial" pitchFamily="34" charset="0"/>
              <a:buChar char="•"/>
            </a:pPr>
            <a:r>
              <a:rPr lang="en-US" altLang="en-US" sz="2400" b="1" dirty="0" smtClean="0">
                <a:latin typeface="Times New Roman" panose="02020603050405020304" pitchFamily="18" charset="0"/>
                <a:cs typeface="Times New Roman" panose="02020603050405020304" pitchFamily="18" charset="0"/>
              </a:rPr>
              <a:t>How </a:t>
            </a:r>
            <a:r>
              <a:rPr lang="en-US" altLang="en-US" sz="2400" b="1" dirty="0">
                <a:latin typeface="Times New Roman" panose="02020603050405020304" pitchFamily="18" charset="0"/>
                <a:cs typeface="Times New Roman" panose="02020603050405020304" pitchFamily="18" charset="0"/>
              </a:rPr>
              <a:t>to create a </a:t>
            </a:r>
            <a:r>
              <a:rPr lang="en-US" altLang="en-US" sz="2400" b="1" dirty="0" smtClean="0">
                <a:latin typeface="Times New Roman" panose="02020603050405020304" pitchFamily="18" charset="0"/>
                <a:cs typeface="Times New Roman" panose="02020603050405020304" pitchFamily="18" charset="0"/>
              </a:rPr>
              <a:t>Component?</a:t>
            </a:r>
            <a:endParaRPr lang="en-US" altLang="en-US" dirty="0">
              <a:latin typeface="Times New Roman" panose="02020603050405020304" pitchFamily="18" charset="0"/>
              <a:cs typeface="Times New Roman" panose="02020603050405020304" pitchFamily="18" charset="0"/>
            </a:endParaRPr>
          </a:p>
          <a:p>
            <a:pPr lvl="1"/>
            <a:r>
              <a:rPr lang="en-US" altLang="en-US" dirty="0">
                <a:latin typeface="Times New Roman" panose="02020603050405020304" pitchFamily="18" charset="0"/>
                <a:cs typeface="Times New Roman" panose="02020603050405020304" pitchFamily="18" charset="0"/>
              </a:rPr>
              <a:t>Step 3</a:t>
            </a:r>
            <a:r>
              <a:rPr lang="en-US" altLang="en-US" dirty="0" smtClean="0">
                <a:latin typeface="Times New Roman" panose="02020603050405020304" pitchFamily="18" charset="0"/>
                <a:cs typeface="Times New Roman" panose="02020603050405020304" pitchFamily="18" charset="0"/>
              </a:rPr>
              <a:t>:  Tell Angular knows that we want to use </a:t>
            </a:r>
            <a:r>
              <a:rPr lang="en-US" dirty="0">
                <a:latin typeface="Times New Roman" panose="02020603050405020304" pitchFamily="18" charset="0"/>
                <a:cs typeface="Times New Roman" panose="02020603050405020304" pitchFamily="18" charset="0"/>
              </a:rPr>
              <a:t>@</a:t>
            </a:r>
            <a:r>
              <a:rPr lang="en-US" dirty="0" smtClean="0">
                <a:latin typeface="Times New Roman" panose="02020603050405020304" pitchFamily="18" charset="0"/>
                <a:cs typeface="Times New Roman" panose="02020603050405020304" pitchFamily="18" charset="0"/>
              </a:rPr>
              <a:t>Component from module @angular/core by using import statement</a:t>
            </a:r>
            <a:endParaRPr lang="en-US" altLang="en-US" dirty="0">
              <a:latin typeface="Times New Roman" panose="02020603050405020304" pitchFamily="18" charset="0"/>
              <a:cs typeface="Times New Roman" panose="02020603050405020304" pitchFamily="18" charset="0"/>
            </a:endParaRPr>
          </a:p>
          <a:p>
            <a:pPr lvl="2"/>
            <a:endParaRPr lang="en-US" altLang="en-US" dirty="0" smtClean="0"/>
          </a:p>
          <a:p>
            <a:pPr lvl="2"/>
            <a:endParaRPr lang="en-US" altLang="en-US" dirty="0"/>
          </a:p>
          <a:p>
            <a:pPr lvl="2"/>
            <a:endParaRPr lang="en-US" altLang="en-US" dirty="0"/>
          </a:p>
          <a:p>
            <a:pPr marL="457200" lvl="1" indent="0">
              <a:buNone/>
            </a:pPr>
            <a:endParaRPr lang="en-US" altLang="en-US" dirty="0" smtClean="0"/>
          </a:p>
          <a:p>
            <a:pPr marL="914400" lvl="2" indent="0">
              <a:buNone/>
            </a:pPr>
            <a:endParaRPr lang="en-US" altLang="en-US" dirty="0" smtClean="0"/>
          </a:p>
          <a:p>
            <a:pPr marL="1371600" lvl="3" indent="0">
              <a:buNone/>
            </a:pPr>
            <a:endParaRPr lang="en-US" altLang="en-US" dirty="0" smtClean="0"/>
          </a:p>
          <a:p>
            <a:pPr lvl="2"/>
            <a:endParaRPr lang="en-US" altLang="en-US" dirty="0" smtClean="0"/>
          </a:p>
          <a:p>
            <a:pPr lvl="2"/>
            <a:endParaRPr lang="en-US" altLang="en-US" dirty="0" smtClean="0"/>
          </a:p>
          <a:p>
            <a:pPr marL="914400" lvl="2" indent="0">
              <a:buNone/>
            </a:pPr>
            <a:endParaRPr lang="en-US" altLang="en-US" dirty="0" smtClean="0"/>
          </a:p>
          <a:p>
            <a:pPr marL="914400" lvl="2" indent="0">
              <a:buNone/>
            </a:pPr>
            <a:endParaRPr lang="en-US" altLang="en-US" dirty="0"/>
          </a:p>
          <a:p>
            <a:pPr marL="914400" lvl="2" indent="0">
              <a:buNone/>
            </a:pPr>
            <a:endParaRPr lang="en-US" altLang="en-US" sz="2000" dirty="0"/>
          </a:p>
        </p:txBody>
      </p:sp>
      <p:sp>
        <p:nvSpPr>
          <p:cNvPr id="5" name="Rounded Rectangle 4"/>
          <p:cNvSpPr/>
          <p:nvPr/>
        </p:nvSpPr>
        <p:spPr>
          <a:xfrm>
            <a:off x="990600" y="1962150"/>
            <a:ext cx="7239000" cy="2971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2"/>
            <a:endParaRPr lang="en-US" sz="1400" b="1" dirty="0" smtClean="0">
              <a:solidFill>
                <a:srgbClr val="FFFF00"/>
              </a:solidFill>
            </a:endParaRPr>
          </a:p>
          <a:p>
            <a:pPr marL="0" lvl="2"/>
            <a:r>
              <a:rPr lang="en-US" sz="1400" b="1" i="1" dirty="0" smtClean="0">
                <a:solidFill>
                  <a:srgbClr val="C00000"/>
                </a:solidFill>
                <a:latin typeface="Times New Roman" panose="02020603050405020304" pitchFamily="18" charset="0"/>
                <a:cs typeface="Times New Roman" panose="02020603050405020304" pitchFamily="18" charset="0"/>
              </a:rPr>
              <a:t>import </a:t>
            </a:r>
            <a:r>
              <a:rPr lang="en-US" sz="1400" b="1" i="1" dirty="0">
                <a:solidFill>
                  <a:srgbClr val="C00000"/>
                </a:solidFill>
                <a:latin typeface="Times New Roman" panose="02020603050405020304" pitchFamily="18" charset="0"/>
                <a:cs typeface="Times New Roman" panose="02020603050405020304" pitchFamily="18" charset="0"/>
              </a:rPr>
              <a:t>{ Component } from ‘@angular/core</a:t>
            </a:r>
            <a:r>
              <a:rPr lang="en-US" sz="1400" b="1" i="1" dirty="0" smtClean="0">
                <a:solidFill>
                  <a:srgbClr val="C00000"/>
                </a:solidFill>
                <a:latin typeface="Times New Roman" panose="02020603050405020304" pitchFamily="18" charset="0"/>
                <a:cs typeface="Times New Roman" panose="02020603050405020304" pitchFamily="18" charset="0"/>
              </a:rPr>
              <a:t>‘</a:t>
            </a:r>
          </a:p>
          <a:p>
            <a:r>
              <a:rPr lang="en-US" sz="1400" b="1" dirty="0" smtClean="0">
                <a:solidFill>
                  <a:srgbClr val="FFFF00"/>
                </a:solidFill>
                <a:latin typeface="Times New Roman" panose="02020603050405020304" pitchFamily="18" charset="0"/>
                <a:cs typeface="Times New Roman" panose="02020603050405020304" pitchFamily="18" charset="0"/>
              </a:rPr>
              <a:t>@</a:t>
            </a:r>
            <a:r>
              <a:rPr lang="en-US" sz="1400" b="1" dirty="0">
                <a:solidFill>
                  <a:srgbClr val="FFFF00"/>
                </a:solidFill>
                <a:latin typeface="Times New Roman" panose="02020603050405020304" pitchFamily="18" charset="0"/>
                <a:cs typeface="Times New Roman" panose="02020603050405020304" pitchFamily="18" charset="0"/>
              </a:rPr>
              <a:t>Component({ </a:t>
            </a:r>
          </a:p>
          <a:p>
            <a:r>
              <a:rPr lang="en-US" sz="1400" b="1" dirty="0">
                <a:solidFill>
                  <a:srgbClr val="FFFF00"/>
                </a:solidFill>
                <a:latin typeface="Times New Roman" panose="02020603050405020304" pitchFamily="18" charset="0"/>
                <a:cs typeface="Times New Roman" panose="02020603050405020304" pitchFamily="18" charset="0"/>
              </a:rPr>
              <a:t>	selector: 'my-app</a:t>
            </a:r>
            <a:r>
              <a:rPr lang="en-US" sz="1400" b="1" dirty="0" smtClean="0">
                <a:solidFill>
                  <a:srgbClr val="FFFF00"/>
                </a:solidFill>
                <a:latin typeface="Times New Roman" panose="02020603050405020304" pitchFamily="18" charset="0"/>
                <a:cs typeface="Times New Roman" panose="02020603050405020304" pitchFamily="18" charset="0"/>
              </a:rPr>
              <a:t>',	</a:t>
            </a:r>
            <a:r>
              <a:rPr lang="en-US" sz="1400" b="1" dirty="0">
                <a:solidFill>
                  <a:schemeClr val="bg1"/>
                </a:solidFill>
                <a:latin typeface="Times New Roman" panose="02020603050405020304" pitchFamily="18" charset="0"/>
                <a:cs typeface="Times New Roman" panose="02020603050405020304" pitchFamily="18" charset="0"/>
              </a:rPr>
              <a:t>// html tag</a:t>
            </a:r>
          </a:p>
          <a:p>
            <a:r>
              <a:rPr lang="en-US" sz="1400" b="1" dirty="0">
                <a:solidFill>
                  <a:srgbClr val="FFFF00"/>
                </a:solidFill>
                <a:latin typeface="Times New Roman" panose="02020603050405020304" pitchFamily="18" charset="0"/>
                <a:cs typeface="Times New Roman" panose="02020603050405020304" pitchFamily="18" charset="0"/>
              </a:rPr>
              <a:t>	</a:t>
            </a:r>
            <a:r>
              <a:rPr lang="en-US" sz="1400" b="1" dirty="0" smtClean="0">
                <a:solidFill>
                  <a:srgbClr val="FFFF00"/>
                </a:solidFill>
                <a:latin typeface="Times New Roman" panose="02020603050405020304" pitchFamily="18" charset="0"/>
                <a:cs typeface="Times New Roman" panose="02020603050405020304" pitchFamily="18" charset="0"/>
              </a:rPr>
              <a:t>styles</a:t>
            </a:r>
            <a:r>
              <a:rPr lang="en-US" sz="1400" b="1" dirty="0">
                <a:solidFill>
                  <a:srgbClr val="FFFF00"/>
                </a:solidFill>
                <a:latin typeface="Times New Roman" panose="02020603050405020304" pitchFamily="18" charset="0"/>
                <a:cs typeface="Times New Roman" panose="02020603050405020304" pitchFamily="18" charset="0"/>
              </a:rPr>
              <a:t>: [` .main-text { color: orange } `]  </a:t>
            </a:r>
            <a:r>
              <a:rPr lang="en-US" sz="1400" b="1" dirty="0" smtClean="0">
                <a:solidFill>
                  <a:srgbClr val="FFFF00"/>
                </a:solidFill>
                <a:latin typeface="Times New Roman" panose="02020603050405020304" pitchFamily="18" charset="0"/>
                <a:cs typeface="Times New Roman" panose="02020603050405020304" pitchFamily="18" charset="0"/>
              </a:rPr>
              <a:t> </a:t>
            </a:r>
            <a:r>
              <a:rPr lang="en-US" sz="1400" b="1" dirty="0">
                <a:solidFill>
                  <a:srgbClr val="FFFF00"/>
                </a:solidFill>
                <a:latin typeface="Times New Roman" panose="02020603050405020304" pitchFamily="18" charset="0"/>
                <a:cs typeface="Times New Roman" panose="02020603050405020304" pitchFamily="18" charset="0"/>
              </a:rPr>
              <a:t>Or </a:t>
            </a:r>
            <a:r>
              <a:rPr lang="en-US" sz="1400" b="1" dirty="0" err="1" smtClean="0">
                <a:solidFill>
                  <a:srgbClr val="FFFF00"/>
                </a:solidFill>
                <a:latin typeface="Times New Roman" panose="02020603050405020304" pitchFamily="18" charset="0"/>
                <a:cs typeface="Times New Roman" panose="02020603050405020304" pitchFamily="18" charset="0"/>
              </a:rPr>
              <a:t>styleUrls</a:t>
            </a:r>
            <a:r>
              <a:rPr lang="en-US" sz="1400" b="1" dirty="0" smtClean="0">
                <a:solidFill>
                  <a:srgbClr val="FFFF00"/>
                </a:solidFill>
                <a:latin typeface="Times New Roman" panose="02020603050405020304" pitchFamily="18" charset="0"/>
                <a:cs typeface="Times New Roman" panose="02020603050405020304" pitchFamily="18" charset="0"/>
              </a:rPr>
              <a:t>      </a:t>
            </a:r>
            <a:r>
              <a:rPr lang="en-US" sz="1400" b="1" dirty="0">
                <a:solidFill>
                  <a:schemeClr val="bg1"/>
                </a:solidFill>
                <a:latin typeface="Times New Roman" panose="02020603050405020304" pitchFamily="18" charset="0"/>
                <a:cs typeface="Times New Roman" panose="02020603050405020304" pitchFamily="18" charset="0"/>
              </a:rPr>
              <a:t>// Define Style </a:t>
            </a:r>
          </a:p>
          <a:p>
            <a:r>
              <a:rPr lang="en-US" sz="1400" b="1" dirty="0">
                <a:solidFill>
                  <a:srgbClr val="FFFF00"/>
                </a:solidFill>
                <a:latin typeface="Times New Roman" panose="02020603050405020304" pitchFamily="18" charset="0"/>
                <a:cs typeface="Times New Roman" panose="02020603050405020304" pitchFamily="18" charset="0"/>
              </a:rPr>
              <a:t>	template: ` &lt;h1 class="main-text"&gt;Hello Co Ba&lt;/h1&gt; `  </a:t>
            </a:r>
            <a:r>
              <a:rPr lang="en-US" sz="1400" b="1" dirty="0" smtClean="0">
                <a:solidFill>
                  <a:srgbClr val="FFFF00"/>
                </a:solidFill>
                <a:latin typeface="Times New Roman" panose="02020603050405020304" pitchFamily="18" charset="0"/>
                <a:cs typeface="Times New Roman" panose="02020603050405020304" pitchFamily="18" charset="0"/>
              </a:rPr>
              <a:t>Or  </a:t>
            </a:r>
            <a:r>
              <a:rPr lang="en-US" sz="1400" b="1" dirty="0" err="1">
                <a:solidFill>
                  <a:srgbClr val="FFFF00"/>
                </a:solidFill>
                <a:latin typeface="Times New Roman" panose="02020603050405020304" pitchFamily="18" charset="0"/>
                <a:cs typeface="Times New Roman" panose="02020603050405020304" pitchFamily="18" charset="0"/>
              </a:rPr>
              <a:t>templateUrl</a:t>
            </a:r>
            <a:r>
              <a:rPr lang="en-US" sz="1400" b="1" dirty="0">
                <a:solidFill>
                  <a:srgbClr val="FFFF00"/>
                </a:solidFill>
                <a:latin typeface="Times New Roman" panose="02020603050405020304" pitchFamily="18" charset="0"/>
                <a:cs typeface="Times New Roman" panose="02020603050405020304" pitchFamily="18" charset="0"/>
              </a:rPr>
              <a:t> </a:t>
            </a:r>
            <a:r>
              <a:rPr lang="en-US" sz="1400" b="1" dirty="0" smtClean="0">
                <a:solidFill>
                  <a:srgbClr val="FFFF00"/>
                </a:solidFill>
                <a:latin typeface="Times New Roman" panose="02020603050405020304" pitchFamily="18" charset="0"/>
                <a:cs typeface="Times New Roman" panose="02020603050405020304" pitchFamily="18" charset="0"/>
              </a:rPr>
              <a:t> })</a:t>
            </a:r>
          </a:p>
          <a:p>
            <a:endParaRPr lang="en-US" altLang="en-US" sz="1400" b="1" dirty="0" smtClean="0">
              <a:solidFill>
                <a:srgbClr val="FFFF00"/>
              </a:solidFill>
              <a:latin typeface="Times New Roman" panose="02020603050405020304" pitchFamily="18" charset="0"/>
              <a:cs typeface="Times New Roman" panose="02020603050405020304" pitchFamily="18" charset="0"/>
            </a:endParaRPr>
          </a:p>
          <a:p>
            <a:r>
              <a:rPr lang="en-US" altLang="en-US" sz="1400" b="1" dirty="0" smtClean="0">
                <a:solidFill>
                  <a:srgbClr val="FFFF00"/>
                </a:solidFill>
                <a:latin typeface="Times New Roman" panose="02020603050405020304" pitchFamily="18" charset="0"/>
                <a:cs typeface="Times New Roman" panose="02020603050405020304" pitchFamily="18" charset="0"/>
              </a:rPr>
              <a:t>class </a:t>
            </a:r>
            <a:r>
              <a:rPr lang="en-US" altLang="en-US" sz="1400" b="1" dirty="0" err="1">
                <a:solidFill>
                  <a:srgbClr val="FFFF00"/>
                </a:solidFill>
                <a:latin typeface="Times New Roman" panose="02020603050405020304" pitchFamily="18" charset="0"/>
                <a:cs typeface="Times New Roman" panose="02020603050405020304" pitchFamily="18" charset="0"/>
              </a:rPr>
              <a:t>MyComponent</a:t>
            </a:r>
            <a:r>
              <a:rPr lang="en-US" altLang="en-US" sz="1400" b="1" dirty="0">
                <a:solidFill>
                  <a:srgbClr val="FFFF00"/>
                </a:solidFill>
                <a:latin typeface="Times New Roman" panose="02020603050405020304" pitchFamily="18" charset="0"/>
                <a:cs typeface="Times New Roman" panose="02020603050405020304" pitchFamily="18" charset="0"/>
              </a:rPr>
              <a:t> </a:t>
            </a:r>
            <a:r>
              <a:rPr lang="en-US" altLang="en-US" sz="1400" b="1" dirty="0" smtClean="0">
                <a:solidFill>
                  <a:srgbClr val="FFFF00"/>
                </a:solidFill>
                <a:latin typeface="Times New Roman" panose="02020603050405020304" pitchFamily="18" charset="0"/>
                <a:cs typeface="Times New Roman" panose="02020603050405020304" pitchFamily="18" charset="0"/>
              </a:rPr>
              <a:t>{</a:t>
            </a:r>
          </a:p>
          <a:p>
            <a:r>
              <a:rPr lang="en-US" altLang="en-US" sz="1400" b="1" dirty="0" smtClean="0">
                <a:solidFill>
                  <a:srgbClr val="FFFF00"/>
                </a:solidFill>
                <a:latin typeface="Times New Roman" panose="02020603050405020304" pitchFamily="18" charset="0"/>
                <a:cs typeface="Times New Roman" panose="02020603050405020304" pitchFamily="18" charset="0"/>
              </a:rPr>
              <a:t>	constructor() { }</a:t>
            </a:r>
            <a:endParaRPr lang="en-US" altLang="en-US" sz="1400" b="1" dirty="0">
              <a:solidFill>
                <a:srgbClr val="FFFF00"/>
              </a:solidFill>
              <a:latin typeface="Times New Roman" panose="02020603050405020304" pitchFamily="18" charset="0"/>
              <a:cs typeface="Times New Roman" panose="02020603050405020304" pitchFamily="18" charset="0"/>
            </a:endParaRPr>
          </a:p>
          <a:p>
            <a:r>
              <a:rPr lang="en-US" altLang="en-US" sz="1400" b="1" dirty="0">
                <a:solidFill>
                  <a:srgbClr val="FFFF00"/>
                </a:solidFill>
                <a:latin typeface="Times New Roman" panose="02020603050405020304" pitchFamily="18" charset="0"/>
                <a:cs typeface="Times New Roman" panose="02020603050405020304" pitchFamily="18" charset="0"/>
              </a:rPr>
              <a:t>	</a:t>
            </a:r>
            <a:r>
              <a:rPr lang="en-US" altLang="en-US" sz="1400" b="1" dirty="0" err="1">
                <a:solidFill>
                  <a:srgbClr val="FFFF00"/>
                </a:solidFill>
                <a:latin typeface="Times New Roman" panose="02020603050405020304" pitchFamily="18" charset="0"/>
                <a:cs typeface="Times New Roman" panose="02020603050405020304" pitchFamily="18" charset="0"/>
              </a:rPr>
              <a:t>ToDo</a:t>
            </a:r>
            <a:r>
              <a:rPr lang="en-US" altLang="en-US" sz="1400" b="1" dirty="0" smtClean="0">
                <a:solidFill>
                  <a:srgbClr val="FFFF00"/>
                </a:solidFill>
                <a:latin typeface="Times New Roman" panose="02020603050405020304" pitchFamily="18" charset="0"/>
                <a:cs typeface="Times New Roman" panose="02020603050405020304" pitchFamily="18" charset="0"/>
              </a:rPr>
              <a:t>() { },   		</a:t>
            </a:r>
            <a:r>
              <a:rPr lang="en-US" altLang="en-US" sz="1400" b="1" dirty="0" smtClean="0">
                <a:solidFill>
                  <a:schemeClr val="bg1"/>
                </a:solidFill>
                <a:latin typeface="Times New Roman" panose="02020603050405020304" pitchFamily="18" charset="0"/>
                <a:cs typeface="Times New Roman" panose="02020603050405020304" pitchFamily="18" charset="0"/>
              </a:rPr>
              <a:t>// Functions</a:t>
            </a:r>
            <a:endParaRPr lang="en-US" altLang="en-US" sz="1400" b="1" dirty="0">
              <a:solidFill>
                <a:schemeClr val="bg1"/>
              </a:solidFill>
              <a:latin typeface="Times New Roman" panose="02020603050405020304" pitchFamily="18" charset="0"/>
              <a:cs typeface="Times New Roman" panose="02020603050405020304" pitchFamily="18" charset="0"/>
            </a:endParaRPr>
          </a:p>
          <a:p>
            <a:r>
              <a:rPr lang="en-US" altLang="en-US" sz="1400" b="1" dirty="0">
                <a:solidFill>
                  <a:srgbClr val="FFFF00"/>
                </a:solidFill>
                <a:latin typeface="Times New Roman" panose="02020603050405020304" pitchFamily="18" charset="0"/>
                <a:cs typeface="Times New Roman" panose="02020603050405020304" pitchFamily="18" charset="0"/>
              </a:rPr>
              <a:t>	</a:t>
            </a:r>
            <a:r>
              <a:rPr lang="en-US" altLang="en-US" sz="1400" b="1" dirty="0" smtClean="0">
                <a:solidFill>
                  <a:srgbClr val="FFFF00"/>
                </a:solidFill>
                <a:latin typeface="Times New Roman" panose="02020603050405020304" pitchFamily="18" charset="0"/>
                <a:cs typeface="Times New Roman" panose="02020603050405020304" pitchFamily="18" charset="0"/>
              </a:rPr>
              <a:t>Name</a:t>
            </a:r>
            <a:r>
              <a:rPr lang="en-US" altLang="en-US" sz="1400" b="1" dirty="0">
                <a:solidFill>
                  <a:srgbClr val="FFFF00"/>
                </a:solidFill>
                <a:latin typeface="Times New Roman" panose="02020603050405020304" pitchFamily="18" charset="0"/>
                <a:cs typeface="Times New Roman" panose="02020603050405020304" pitchFamily="18" charset="0"/>
              </a:rPr>
              <a:t>: </a:t>
            </a:r>
            <a:r>
              <a:rPr lang="en-US" altLang="en-US" sz="1400" b="1" dirty="0" smtClean="0">
                <a:solidFill>
                  <a:srgbClr val="FFFF00"/>
                </a:solidFill>
                <a:latin typeface="Times New Roman" panose="02020603050405020304" pitchFamily="18" charset="0"/>
                <a:cs typeface="Times New Roman" panose="02020603050405020304" pitchFamily="18" charset="0"/>
              </a:rPr>
              <a:t>string 	</a:t>
            </a:r>
            <a:r>
              <a:rPr lang="en-US" altLang="en-US" sz="1400" b="1" dirty="0">
                <a:solidFill>
                  <a:schemeClr val="bg1"/>
                </a:solidFill>
                <a:latin typeface="Times New Roman" panose="02020603050405020304" pitchFamily="18" charset="0"/>
                <a:cs typeface="Times New Roman" panose="02020603050405020304" pitchFamily="18" charset="0"/>
              </a:rPr>
              <a:t>// variables</a:t>
            </a:r>
          </a:p>
          <a:p>
            <a:r>
              <a:rPr lang="en-US" altLang="en-US" sz="1400" b="1" dirty="0">
                <a:solidFill>
                  <a:srgbClr val="FFFF00"/>
                </a:solidFill>
                <a:latin typeface="Times New Roman" panose="02020603050405020304" pitchFamily="18" charset="0"/>
                <a:cs typeface="Times New Roman" panose="02020603050405020304" pitchFamily="18" charset="0"/>
              </a:rPr>
              <a:t>}</a:t>
            </a:r>
          </a:p>
          <a:p>
            <a:pPr algn="ctr"/>
            <a:endParaRPr lang="en-US" dirty="0"/>
          </a:p>
        </p:txBody>
      </p:sp>
    </p:spTree>
    <p:extLst>
      <p:ext uri="{BB962C8B-B14F-4D97-AF65-F5344CB8AC3E}">
        <p14:creationId xmlns:p14="http://schemas.microsoft.com/office/powerpoint/2010/main" val="266680153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defRPr/>
            </a:pPr>
            <a:r>
              <a:rPr lang="en-US" sz="2500" dirty="0" smtClean="0">
                <a:latin typeface="Times New Roman" panose="02020603050405020304" pitchFamily="18" charset="0"/>
                <a:cs typeface="Times New Roman" panose="02020603050405020304" pitchFamily="18" charset="0"/>
              </a:rPr>
              <a:t>Component (6)</a:t>
            </a:r>
            <a:endParaRPr lang="en-US" sz="2500" dirty="0">
              <a:latin typeface="Times New Roman" panose="02020603050405020304" pitchFamily="18" charset="0"/>
              <a:cs typeface="Times New Roman" panose="02020603050405020304" pitchFamily="18" charset="0"/>
            </a:endParaRPr>
          </a:p>
        </p:txBody>
      </p:sp>
      <p:sp>
        <p:nvSpPr>
          <p:cNvPr id="24579" name="Content Placeholder 2"/>
          <p:cNvSpPr>
            <a:spLocks noGrp="1"/>
          </p:cNvSpPr>
          <p:nvPr>
            <p:ph sz="quarter" idx="13"/>
          </p:nvPr>
        </p:nvSpPr>
        <p:spPr/>
        <p:txBody>
          <a:bodyPr/>
          <a:lstStyle/>
          <a:p>
            <a:pPr marL="342900" lvl="1" indent="-342900">
              <a:buFont typeface="Arial" pitchFamily="34" charset="0"/>
              <a:buChar char="•"/>
            </a:pPr>
            <a:r>
              <a:rPr lang="en-US" altLang="en-US" sz="2400" b="1" dirty="0">
                <a:latin typeface="Times New Roman" panose="02020603050405020304" pitchFamily="18" charset="0"/>
                <a:cs typeface="Times New Roman" panose="02020603050405020304" pitchFamily="18" charset="0"/>
              </a:rPr>
              <a:t>How to create a Component?</a:t>
            </a:r>
            <a:endParaRPr lang="en-US" altLang="en-US" sz="2400" dirty="0">
              <a:latin typeface="Times New Roman" panose="02020603050405020304" pitchFamily="18" charset="0"/>
              <a:cs typeface="Times New Roman" panose="02020603050405020304" pitchFamily="18" charset="0"/>
            </a:endParaRPr>
          </a:p>
          <a:p>
            <a:pPr marL="742950" lvl="2" indent="-342900"/>
            <a:r>
              <a:rPr lang="en-US" altLang="en-US" sz="2000" dirty="0">
                <a:latin typeface="Times New Roman" panose="02020603050405020304" pitchFamily="18" charset="0"/>
                <a:cs typeface="Times New Roman" panose="02020603050405020304" pitchFamily="18" charset="0"/>
              </a:rPr>
              <a:t>The stuff hasn’t done yet. </a:t>
            </a:r>
            <a:r>
              <a:rPr lang="en-US" altLang="en-US" sz="2000" dirty="0" smtClean="0">
                <a:latin typeface="Times New Roman" panose="02020603050405020304" pitchFamily="18" charset="0"/>
                <a:cs typeface="Times New Roman" panose="02020603050405020304" pitchFamily="18" charset="0"/>
              </a:rPr>
              <a:t>We </a:t>
            </a:r>
            <a:r>
              <a:rPr lang="en-US" altLang="en-US" sz="2000" dirty="0">
                <a:latin typeface="Times New Roman" panose="02020603050405020304" pitchFamily="18" charset="0"/>
                <a:cs typeface="Times New Roman" panose="02020603050405020304" pitchFamily="18" charset="0"/>
              </a:rPr>
              <a:t>need to export </a:t>
            </a:r>
            <a:r>
              <a:rPr lang="en-US" altLang="en-US" sz="2000" dirty="0" err="1">
                <a:latin typeface="Times New Roman" panose="02020603050405020304" pitchFamily="18" charset="0"/>
                <a:cs typeface="Times New Roman" panose="02020603050405020304" pitchFamily="18" charset="0"/>
              </a:rPr>
              <a:t>MyComponent</a:t>
            </a:r>
            <a:r>
              <a:rPr lang="en-US" altLang="en-US" sz="2000" dirty="0">
                <a:latin typeface="Times New Roman" panose="02020603050405020304" pitchFamily="18" charset="0"/>
                <a:cs typeface="Times New Roman" panose="02020603050405020304" pitchFamily="18" charset="0"/>
              </a:rPr>
              <a:t> to make it can be use anywhere.</a:t>
            </a:r>
          </a:p>
          <a:p>
            <a:pPr marL="742950" lvl="2" indent="-342900"/>
            <a:endParaRPr lang="en-US" altLang="en-US" sz="2000" dirty="0"/>
          </a:p>
          <a:p>
            <a:pPr lvl="2"/>
            <a:endParaRPr lang="en-US" altLang="en-US" dirty="0" smtClean="0"/>
          </a:p>
          <a:p>
            <a:pPr marL="914400" lvl="2" indent="0">
              <a:buNone/>
            </a:pPr>
            <a:endParaRPr lang="en-US" altLang="en-US" dirty="0"/>
          </a:p>
          <a:p>
            <a:pPr marL="914400" lvl="2" indent="0">
              <a:buNone/>
            </a:pPr>
            <a:endParaRPr lang="en-US" altLang="en-US" sz="2000" dirty="0"/>
          </a:p>
        </p:txBody>
      </p:sp>
      <p:sp>
        <p:nvSpPr>
          <p:cNvPr id="5" name="Rounded Rectangle 4"/>
          <p:cNvSpPr/>
          <p:nvPr/>
        </p:nvSpPr>
        <p:spPr>
          <a:xfrm>
            <a:off x="1219200" y="2114550"/>
            <a:ext cx="7239000" cy="2667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2"/>
            <a:endParaRPr lang="en-US" sz="1400" b="1" dirty="0" smtClean="0">
              <a:solidFill>
                <a:srgbClr val="FFFF00"/>
              </a:solidFill>
            </a:endParaRPr>
          </a:p>
          <a:p>
            <a:pPr marL="0" lvl="2"/>
            <a:endParaRPr lang="en-US" sz="1400" b="1" dirty="0" smtClean="0">
              <a:solidFill>
                <a:srgbClr val="FFFF00"/>
              </a:solidFill>
            </a:endParaRPr>
          </a:p>
          <a:p>
            <a:pPr marL="0" lvl="2"/>
            <a:r>
              <a:rPr lang="en-US" sz="1400" b="1" dirty="0" smtClean="0">
                <a:solidFill>
                  <a:srgbClr val="FFFF00"/>
                </a:solidFill>
                <a:latin typeface="Times New Roman" panose="02020603050405020304" pitchFamily="18" charset="0"/>
                <a:cs typeface="Times New Roman" panose="02020603050405020304" pitchFamily="18" charset="0"/>
              </a:rPr>
              <a:t>import </a:t>
            </a:r>
            <a:r>
              <a:rPr lang="en-US" sz="1400" b="1" dirty="0">
                <a:solidFill>
                  <a:srgbClr val="FFFF00"/>
                </a:solidFill>
                <a:latin typeface="Times New Roman" panose="02020603050405020304" pitchFamily="18" charset="0"/>
                <a:cs typeface="Times New Roman" panose="02020603050405020304" pitchFamily="18" charset="0"/>
              </a:rPr>
              <a:t>{ Component } from ‘@angular/core</a:t>
            </a:r>
            <a:r>
              <a:rPr lang="en-US" sz="1400" b="1" dirty="0" smtClean="0">
                <a:solidFill>
                  <a:srgbClr val="FFFF00"/>
                </a:solidFill>
                <a:latin typeface="Times New Roman" panose="02020603050405020304" pitchFamily="18" charset="0"/>
                <a:cs typeface="Times New Roman" panose="02020603050405020304" pitchFamily="18" charset="0"/>
              </a:rPr>
              <a:t>‘</a:t>
            </a:r>
          </a:p>
          <a:p>
            <a:r>
              <a:rPr lang="en-US" sz="1400" b="1" dirty="0" smtClean="0">
                <a:solidFill>
                  <a:srgbClr val="FFFF00"/>
                </a:solidFill>
                <a:latin typeface="Times New Roman" panose="02020603050405020304" pitchFamily="18" charset="0"/>
                <a:cs typeface="Times New Roman" panose="02020603050405020304" pitchFamily="18" charset="0"/>
              </a:rPr>
              <a:t>@</a:t>
            </a:r>
            <a:r>
              <a:rPr lang="en-US" sz="1400" b="1" dirty="0">
                <a:solidFill>
                  <a:srgbClr val="FFFF00"/>
                </a:solidFill>
                <a:latin typeface="Times New Roman" panose="02020603050405020304" pitchFamily="18" charset="0"/>
                <a:cs typeface="Times New Roman" panose="02020603050405020304" pitchFamily="18" charset="0"/>
              </a:rPr>
              <a:t>Component({ </a:t>
            </a:r>
          </a:p>
          <a:p>
            <a:r>
              <a:rPr lang="en-US" sz="1400" b="1" dirty="0">
                <a:solidFill>
                  <a:srgbClr val="FFFF00"/>
                </a:solidFill>
                <a:latin typeface="Times New Roman" panose="02020603050405020304" pitchFamily="18" charset="0"/>
                <a:cs typeface="Times New Roman" panose="02020603050405020304" pitchFamily="18" charset="0"/>
              </a:rPr>
              <a:t>	selector: 'my-app</a:t>
            </a:r>
            <a:r>
              <a:rPr lang="en-US" sz="1400" b="1" dirty="0" smtClean="0">
                <a:solidFill>
                  <a:srgbClr val="FFFF00"/>
                </a:solidFill>
                <a:latin typeface="Times New Roman" panose="02020603050405020304" pitchFamily="18" charset="0"/>
                <a:cs typeface="Times New Roman" panose="02020603050405020304" pitchFamily="18" charset="0"/>
              </a:rPr>
              <a:t>',	</a:t>
            </a:r>
            <a:r>
              <a:rPr lang="en-US" sz="1400" b="1" dirty="0">
                <a:solidFill>
                  <a:schemeClr val="bg1"/>
                </a:solidFill>
                <a:latin typeface="Times New Roman" panose="02020603050405020304" pitchFamily="18" charset="0"/>
                <a:cs typeface="Times New Roman" panose="02020603050405020304" pitchFamily="18" charset="0"/>
              </a:rPr>
              <a:t>// html tag</a:t>
            </a:r>
          </a:p>
          <a:p>
            <a:r>
              <a:rPr lang="en-US" sz="1400" b="1" dirty="0">
                <a:solidFill>
                  <a:srgbClr val="FFFF00"/>
                </a:solidFill>
                <a:latin typeface="Times New Roman" panose="02020603050405020304" pitchFamily="18" charset="0"/>
                <a:cs typeface="Times New Roman" panose="02020603050405020304" pitchFamily="18" charset="0"/>
              </a:rPr>
              <a:t>	</a:t>
            </a:r>
            <a:r>
              <a:rPr lang="en-US" sz="1400" b="1" dirty="0" smtClean="0">
                <a:solidFill>
                  <a:srgbClr val="FFFF00"/>
                </a:solidFill>
                <a:latin typeface="Times New Roman" panose="02020603050405020304" pitchFamily="18" charset="0"/>
                <a:cs typeface="Times New Roman" panose="02020603050405020304" pitchFamily="18" charset="0"/>
              </a:rPr>
              <a:t>styles</a:t>
            </a:r>
            <a:r>
              <a:rPr lang="en-US" sz="1400" b="1" dirty="0">
                <a:solidFill>
                  <a:srgbClr val="FFFF00"/>
                </a:solidFill>
                <a:latin typeface="Times New Roman" panose="02020603050405020304" pitchFamily="18" charset="0"/>
                <a:cs typeface="Times New Roman" panose="02020603050405020304" pitchFamily="18" charset="0"/>
              </a:rPr>
              <a:t>: [` .main-text { color: orange } `]  </a:t>
            </a:r>
            <a:r>
              <a:rPr lang="en-US" sz="1400" b="1" dirty="0" smtClean="0">
                <a:solidFill>
                  <a:srgbClr val="FFFF00"/>
                </a:solidFill>
                <a:latin typeface="Times New Roman" panose="02020603050405020304" pitchFamily="18" charset="0"/>
                <a:cs typeface="Times New Roman" panose="02020603050405020304" pitchFamily="18" charset="0"/>
              </a:rPr>
              <a:t> </a:t>
            </a:r>
            <a:r>
              <a:rPr lang="en-US" sz="1400" b="1" dirty="0">
                <a:solidFill>
                  <a:srgbClr val="FFFF00"/>
                </a:solidFill>
                <a:latin typeface="Times New Roman" panose="02020603050405020304" pitchFamily="18" charset="0"/>
                <a:cs typeface="Times New Roman" panose="02020603050405020304" pitchFamily="18" charset="0"/>
              </a:rPr>
              <a:t>Or </a:t>
            </a:r>
            <a:r>
              <a:rPr lang="en-US" sz="1400" b="1" dirty="0" err="1" smtClean="0">
                <a:solidFill>
                  <a:srgbClr val="FFFF00"/>
                </a:solidFill>
                <a:latin typeface="Times New Roman" panose="02020603050405020304" pitchFamily="18" charset="0"/>
                <a:cs typeface="Times New Roman" panose="02020603050405020304" pitchFamily="18" charset="0"/>
              </a:rPr>
              <a:t>styleUrls</a:t>
            </a:r>
            <a:r>
              <a:rPr lang="en-US" sz="1400" b="1" dirty="0" smtClean="0">
                <a:solidFill>
                  <a:srgbClr val="FFFF00"/>
                </a:solidFill>
                <a:latin typeface="Times New Roman" panose="02020603050405020304" pitchFamily="18" charset="0"/>
                <a:cs typeface="Times New Roman" panose="02020603050405020304" pitchFamily="18" charset="0"/>
              </a:rPr>
              <a:t>      </a:t>
            </a:r>
            <a:r>
              <a:rPr lang="en-US" sz="1400" b="1" dirty="0">
                <a:solidFill>
                  <a:schemeClr val="bg1"/>
                </a:solidFill>
                <a:latin typeface="Times New Roman" panose="02020603050405020304" pitchFamily="18" charset="0"/>
                <a:cs typeface="Times New Roman" panose="02020603050405020304" pitchFamily="18" charset="0"/>
              </a:rPr>
              <a:t>// Define Style </a:t>
            </a:r>
          </a:p>
          <a:p>
            <a:r>
              <a:rPr lang="en-US" sz="1400" b="1" dirty="0">
                <a:solidFill>
                  <a:srgbClr val="FFFF00"/>
                </a:solidFill>
                <a:latin typeface="Times New Roman" panose="02020603050405020304" pitchFamily="18" charset="0"/>
                <a:cs typeface="Times New Roman" panose="02020603050405020304" pitchFamily="18" charset="0"/>
              </a:rPr>
              <a:t>	template: ` &lt;h1 class="main-text"&gt;Hello Co Ba&lt;/h1&gt; `  </a:t>
            </a:r>
            <a:r>
              <a:rPr lang="en-US" sz="1400" b="1" dirty="0" smtClean="0">
                <a:solidFill>
                  <a:srgbClr val="FFFF00"/>
                </a:solidFill>
                <a:latin typeface="Times New Roman" panose="02020603050405020304" pitchFamily="18" charset="0"/>
                <a:cs typeface="Times New Roman" panose="02020603050405020304" pitchFamily="18" charset="0"/>
              </a:rPr>
              <a:t>Or  </a:t>
            </a:r>
            <a:r>
              <a:rPr lang="en-US" sz="1400" b="1" dirty="0" err="1">
                <a:solidFill>
                  <a:srgbClr val="FFFF00"/>
                </a:solidFill>
                <a:latin typeface="Times New Roman" panose="02020603050405020304" pitchFamily="18" charset="0"/>
                <a:cs typeface="Times New Roman" panose="02020603050405020304" pitchFamily="18" charset="0"/>
              </a:rPr>
              <a:t>templateUrl</a:t>
            </a:r>
            <a:r>
              <a:rPr lang="en-US" sz="1400" b="1" dirty="0">
                <a:solidFill>
                  <a:srgbClr val="FFFF00"/>
                </a:solidFill>
                <a:latin typeface="Times New Roman" panose="02020603050405020304" pitchFamily="18" charset="0"/>
                <a:cs typeface="Times New Roman" panose="02020603050405020304" pitchFamily="18" charset="0"/>
              </a:rPr>
              <a:t> </a:t>
            </a:r>
            <a:r>
              <a:rPr lang="en-US" sz="1400" b="1" dirty="0" smtClean="0">
                <a:solidFill>
                  <a:srgbClr val="FFFF00"/>
                </a:solidFill>
                <a:latin typeface="Times New Roman" panose="02020603050405020304" pitchFamily="18" charset="0"/>
                <a:cs typeface="Times New Roman" panose="02020603050405020304" pitchFamily="18" charset="0"/>
              </a:rPr>
              <a:t> </a:t>
            </a:r>
          </a:p>
          <a:p>
            <a:r>
              <a:rPr lang="en-US" sz="1400" b="1" dirty="0">
                <a:solidFill>
                  <a:srgbClr val="FFFF00"/>
                </a:solidFill>
                <a:latin typeface="Times New Roman" panose="02020603050405020304" pitchFamily="18" charset="0"/>
                <a:cs typeface="Times New Roman" panose="02020603050405020304" pitchFamily="18" charset="0"/>
              </a:rPr>
              <a:t>	</a:t>
            </a:r>
            <a:r>
              <a:rPr lang="en-US" sz="1400" b="1" dirty="0" smtClean="0">
                <a:solidFill>
                  <a:srgbClr val="FFFF00"/>
                </a:solidFill>
                <a:latin typeface="Times New Roman" panose="02020603050405020304" pitchFamily="18" charset="0"/>
                <a:cs typeface="Times New Roman" panose="02020603050405020304" pitchFamily="18" charset="0"/>
              </a:rPr>
              <a:t>		</a:t>
            </a:r>
            <a:r>
              <a:rPr lang="en-US" sz="1400" b="1" dirty="0">
                <a:solidFill>
                  <a:schemeClr val="bg1"/>
                </a:solidFill>
                <a:latin typeface="Times New Roman" panose="02020603050405020304" pitchFamily="18" charset="0"/>
                <a:cs typeface="Times New Roman" panose="02020603050405020304" pitchFamily="18" charset="0"/>
              </a:rPr>
              <a:t>// Define layout component</a:t>
            </a:r>
          </a:p>
          <a:p>
            <a:r>
              <a:rPr lang="en-US" sz="1400" b="1" dirty="0">
                <a:solidFill>
                  <a:srgbClr val="FFFF00"/>
                </a:solidFill>
                <a:latin typeface="Times New Roman" panose="02020603050405020304" pitchFamily="18" charset="0"/>
                <a:cs typeface="Times New Roman" panose="02020603050405020304" pitchFamily="18" charset="0"/>
              </a:rPr>
              <a:t>	</a:t>
            </a:r>
            <a:r>
              <a:rPr lang="en-US" sz="1400" b="1" dirty="0" smtClean="0">
                <a:solidFill>
                  <a:srgbClr val="FFFF00"/>
                </a:solidFill>
                <a:latin typeface="Times New Roman" panose="02020603050405020304" pitchFamily="18" charset="0"/>
                <a:cs typeface="Times New Roman" panose="02020603050405020304" pitchFamily="18" charset="0"/>
              </a:rPr>
              <a:t>})</a:t>
            </a:r>
            <a:endParaRPr lang="en-US" altLang="en-US" sz="1400" b="1" dirty="0" smtClean="0">
              <a:solidFill>
                <a:srgbClr val="FFFF00"/>
              </a:solidFill>
              <a:latin typeface="Times New Roman" panose="02020603050405020304" pitchFamily="18" charset="0"/>
              <a:cs typeface="Times New Roman" panose="02020603050405020304" pitchFamily="18" charset="0"/>
            </a:endParaRPr>
          </a:p>
          <a:p>
            <a:r>
              <a:rPr lang="en-US" altLang="en-US" sz="1600" b="1" dirty="0" smtClean="0">
                <a:solidFill>
                  <a:srgbClr val="C00000"/>
                </a:solidFill>
                <a:latin typeface="Times New Roman" panose="02020603050405020304" pitchFamily="18" charset="0"/>
                <a:cs typeface="Times New Roman" panose="02020603050405020304" pitchFamily="18" charset="0"/>
              </a:rPr>
              <a:t>Export</a:t>
            </a:r>
            <a:r>
              <a:rPr lang="en-US" altLang="en-US" sz="1400" b="1" dirty="0" smtClean="0">
                <a:solidFill>
                  <a:srgbClr val="C00000"/>
                </a:solidFill>
                <a:latin typeface="Times New Roman" panose="02020603050405020304" pitchFamily="18" charset="0"/>
                <a:cs typeface="Times New Roman" panose="02020603050405020304" pitchFamily="18" charset="0"/>
              </a:rPr>
              <a:t> </a:t>
            </a:r>
            <a:r>
              <a:rPr lang="en-US" altLang="en-US" sz="1400" b="1" dirty="0" smtClean="0">
                <a:solidFill>
                  <a:srgbClr val="FFFF00"/>
                </a:solidFill>
                <a:latin typeface="Times New Roman" panose="02020603050405020304" pitchFamily="18" charset="0"/>
                <a:cs typeface="Times New Roman" panose="02020603050405020304" pitchFamily="18" charset="0"/>
              </a:rPr>
              <a:t>class </a:t>
            </a:r>
            <a:r>
              <a:rPr lang="en-US" altLang="en-US" sz="1400" b="1" dirty="0" err="1">
                <a:solidFill>
                  <a:srgbClr val="FFFF00"/>
                </a:solidFill>
                <a:latin typeface="Times New Roman" panose="02020603050405020304" pitchFamily="18" charset="0"/>
                <a:cs typeface="Times New Roman" panose="02020603050405020304" pitchFamily="18" charset="0"/>
              </a:rPr>
              <a:t>MyComponent</a:t>
            </a:r>
            <a:r>
              <a:rPr lang="en-US" altLang="en-US" sz="1400" b="1" dirty="0">
                <a:solidFill>
                  <a:srgbClr val="FFFF00"/>
                </a:solidFill>
                <a:latin typeface="Times New Roman" panose="02020603050405020304" pitchFamily="18" charset="0"/>
                <a:cs typeface="Times New Roman" panose="02020603050405020304" pitchFamily="18" charset="0"/>
              </a:rPr>
              <a:t> </a:t>
            </a:r>
            <a:r>
              <a:rPr lang="en-US" altLang="en-US" sz="1400" b="1" dirty="0" smtClean="0">
                <a:solidFill>
                  <a:srgbClr val="FFFF00"/>
                </a:solidFill>
                <a:latin typeface="Times New Roman" panose="02020603050405020304" pitchFamily="18" charset="0"/>
                <a:cs typeface="Times New Roman" panose="02020603050405020304" pitchFamily="18" charset="0"/>
              </a:rPr>
              <a:t>{</a:t>
            </a:r>
          </a:p>
          <a:p>
            <a:r>
              <a:rPr lang="en-US" altLang="en-US" sz="1400" b="1" dirty="0" smtClean="0">
                <a:solidFill>
                  <a:srgbClr val="FFFF00"/>
                </a:solidFill>
                <a:latin typeface="Times New Roman" panose="02020603050405020304" pitchFamily="18" charset="0"/>
                <a:cs typeface="Times New Roman" panose="02020603050405020304" pitchFamily="18" charset="0"/>
              </a:rPr>
              <a:t>	constructor() { }</a:t>
            </a:r>
            <a:endParaRPr lang="en-US" altLang="en-US" sz="1400" b="1" dirty="0">
              <a:solidFill>
                <a:srgbClr val="FFFF00"/>
              </a:solidFill>
              <a:latin typeface="Times New Roman" panose="02020603050405020304" pitchFamily="18" charset="0"/>
              <a:cs typeface="Times New Roman" panose="02020603050405020304" pitchFamily="18" charset="0"/>
            </a:endParaRPr>
          </a:p>
          <a:p>
            <a:r>
              <a:rPr lang="en-US" altLang="en-US" sz="1400" b="1" dirty="0">
                <a:solidFill>
                  <a:srgbClr val="FFFF00"/>
                </a:solidFill>
                <a:latin typeface="Times New Roman" panose="02020603050405020304" pitchFamily="18" charset="0"/>
                <a:cs typeface="Times New Roman" panose="02020603050405020304" pitchFamily="18" charset="0"/>
              </a:rPr>
              <a:t>	</a:t>
            </a:r>
            <a:r>
              <a:rPr lang="en-US" altLang="en-US" sz="1400" b="1" dirty="0" err="1">
                <a:solidFill>
                  <a:srgbClr val="FFFF00"/>
                </a:solidFill>
                <a:latin typeface="Times New Roman" panose="02020603050405020304" pitchFamily="18" charset="0"/>
                <a:cs typeface="Times New Roman" panose="02020603050405020304" pitchFamily="18" charset="0"/>
              </a:rPr>
              <a:t>ToDo</a:t>
            </a:r>
            <a:r>
              <a:rPr lang="en-US" altLang="en-US" sz="1400" b="1" dirty="0" smtClean="0">
                <a:solidFill>
                  <a:srgbClr val="FFFF00"/>
                </a:solidFill>
                <a:latin typeface="Times New Roman" panose="02020603050405020304" pitchFamily="18" charset="0"/>
                <a:cs typeface="Times New Roman" panose="02020603050405020304" pitchFamily="18" charset="0"/>
              </a:rPr>
              <a:t>() { },   		</a:t>
            </a:r>
            <a:r>
              <a:rPr lang="en-US" altLang="en-US" sz="1400" b="1" dirty="0" smtClean="0">
                <a:solidFill>
                  <a:schemeClr val="bg1"/>
                </a:solidFill>
                <a:latin typeface="Times New Roman" panose="02020603050405020304" pitchFamily="18" charset="0"/>
                <a:cs typeface="Times New Roman" panose="02020603050405020304" pitchFamily="18" charset="0"/>
              </a:rPr>
              <a:t>// Functions</a:t>
            </a:r>
            <a:endParaRPr lang="en-US" altLang="en-US" sz="1400" b="1" dirty="0">
              <a:solidFill>
                <a:schemeClr val="bg1"/>
              </a:solidFill>
              <a:latin typeface="Times New Roman" panose="02020603050405020304" pitchFamily="18" charset="0"/>
              <a:cs typeface="Times New Roman" panose="02020603050405020304" pitchFamily="18" charset="0"/>
            </a:endParaRPr>
          </a:p>
          <a:p>
            <a:r>
              <a:rPr lang="en-US" altLang="en-US" sz="1400" b="1" dirty="0">
                <a:solidFill>
                  <a:srgbClr val="FFFF00"/>
                </a:solidFill>
                <a:latin typeface="Times New Roman" panose="02020603050405020304" pitchFamily="18" charset="0"/>
                <a:cs typeface="Times New Roman" panose="02020603050405020304" pitchFamily="18" charset="0"/>
              </a:rPr>
              <a:t>	</a:t>
            </a:r>
            <a:r>
              <a:rPr lang="en-US" altLang="en-US" sz="1400" b="1" dirty="0" smtClean="0">
                <a:solidFill>
                  <a:srgbClr val="FFFF00"/>
                </a:solidFill>
                <a:latin typeface="Times New Roman" panose="02020603050405020304" pitchFamily="18" charset="0"/>
                <a:cs typeface="Times New Roman" panose="02020603050405020304" pitchFamily="18" charset="0"/>
              </a:rPr>
              <a:t>Name</a:t>
            </a:r>
            <a:r>
              <a:rPr lang="en-US" altLang="en-US" sz="1400" b="1" dirty="0">
                <a:solidFill>
                  <a:srgbClr val="FFFF00"/>
                </a:solidFill>
                <a:latin typeface="Times New Roman" panose="02020603050405020304" pitchFamily="18" charset="0"/>
                <a:cs typeface="Times New Roman" panose="02020603050405020304" pitchFamily="18" charset="0"/>
              </a:rPr>
              <a:t>: </a:t>
            </a:r>
            <a:r>
              <a:rPr lang="en-US" altLang="en-US" sz="1400" b="1" dirty="0" smtClean="0">
                <a:solidFill>
                  <a:srgbClr val="FFFF00"/>
                </a:solidFill>
                <a:latin typeface="Times New Roman" panose="02020603050405020304" pitchFamily="18" charset="0"/>
                <a:cs typeface="Times New Roman" panose="02020603050405020304" pitchFamily="18" charset="0"/>
              </a:rPr>
              <a:t>string 	</a:t>
            </a:r>
            <a:r>
              <a:rPr lang="en-US" altLang="en-US" sz="1400" b="1" dirty="0">
                <a:solidFill>
                  <a:schemeClr val="bg1"/>
                </a:solidFill>
                <a:latin typeface="Times New Roman" panose="02020603050405020304" pitchFamily="18" charset="0"/>
                <a:cs typeface="Times New Roman" panose="02020603050405020304" pitchFamily="18" charset="0"/>
              </a:rPr>
              <a:t>// variables</a:t>
            </a:r>
          </a:p>
          <a:p>
            <a:r>
              <a:rPr lang="en-US" altLang="en-US" sz="1400" b="1" dirty="0">
                <a:solidFill>
                  <a:srgbClr val="FFFF00"/>
                </a:solidFill>
                <a:latin typeface="Times New Roman" panose="02020603050405020304" pitchFamily="18" charset="0"/>
                <a:cs typeface="Times New Roman" panose="02020603050405020304" pitchFamily="18" charset="0"/>
              </a:rPr>
              <a:t>}</a:t>
            </a:r>
          </a:p>
          <a:p>
            <a:pPr algn="ctr"/>
            <a:endParaRPr lang="en-US" dirty="0"/>
          </a:p>
        </p:txBody>
      </p:sp>
    </p:spTree>
    <p:extLst>
      <p:ext uri="{BB962C8B-B14F-4D97-AF65-F5344CB8AC3E}">
        <p14:creationId xmlns:p14="http://schemas.microsoft.com/office/powerpoint/2010/main" val="261449027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defRPr/>
            </a:pPr>
            <a:r>
              <a:rPr lang="en-US" sz="2400" dirty="0" smtClean="0">
                <a:latin typeface="Times New Roman" panose="02020603050405020304" pitchFamily="18" charset="0"/>
                <a:cs typeface="Times New Roman" panose="02020603050405020304" pitchFamily="18" charset="0"/>
              </a:rPr>
              <a:t>Bootstrap app (1)</a:t>
            </a:r>
            <a:endParaRPr lang="en-US" sz="2500" dirty="0">
              <a:latin typeface="Times New Roman" panose="02020603050405020304" pitchFamily="18" charset="0"/>
              <a:cs typeface="Times New Roman" panose="02020603050405020304" pitchFamily="18" charset="0"/>
            </a:endParaRPr>
          </a:p>
        </p:txBody>
      </p:sp>
      <p:sp>
        <p:nvSpPr>
          <p:cNvPr id="24579" name="Content Placeholder 2"/>
          <p:cNvSpPr>
            <a:spLocks noGrp="1"/>
          </p:cNvSpPr>
          <p:nvPr>
            <p:ph sz="quarter" idx="13"/>
          </p:nvPr>
        </p:nvSpPr>
        <p:spPr>
          <a:xfrm>
            <a:off x="152400" y="819150"/>
            <a:ext cx="8991600" cy="4267200"/>
          </a:xfrm>
        </p:spPr>
        <p:txBody>
          <a:bodyPr/>
          <a:lstStyle/>
          <a:p>
            <a:r>
              <a:rPr lang="en-US" altLang="en-US" b="1" dirty="0">
                <a:latin typeface="Times New Roman" panose="02020603050405020304" pitchFamily="18" charset="0"/>
                <a:cs typeface="Times New Roman" panose="02020603050405020304" pitchFamily="18" charset="0"/>
              </a:rPr>
              <a:t>How to </a:t>
            </a:r>
            <a:r>
              <a:rPr lang="en-US" b="1" dirty="0">
                <a:latin typeface="Times New Roman" panose="02020603050405020304" pitchFamily="18" charset="0"/>
                <a:cs typeface="Times New Roman" panose="02020603050405020304" pitchFamily="18" charset="0"/>
              </a:rPr>
              <a:t>bootstrap</a:t>
            </a:r>
            <a:r>
              <a:rPr lang="en-US" altLang="en-US" b="1" dirty="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NgModule</a:t>
            </a:r>
            <a:r>
              <a:rPr lang="en-US" b="1" dirty="0" smtClean="0">
                <a:latin typeface="Times New Roman" panose="02020603050405020304" pitchFamily="18" charset="0"/>
                <a:cs typeface="Times New Roman" panose="02020603050405020304" pitchFamily="18" charset="0"/>
              </a:rPr>
              <a:t> (bootstrap app)</a:t>
            </a:r>
            <a:r>
              <a:rPr lang="en-US" dirty="0" smtClean="0">
                <a:latin typeface="Times New Roman" panose="02020603050405020304" pitchFamily="18" charset="0"/>
                <a:cs typeface="Times New Roman" panose="02020603050405020304" pitchFamily="18" charset="0"/>
              </a:rPr>
              <a:t> </a:t>
            </a:r>
            <a:r>
              <a:rPr lang="en-US" altLang="en-US" b="1" dirty="0" smtClean="0">
                <a:latin typeface="Times New Roman" panose="02020603050405020304" pitchFamily="18" charset="0"/>
                <a:cs typeface="Times New Roman" panose="02020603050405020304" pitchFamily="18" charset="0"/>
              </a:rPr>
              <a:t>?</a:t>
            </a:r>
          </a:p>
          <a:p>
            <a:pPr lvl="1"/>
            <a:r>
              <a:rPr lang="en-US" dirty="0" smtClean="0">
                <a:latin typeface="Times New Roman" panose="02020603050405020304" pitchFamily="18" charset="0"/>
                <a:cs typeface="Times New Roman" panose="02020603050405020304" pitchFamily="18" charset="0"/>
              </a:rPr>
              <a:t>We </a:t>
            </a:r>
            <a:r>
              <a:rPr lang="en-US" dirty="0">
                <a:latin typeface="Times New Roman" panose="02020603050405020304" pitchFamily="18" charset="0"/>
                <a:cs typeface="Times New Roman" panose="02020603050405020304" pitchFamily="18" charset="0"/>
              </a:rPr>
              <a:t>launch the application by bootstrapping </a:t>
            </a:r>
            <a:r>
              <a:rPr lang="en-US" dirty="0" smtClean="0">
                <a:latin typeface="Times New Roman" panose="02020603050405020304" pitchFamily="18" charset="0"/>
                <a:cs typeface="Times New Roman" panose="02020603050405020304" pitchFamily="18" charset="0"/>
              </a:rPr>
              <a:t>the root Module ex: </a:t>
            </a:r>
            <a:r>
              <a:rPr lang="en-US" dirty="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AppModule</a:t>
            </a:r>
            <a:endParaRPr lang="en-US" dirty="0" smtClean="0">
              <a:latin typeface="Times New Roman" panose="02020603050405020304" pitchFamily="18" charset="0"/>
              <a:cs typeface="Times New Roman" panose="02020603050405020304" pitchFamily="18" charset="0"/>
            </a:endParaRPr>
          </a:p>
          <a:p>
            <a:pPr lvl="1">
              <a:buFont typeface="Wingdings" panose="05000000000000000000" pitchFamily="2" charset="2"/>
              <a:buChar char="q"/>
            </a:pPr>
            <a:r>
              <a:rPr lang="en-US" b="1" dirty="0">
                <a:latin typeface="Times New Roman" panose="02020603050405020304" pitchFamily="18" charset="0"/>
                <a:cs typeface="Times New Roman" panose="02020603050405020304" pitchFamily="18" charset="0"/>
              </a:rPr>
              <a:t>Dynamic bootstrapping with the Just-In-Time (JIT) compiler</a:t>
            </a:r>
          </a:p>
          <a:p>
            <a:pPr lvl="2"/>
            <a:r>
              <a:rPr lang="en-US"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T</a:t>
            </a:r>
            <a:r>
              <a:rPr lang="en-US" sz="2000" dirty="0" smtClean="0">
                <a:latin typeface="Times New Roman" panose="02020603050405020304" pitchFamily="18" charset="0"/>
                <a:cs typeface="Times New Roman" panose="02020603050405020304" pitchFamily="18" charset="0"/>
              </a:rPr>
              <a:t>he</a:t>
            </a:r>
            <a:r>
              <a:rPr lang="en-US" sz="2000" dirty="0">
                <a:latin typeface="Times New Roman" panose="02020603050405020304" pitchFamily="18" charset="0"/>
                <a:cs typeface="Times New Roman" panose="02020603050405020304" pitchFamily="18" charset="0"/>
              </a:rPr>
              <a:t> Angular compiler compiles the application </a:t>
            </a:r>
            <a:r>
              <a:rPr lang="en-US" sz="2000" b="1" dirty="0">
                <a:latin typeface="Times New Roman" panose="02020603050405020304" pitchFamily="18" charset="0"/>
                <a:cs typeface="Times New Roman" panose="02020603050405020304" pitchFamily="18" charset="0"/>
              </a:rPr>
              <a:t>in the browser </a:t>
            </a:r>
            <a:r>
              <a:rPr lang="en-US" sz="2000" dirty="0">
                <a:latin typeface="Times New Roman" panose="02020603050405020304" pitchFamily="18" charset="0"/>
                <a:cs typeface="Times New Roman" panose="02020603050405020304" pitchFamily="18" charset="0"/>
              </a:rPr>
              <a:t>and then launches the app</a:t>
            </a:r>
            <a:r>
              <a:rPr lang="en-US" sz="2000" dirty="0" smtClean="0">
                <a:latin typeface="Times New Roman" panose="02020603050405020304" pitchFamily="18" charset="0"/>
                <a:cs typeface="Times New Roman" panose="02020603050405020304" pitchFamily="18" charset="0"/>
              </a:rPr>
              <a:t>.</a:t>
            </a:r>
          </a:p>
          <a:p>
            <a:pPr lvl="2"/>
            <a:endParaRPr lang="en-US" altLang="en-US" sz="2000" dirty="0">
              <a:latin typeface="Times New Roman" panose="02020603050405020304" pitchFamily="18" charset="0"/>
              <a:cs typeface="Times New Roman" panose="02020603050405020304" pitchFamily="18" charset="0"/>
            </a:endParaRPr>
          </a:p>
          <a:p>
            <a:pPr marL="457200" lvl="1" indent="0">
              <a:buNone/>
            </a:pPr>
            <a:endParaRPr lang="en-US" altLang="en-US" sz="2000" dirty="0">
              <a:latin typeface="Times New Roman" panose="02020603050405020304" pitchFamily="18" charset="0"/>
              <a:cs typeface="Times New Roman" panose="02020603050405020304" pitchFamily="18" charset="0"/>
            </a:endParaRPr>
          </a:p>
          <a:p>
            <a:pPr marL="457200" lvl="1" indent="0">
              <a:buNone/>
            </a:pPr>
            <a:endParaRPr lang="en-US" altLang="en-US" sz="2000" dirty="0" smtClean="0">
              <a:latin typeface="Times New Roman" panose="02020603050405020304" pitchFamily="18" charset="0"/>
              <a:cs typeface="Times New Roman" panose="02020603050405020304" pitchFamily="18" charset="0"/>
            </a:endParaRPr>
          </a:p>
          <a:p>
            <a:pPr marL="457200" lvl="1" indent="0">
              <a:buNone/>
            </a:pPr>
            <a:endParaRPr lang="en-US" altLang="en-US" dirty="0">
              <a:latin typeface="Times New Roman" panose="02020603050405020304" pitchFamily="18" charset="0"/>
              <a:cs typeface="Times New Roman" panose="02020603050405020304" pitchFamily="18" charset="0"/>
            </a:endParaRPr>
          </a:p>
          <a:p>
            <a:pPr marL="457200" lvl="1" indent="0">
              <a:buNone/>
            </a:pPr>
            <a:endParaRPr lang="en-US" altLang="en-US" sz="2000" dirty="0" smtClean="0">
              <a:latin typeface="Times New Roman" panose="02020603050405020304" pitchFamily="18" charset="0"/>
              <a:cs typeface="Times New Roman" panose="02020603050405020304" pitchFamily="18" charset="0"/>
            </a:endParaRPr>
          </a:p>
          <a:p>
            <a:pPr marL="685800" lvl="2" indent="-285750">
              <a:buFont typeface="Wingdings" panose="05000000000000000000" pitchFamily="2" charset="2"/>
              <a:buChar char="v"/>
            </a:pPr>
            <a:r>
              <a:rPr lang="en-US" altLang="en-US" sz="2000" b="1" dirty="0">
                <a:solidFill>
                  <a:srgbClr val="B73B50"/>
                </a:solidFill>
                <a:latin typeface="Times New Roman" panose="02020603050405020304" pitchFamily="18" charset="0"/>
                <a:cs typeface="Times New Roman" panose="02020603050405020304" pitchFamily="18" charset="0"/>
                <a:hlinkClick r:id="rId3"/>
              </a:rPr>
              <a:t>https://plnkr.co/edit/jgtplsGJtE2sIbpFjAz7?p=preview</a:t>
            </a:r>
            <a:endParaRPr lang="en-US" altLang="en-US" sz="2000" b="1" dirty="0">
              <a:solidFill>
                <a:srgbClr val="B73B50"/>
              </a:solidFill>
              <a:latin typeface="Times New Roman" panose="02020603050405020304" pitchFamily="18" charset="0"/>
              <a:cs typeface="Times New Roman" panose="02020603050405020304" pitchFamily="18" charset="0"/>
            </a:endParaRPr>
          </a:p>
        </p:txBody>
      </p:sp>
      <p:pic>
        <p:nvPicPr>
          <p:cNvPr id="4" name="Picture 2"/>
          <p:cNvPicPr>
            <a:picLocks noChangeAspect="1" noChangeArrowheads="1"/>
          </p:cNvPicPr>
          <p:nvPr/>
        </p:nvPicPr>
        <p:blipFill>
          <a:blip r:embed="rId4">
            <a:duotone>
              <a:prstClr val="black"/>
              <a:schemeClr val="accent3">
                <a:tint val="45000"/>
                <a:satMod val="400000"/>
              </a:schemeClr>
            </a:duotone>
            <a:extLst>
              <a:ext uri="{28A0092B-C50C-407E-A947-70E740481C1C}">
                <a14:useLocalDpi xmlns:a14="http://schemas.microsoft.com/office/drawing/2010/main" val="0"/>
              </a:ext>
            </a:extLst>
          </a:blip>
          <a:srcRect/>
          <a:stretch>
            <a:fillRect/>
          </a:stretch>
        </p:blipFill>
        <p:spPr bwMode="auto">
          <a:xfrm>
            <a:off x="1143001" y="2724151"/>
            <a:ext cx="7239000" cy="1447799"/>
          </a:xfrm>
          <a:prstGeom prst="roundRect">
            <a:avLst>
              <a:gd name="adj" fmla="val 16667"/>
            </a:avLst>
          </a:prstGeom>
          <a:ln/>
          <a:extLst/>
        </p:spPr>
        <p:style>
          <a:lnRef idx="1">
            <a:schemeClr val="accent2"/>
          </a:lnRef>
          <a:fillRef idx="2">
            <a:schemeClr val="accent2"/>
          </a:fillRef>
          <a:effectRef idx="1">
            <a:schemeClr val="accent2"/>
          </a:effectRef>
          <a:fontRef idx="minor">
            <a:schemeClr val="dk1"/>
          </a:fontRef>
        </p:style>
      </p:pic>
    </p:spTree>
    <p:extLst>
      <p:ext uri="{BB962C8B-B14F-4D97-AF65-F5344CB8AC3E}">
        <p14:creationId xmlns:p14="http://schemas.microsoft.com/office/powerpoint/2010/main" val="46699415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defRPr/>
            </a:pPr>
            <a:r>
              <a:rPr lang="en-US" sz="2400" dirty="0">
                <a:latin typeface="Times New Roman" panose="02020603050405020304" pitchFamily="18" charset="0"/>
                <a:cs typeface="Times New Roman" panose="02020603050405020304" pitchFamily="18" charset="0"/>
              </a:rPr>
              <a:t>Bootstrap app </a:t>
            </a:r>
            <a:r>
              <a:rPr lang="en-US" sz="2400" dirty="0" smtClean="0">
                <a:latin typeface="Times New Roman" panose="02020603050405020304" pitchFamily="18" charset="0"/>
                <a:cs typeface="Times New Roman" panose="02020603050405020304" pitchFamily="18" charset="0"/>
              </a:rPr>
              <a:t>(2)</a:t>
            </a:r>
            <a:endParaRPr lang="en-US" sz="2500" dirty="0">
              <a:latin typeface="Times New Roman" panose="02020603050405020304" pitchFamily="18" charset="0"/>
              <a:cs typeface="Times New Roman" panose="02020603050405020304" pitchFamily="18" charset="0"/>
            </a:endParaRPr>
          </a:p>
        </p:txBody>
      </p:sp>
      <p:sp>
        <p:nvSpPr>
          <p:cNvPr id="24579" name="Content Placeholder 2"/>
          <p:cNvSpPr>
            <a:spLocks noGrp="1"/>
          </p:cNvSpPr>
          <p:nvPr>
            <p:ph sz="quarter" idx="13"/>
          </p:nvPr>
        </p:nvSpPr>
        <p:spPr>
          <a:xfrm>
            <a:off x="152400" y="819150"/>
            <a:ext cx="8991600" cy="4267200"/>
          </a:xfrm>
        </p:spPr>
        <p:txBody>
          <a:bodyPr/>
          <a:lstStyle/>
          <a:p>
            <a:r>
              <a:rPr lang="en-US" altLang="en-US" b="1" dirty="0">
                <a:latin typeface="Times New Roman" panose="02020603050405020304" pitchFamily="18" charset="0"/>
                <a:cs typeface="Times New Roman" panose="02020603050405020304" pitchFamily="18" charset="0"/>
              </a:rPr>
              <a:t>How to </a:t>
            </a:r>
            <a:r>
              <a:rPr lang="en-US" b="1" dirty="0">
                <a:latin typeface="Times New Roman" panose="02020603050405020304" pitchFamily="18" charset="0"/>
                <a:cs typeface="Times New Roman" panose="02020603050405020304" pitchFamily="18" charset="0"/>
              </a:rPr>
              <a:t>bootstrap</a:t>
            </a:r>
            <a:r>
              <a:rPr lang="en-US" alt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NgModule</a:t>
            </a:r>
            <a:r>
              <a:rPr lang="en-US" dirty="0">
                <a:latin typeface="Times New Roman" panose="02020603050405020304" pitchFamily="18" charset="0"/>
                <a:cs typeface="Times New Roman" panose="02020603050405020304" pitchFamily="18" charset="0"/>
              </a:rPr>
              <a:t> </a:t>
            </a:r>
            <a:r>
              <a:rPr lang="en-US" altLang="en-US" b="1" dirty="0" smtClean="0">
                <a:latin typeface="Times New Roman" panose="02020603050405020304" pitchFamily="18" charset="0"/>
                <a:cs typeface="Times New Roman" panose="02020603050405020304" pitchFamily="18" charset="0"/>
              </a:rPr>
              <a:t>?</a:t>
            </a:r>
          </a:p>
          <a:p>
            <a:pPr lvl="1"/>
            <a:r>
              <a:rPr lang="en-US" altLang="en-US" b="1" dirty="0" smtClean="0">
                <a:latin typeface="Times New Roman" panose="02020603050405020304" pitchFamily="18" charset="0"/>
                <a:cs typeface="Times New Roman" panose="02020603050405020304" pitchFamily="18" charset="0"/>
              </a:rPr>
              <a:t> </a:t>
            </a:r>
            <a:r>
              <a:rPr lang="en-US" b="1" dirty="0" smtClean="0">
                <a:latin typeface="Times New Roman" panose="02020603050405020304" pitchFamily="18" charset="0"/>
                <a:cs typeface="Times New Roman" panose="02020603050405020304" pitchFamily="18" charset="0"/>
              </a:rPr>
              <a:t>Static </a:t>
            </a:r>
            <a:r>
              <a:rPr lang="en-US" b="1" dirty="0">
                <a:latin typeface="Times New Roman" panose="02020603050405020304" pitchFamily="18" charset="0"/>
                <a:cs typeface="Times New Roman" panose="02020603050405020304" pitchFamily="18" charset="0"/>
              </a:rPr>
              <a:t>bootstrapping with the Ahead-Of-Time (AOT) compiler</a:t>
            </a:r>
          </a:p>
          <a:p>
            <a:pPr lvl="2"/>
            <a:r>
              <a:rPr lang="en-US"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In the </a:t>
            </a:r>
            <a:r>
              <a:rPr lang="en-US" sz="2000" i="1" dirty="0">
                <a:latin typeface="Times New Roman" panose="02020603050405020304" pitchFamily="18" charset="0"/>
                <a:cs typeface="Times New Roman" panose="02020603050405020304" pitchFamily="18" charset="0"/>
              </a:rPr>
              <a:t>static</a:t>
            </a:r>
            <a:r>
              <a:rPr lang="en-US" sz="2000" dirty="0">
                <a:latin typeface="Times New Roman" panose="02020603050405020304" pitchFamily="18" charset="0"/>
                <a:cs typeface="Times New Roman" panose="02020603050405020304" pitchFamily="18" charset="0"/>
              </a:rPr>
              <a:t> option, the Angular compiler runs ahead of time as part of the build process, producing a collection of class factories in their own files. Among them is </a:t>
            </a:r>
            <a:r>
              <a:rPr lang="en-US" sz="2000" dirty="0" smtClean="0">
                <a:latin typeface="Times New Roman" panose="02020603050405020304" pitchFamily="18" charset="0"/>
                <a:cs typeface="Times New Roman" panose="02020603050405020304" pitchFamily="18" charset="0"/>
              </a:rPr>
              <a:t>the </a:t>
            </a:r>
            <a:r>
              <a:rPr lang="en-US" sz="2000" dirty="0" err="1" smtClean="0">
                <a:latin typeface="Times New Roman" panose="02020603050405020304" pitchFamily="18" charset="0"/>
                <a:cs typeface="Times New Roman" panose="02020603050405020304" pitchFamily="18" charset="0"/>
              </a:rPr>
              <a:t>moduleNamengFactory</a:t>
            </a:r>
            <a:r>
              <a:rPr lang="en-US" sz="2000" dirty="0" smtClean="0">
                <a:latin typeface="Times New Roman" panose="02020603050405020304" pitchFamily="18" charset="0"/>
                <a:cs typeface="Times New Roman" panose="02020603050405020304" pitchFamily="18" charset="0"/>
              </a:rPr>
              <a:t>: </a:t>
            </a:r>
            <a:r>
              <a:rPr lang="en-US" sz="2000" dirty="0" err="1" smtClean="0">
                <a:latin typeface="Times New Roman" panose="02020603050405020304" pitchFamily="18" charset="0"/>
                <a:cs typeface="Times New Roman" panose="02020603050405020304" pitchFamily="18" charset="0"/>
              </a:rPr>
              <a:t>AppModuleNgFactory</a:t>
            </a:r>
            <a:r>
              <a:rPr lang="en-US" sz="2000" dirty="0">
                <a:latin typeface="Times New Roman" panose="02020603050405020304" pitchFamily="18" charset="0"/>
                <a:cs typeface="Times New Roman" panose="02020603050405020304" pitchFamily="18" charset="0"/>
              </a:rPr>
              <a:t>.</a:t>
            </a:r>
            <a:endParaRPr lang="en-US" altLang="en-US" sz="2000" dirty="0">
              <a:latin typeface="Times New Roman" panose="02020603050405020304" pitchFamily="18" charset="0"/>
              <a:cs typeface="Times New Roman" panose="02020603050405020304" pitchFamily="18" charset="0"/>
            </a:endParaRPr>
          </a:p>
          <a:p>
            <a:pPr marL="457200" lvl="1" indent="0">
              <a:buNone/>
            </a:pPr>
            <a:endParaRPr lang="en-US" altLang="en-US" sz="2000" dirty="0"/>
          </a:p>
          <a:p>
            <a:pPr marL="457200" lvl="1" indent="0">
              <a:buNone/>
            </a:pPr>
            <a:endParaRPr lang="en-US" altLang="en-US" sz="2000" dirty="0" smtClean="0"/>
          </a:p>
          <a:p>
            <a:pPr marL="457200" lvl="1" indent="0">
              <a:buNone/>
            </a:pPr>
            <a:endParaRPr lang="en-US" altLang="en-US" dirty="0"/>
          </a:p>
          <a:p>
            <a:pPr marL="457200" lvl="1" indent="0">
              <a:buNone/>
            </a:pPr>
            <a:endParaRPr lang="en-US" altLang="en-US" sz="2000" dirty="0" smtClean="0"/>
          </a:p>
        </p:txBody>
      </p:sp>
      <p:pic>
        <p:nvPicPr>
          <p:cNvPr id="2050" name="Picture 2"/>
          <p:cNvPicPr>
            <a:picLocks noChangeAspect="1" noChangeArrowheads="1"/>
          </p:cNvPicPr>
          <p:nvPr/>
        </p:nvPicPr>
        <p:blipFill>
          <a:blip r:embed="rId3">
            <a:duotone>
              <a:prstClr val="black"/>
              <a:schemeClr val="accent3">
                <a:tint val="45000"/>
                <a:satMod val="400000"/>
              </a:schemeClr>
            </a:duotone>
            <a:extLst>
              <a:ext uri="{28A0092B-C50C-407E-A947-70E740481C1C}">
                <a14:useLocalDpi xmlns:a14="http://schemas.microsoft.com/office/drawing/2010/main" val="0"/>
              </a:ext>
            </a:extLst>
          </a:blip>
          <a:srcRect/>
          <a:stretch>
            <a:fillRect/>
          </a:stretch>
        </p:blipFill>
        <p:spPr bwMode="auto">
          <a:xfrm>
            <a:off x="1447800" y="2647950"/>
            <a:ext cx="5181600" cy="1883552"/>
          </a:xfrm>
          <a:prstGeom prst="roundRect">
            <a:avLst>
              <a:gd name="adj" fmla="val 16667"/>
            </a:avLst>
          </a:prstGeom>
          <a:ln/>
          <a:extLst/>
        </p:spPr>
        <p:style>
          <a:lnRef idx="1">
            <a:schemeClr val="accent2"/>
          </a:lnRef>
          <a:fillRef idx="2">
            <a:schemeClr val="accent2"/>
          </a:fillRef>
          <a:effectRef idx="1">
            <a:schemeClr val="accent2"/>
          </a:effectRef>
          <a:fontRef idx="minor">
            <a:schemeClr val="dk1"/>
          </a:fontRef>
        </p:style>
      </p:pic>
    </p:spTree>
    <p:extLst>
      <p:ext uri="{BB962C8B-B14F-4D97-AF65-F5344CB8AC3E}">
        <p14:creationId xmlns:p14="http://schemas.microsoft.com/office/powerpoint/2010/main" val="217073753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defRPr/>
            </a:pPr>
            <a:r>
              <a:rPr lang="en-US" sz="2500" dirty="0">
                <a:latin typeface="Times New Roman" panose="02020603050405020304" pitchFamily="18" charset="0"/>
                <a:cs typeface="Times New Roman" panose="02020603050405020304" pitchFamily="18" charset="0"/>
              </a:rPr>
              <a:t>Binding (1)</a:t>
            </a:r>
          </a:p>
        </p:txBody>
      </p:sp>
      <p:sp>
        <p:nvSpPr>
          <p:cNvPr id="24579" name="Content Placeholder 2"/>
          <p:cNvSpPr>
            <a:spLocks noGrp="1"/>
          </p:cNvSpPr>
          <p:nvPr>
            <p:ph sz="quarter" idx="13"/>
          </p:nvPr>
        </p:nvSpPr>
        <p:spPr/>
        <p:txBody>
          <a:bodyPr/>
          <a:lstStyle/>
          <a:p>
            <a:pPr marL="342900" lvl="1" indent="-342900">
              <a:buFont typeface="Arial" pitchFamily="34" charset="0"/>
              <a:buChar char="•"/>
            </a:pPr>
            <a:r>
              <a:rPr lang="en-US" altLang="en-US" sz="2400" b="1" dirty="0">
                <a:latin typeface="Times New Roman" panose="02020603050405020304" pitchFamily="18" charset="0"/>
                <a:cs typeface="Times New Roman" panose="02020603050405020304" pitchFamily="18" charset="0"/>
              </a:rPr>
              <a:t>The new binding syntax</a:t>
            </a:r>
          </a:p>
          <a:p>
            <a:pPr marL="685800" lvl="2" indent="-285750"/>
            <a:r>
              <a:rPr lang="en-US" dirty="0" smtClean="0">
                <a:latin typeface="Times New Roman" panose="02020603050405020304" pitchFamily="18" charset="0"/>
                <a:cs typeface="Times New Roman" panose="02020603050405020304" pitchFamily="18" charset="0"/>
              </a:rPr>
              <a:t>There are 2 types binding </a:t>
            </a:r>
            <a:r>
              <a:rPr lang="en-US" dirty="0">
                <a:latin typeface="Times New Roman" panose="02020603050405020304" pitchFamily="18" charset="0"/>
                <a:cs typeface="Times New Roman" panose="02020603050405020304" pitchFamily="18" charset="0"/>
              </a:rPr>
              <a:t>data in </a:t>
            </a:r>
            <a:r>
              <a:rPr lang="en-US" dirty="0" smtClean="0">
                <a:latin typeface="Times New Roman" panose="02020603050405020304" pitchFamily="18" charset="0"/>
                <a:cs typeface="Times New Roman" panose="02020603050405020304" pitchFamily="18" charset="0"/>
              </a:rPr>
              <a:t>Angular </a:t>
            </a:r>
            <a:r>
              <a:rPr lang="en-US" dirty="0" smtClean="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one </a:t>
            </a:r>
            <a:r>
              <a:rPr lang="en-US" dirty="0">
                <a:latin typeface="Times New Roman" panose="02020603050405020304" pitchFamily="18" charset="0"/>
                <a:cs typeface="Times New Roman" panose="02020603050405020304" pitchFamily="18" charset="0"/>
              </a:rPr>
              <a:t>way binding (unidirectional), two-way binding </a:t>
            </a:r>
            <a:endParaRPr lang="en-US" dirty="0" smtClean="0">
              <a:latin typeface="Times New Roman" panose="02020603050405020304" pitchFamily="18" charset="0"/>
              <a:cs typeface="Times New Roman" panose="02020603050405020304" pitchFamily="18" charset="0"/>
            </a:endParaRPr>
          </a:p>
          <a:p>
            <a:pPr marL="685800" lvl="2" indent="-285750"/>
            <a:r>
              <a:rPr lang="en-US" dirty="0" smtClean="0">
                <a:latin typeface="Times New Roman" panose="02020603050405020304" pitchFamily="18" charset="0"/>
                <a:cs typeface="Times New Roman" panose="02020603050405020304" pitchFamily="18" charset="0"/>
              </a:rPr>
              <a:t>These 2 types </a:t>
            </a:r>
            <a:r>
              <a:rPr lang="en-US" dirty="0">
                <a:latin typeface="Times New Roman" panose="02020603050405020304" pitchFamily="18" charset="0"/>
                <a:cs typeface="Times New Roman" panose="02020603050405020304" pitchFamily="18" charset="0"/>
              </a:rPr>
              <a:t>of data binding were already available in Angular 1, but now in Angular </a:t>
            </a:r>
            <a:r>
              <a:rPr lang="en-US" dirty="0" smtClean="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the syntax has changed a </a:t>
            </a:r>
            <a:r>
              <a:rPr lang="en-US" dirty="0" smtClean="0">
                <a:latin typeface="Times New Roman" panose="02020603050405020304" pitchFamily="18" charset="0"/>
                <a:cs typeface="Times New Roman" panose="02020603050405020304" pitchFamily="18" charset="0"/>
              </a:rPr>
              <a:t>bit.</a:t>
            </a:r>
          </a:p>
          <a:p>
            <a:pPr marL="685800" lvl="2" indent="-285750"/>
            <a:r>
              <a:rPr lang="en-US" dirty="0">
                <a:latin typeface="Times New Roman" panose="02020603050405020304" pitchFamily="18" charset="0"/>
                <a:cs typeface="Times New Roman" panose="02020603050405020304" pitchFamily="18" charset="0"/>
              </a:rPr>
              <a:t>The new syntax is also easier to learn for beginners. We simply need to learn to write square brackets around HTML properties you already know. </a:t>
            </a:r>
            <a:r>
              <a:rPr lang="en-US" b="1" dirty="0">
                <a:latin typeface="Times New Roman" panose="02020603050405020304" pitchFamily="18" charset="0"/>
                <a:cs typeface="Times New Roman" panose="02020603050405020304" pitchFamily="18" charset="0"/>
              </a:rPr>
              <a:t>There is no more need to learn </a:t>
            </a:r>
            <a:r>
              <a:rPr lang="en-US" b="1" dirty="0" smtClean="0">
                <a:latin typeface="Times New Roman" panose="02020603050405020304" pitchFamily="18" charset="0"/>
                <a:cs typeface="Times New Roman" panose="02020603050405020304" pitchFamily="18" charset="0"/>
              </a:rPr>
              <a:t>all </a:t>
            </a:r>
            <a:r>
              <a:rPr lang="en-US" b="1" dirty="0">
                <a:latin typeface="Times New Roman" panose="02020603050405020304" pitchFamily="18" charset="0"/>
                <a:cs typeface="Times New Roman" panose="02020603050405020304" pitchFamily="18" charset="0"/>
              </a:rPr>
              <a:t>of these specific cases such as ng-</a:t>
            </a:r>
            <a:r>
              <a:rPr lang="en-US" b="1" dirty="0" err="1">
                <a:latin typeface="Times New Roman" panose="02020603050405020304" pitchFamily="18" charset="0"/>
                <a:cs typeface="Times New Roman" panose="02020603050405020304" pitchFamily="18" charset="0"/>
              </a:rPr>
              <a:t>src</a:t>
            </a:r>
            <a:r>
              <a:rPr lang="en-US" b="1" dirty="0">
                <a:latin typeface="Times New Roman" panose="02020603050405020304" pitchFamily="18" charset="0"/>
                <a:cs typeface="Times New Roman" panose="02020603050405020304" pitchFamily="18" charset="0"/>
              </a:rPr>
              <a:t>., </a:t>
            </a:r>
            <a:r>
              <a:rPr lang="en-US" b="1" dirty="0" smtClean="0">
                <a:latin typeface="Times New Roman" panose="02020603050405020304" pitchFamily="18" charset="0"/>
                <a:cs typeface="Times New Roman" panose="02020603050405020304" pitchFamily="18" charset="0"/>
              </a:rPr>
              <a:t>ng-show, ng-hide, ng-click</a:t>
            </a:r>
            <a:r>
              <a:rPr lang="en-US" b="1" dirty="0">
                <a:latin typeface="Times New Roman" panose="02020603050405020304" pitchFamily="18" charset="0"/>
                <a:cs typeface="Times New Roman" panose="02020603050405020304" pitchFamily="18" charset="0"/>
              </a:rPr>
              <a:t>, …</a:t>
            </a:r>
            <a:endParaRPr lang="en-US" altLang="en-US" b="1" dirty="0">
              <a:latin typeface="Times New Roman" panose="02020603050405020304" pitchFamily="18" charset="0"/>
              <a:cs typeface="Times New Roman" panose="02020603050405020304" pitchFamily="18" charset="0"/>
            </a:endParaRPr>
          </a:p>
          <a:p>
            <a:pPr marL="400050" lvl="2" indent="0">
              <a:buNone/>
            </a:pPr>
            <a:endParaRPr lang="en-US" dirty="0" smtClean="0"/>
          </a:p>
          <a:p>
            <a:pPr marL="914400" lvl="2" indent="0">
              <a:buNone/>
            </a:pPr>
            <a:endParaRPr lang="en-US" altLang="en-US" dirty="0"/>
          </a:p>
          <a:p>
            <a:pPr marL="914400" lvl="2" indent="0">
              <a:buNone/>
            </a:pPr>
            <a:endParaRPr lang="en-US" altLang="en-US" sz="2000" dirty="0"/>
          </a:p>
        </p:txBody>
      </p:sp>
    </p:spTree>
    <p:extLst>
      <p:ext uri="{BB962C8B-B14F-4D97-AF65-F5344CB8AC3E}">
        <p14:creationId xmlns:p14="http://schemas.microsoft.com/office/powerpoint/2010/main" val="94965004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defRPr/>
            </a:pPr>
            <a:r>
              <a:rPr lang="en-US" sz="2500" dirty="0"/>
              <a:t>Binding </a:t>
            </a:r>
            <a:r>
              <a:rPr lang="en-US" sz="2500" dirty="0" smtClean="0"/>
              <a:t>(2)</a:t>
            </a:r>
            <a:endParaRPr lang="en-US" sz="2500" dirty="0"/>
          </a:p>
        </p:txBody>
      </p:sp>
      <p:sp>
        <p:nvSpPr>
          <p:cNvPr id="24579" name="Content Placeholder 2"/>
          <p:cNvSpPr>
            <a:spLocks noGrp="1"/>
          </p:cNvSpPr>
          <p:nvPr>
            <p:ph sz="quarter" idx="13"/>
          </p:nvPr>
        </p:nvSpPr>
        <p:spPr/>
        <p:txBody>
          <a:bodyPr/>
          <a:lstStyle/>
          <a:p>
            <a:r>
              <a:rPr lang="en-US" b="1" dirty="0" smtClean="0">
                <a:latin typeface="Times New Roman" panose="02020603050405020304" pitchFamily="18" charset="0"/>
                <a:cs typeface="Times New Roman" panose="02020603050405020304" pitchFamily="18" charset="0"/>
              </a:rPr>
              <a:t>One way binding</a:t>
            </a:r>
          </a:p>
          <a:p>
            <a:pPr lvl="1"/>
            <a:r>
              <a:rPr lang="en-US" altLang="en-US" b="1" dirty="0">
                <a:latin typeface="Times New Roman" panose="02020603050405020304" pitchFamily="18" charset="0"/>
                <a:cs typeface="Times New Roman" panose="02020603050405020304" pitchFamily="18" charset="0"/>
              </a:rPr>
              <a:t>Property </a:t>
            </a:r>
            <a:r>
              <a:rPr lang="en-US" altLang="en-US" b="1" dirty="0" smtClean="0">
                <a:latin typeface="Times New Roman" panose="02020603050405020304" pitchFamily="18" charset="0"/>
                <a:cs typeface="Times New Roman" panose="02020603050405020304" pitchFamily="18" charset="0"/>
              </a:rPr>
              <a:t>bindings - </a:t>
            </a:r>
            <a:r>
              <a:rPr lang="en-US" altLang="en-US" b="1" dirty="0" smtClean="0">
                <a:solidFill>
                  <a:srgbClr val="00B0F0"/>
                </a:solidFill>
                <a:latin typeface="Times New Roman" panose="02020603050405020304" pitchFamily="18" charset="0"/>
                <a:cs typeface="Times New Roman" panose="02020603050405020304" pitchFamily="18" charset="0"/>
              </a:rPr>
              <a:t>[ ] </a:t>
            </a:r>
            <a:r>
              <a:rPr lang="en-US" altLang="en-US" b="1" dirty="0">
                <a:latin typeface="Times New Roman" panose="02020603050405020304" pitchFamily="18" charset="0"/>
                <a:cs typeface="Times New Roman" panose="02020603050405020304" pitchFamily="18" charset="0"/>
              </a:rPr>
              <a:t>(from Data -&gt; View)</a:t>
            </a:r>
            <a:endParaRPr lang="en-US" b="1" dirty="0">
              <a:latin typeface="Times New Roman" panose="02020603050405020304" pitchFamily="18" charset="0"/>
              <a:cs typeface="Times New Roman" panose="02020603050405020304" pitchFamily="18" charset="0"/>
            </a:endParaRPr>
          </a:p>
          <a:p>
            <a:pPr lvl="2"/>
            <a:r>
              <a:rPr lang="en-US" dirty="0">
                <a:latin typeface="Times New Roman" panose="02020603050405020304" pitchFamily="18" charset="0"/>
                <a:cs typeface="Times New Roman" panose="02020603050405020304" pitchFamily="18" charset="0"/>
              </a:rPr>
              <a:t>In Angular 1.x, ng-bind is used for </a:t>
            </a:r>
            <a:r>
              <a:rPr lang="en-US" b="1" dirty="0">
                <a:latin typeface="Times New Roman" panose="02020603050405020304" pitchFamily="18" charset="0"/>
                <a:cs typeface="Times New Roman" panose="02020603050405020304" pitchFamily="18" charset="0"/>
              </a:rPr>
              <a:t>one way data binding</a:t>
            </a:r>
            <a:r>
              <a:rPr lang="en-US" dirty="0">
                <a:latin typeface="Times New Roman" panose="02020603050405020304" pitchFamily="18" charset="0"/>
                <a:cs typeface="Times New Roman" panose="02020603050405020304" pitchFamily="18" charset="0"/>
              </a:rPr>
              <a:t>, but with Angular 2 it is replaced with </a:t>
            </a:r>
            <a:r>
              <a:rPr lang="en-US" b="1" dirty="0">
                <a:solidFill>
                  <a:srgbClr val="00B0F0"/>
                </a:solidFill>
                <a:latin typeface="Times New Roman" panose="02020603050405020304" pitchFamily="18" charset="0"/>
                <a:cs typeface="Times New Roman" panose="02020603050405020304" pitchFamily="18" charset="0"/>
              </a:rPr>
              <a:t>[property]</a:t>
            </a:r>
            <a:r>
              <a:rPr lang="en-US" dirty="0">
                <a:latin typeface="Times New Roman" panose="02020603050405020304" pitchFamily="18" charset="0"/>
                <a:cs typeface="Times New Roman" panose="02020603050405020304" pitchFamily="18" charset="0"/>
              </a:rPr>
              <a:t>, where property is valid </a:t>
            </a:r>
            <a:r>
              <a:rPr lang="en-US" b="1" dirty="0">
                <a:latin typeface="Times New Roman" panose="02020603050405020304" pitchFamily="18" charset="0"/>
                <a:cs typeface="Times New Roman" panose="02020603050405020304" pitchFamily="18" charset="0"/>
              </a:rPr>
              <a:t>HTML DOM element property</a:t>
            </a:r>
            <a:r>
              <a:rPr lang="en-US" dirty="0" smtClean="0">
                <a:latin typeface="Times New Roman" panose="02020603050405020304" pitchFamily="18" charset="0"/>
                <a:cs typeface="Times New Roman" panose="02020603050405020304" pitchFamily="18" charset="0"/>
              </a:rPr>
              <a:t>.</a:t>
            </a:r>
          </a:p>
          <a:p>
            <a:pPr lvl="2"/>
            <a:r>
              <a:rPr lang="en-US" dirty="0">
                <a:latin typeface="Times New Roman" panose="02020603050405020304" pitchFamily="18" charset="0"/>
                <a:cs typeface="Times New Roman" panose="02020603050405020304" pitchFamily="18" charset="0"/>
              </a:rPr>
              <a:t>Angular 1.x, one way data </a:t>
            </a:r>
            <a:r>
              <a:rPr lang="en-US" dirty="0" smtClean="0">
                <a:latin typeface="Times New Roman" panose="02020603050405020304" pitchFamily="18" charset="0"/>
                <a:cs typeface="Times New Roman" panose="02020603050405020304" pitchFamily="18" charset="0"/>
              </a:rPr>
              <a:t>binding</a:t>
            </a:r>
          </a:p>
          <a:p>
            <a:pPr lvl="2"/>
            <a:endParaRPr lang="en-US" dirty="0" smtClean="0">
              <a:latin typeface="Times New Roman" panose="02020603050405020304" pitchFamily="18" charset="0"/>
              <a:cs typeface="Times New Roman" panose="02020603050405020304" pitchFamily="18" charset="0"/>
            </a:endParaRPr>
          </a:p>
          <a:p>
            <a:pPr lvl="2"/>
            <a:r>
              <a:rPr lang="en-US" dirty="0" smtClean="0">
                <a:latin typeface="Times New Roman" panose="02020603050405020304" pitchFamily="18" charset="0"/>
                <a:cs typeface="Times New Roman" panose="02020603050405020304" pitchFamily="18" charset="0"/>
              </a:rPr>
              <a:t>Angular </a:t>
            </a:r>
            <a:r>
              <a:rPr lang="en-US" dirty="0">
                <a:latin typeface="Times New Roman" panose="02020603050405020304" pitchFamily="18" charset="0"/>
                <a:cs typeface="Times New Roman" panose="02020603050405020304" pitchFamily="18" charset="0"/>
              </a:rPr>
              <a:t>2, one way data binding is achieved via wrapping the properties with square brackets</a:t>
            </a:r>
            <a:r>
              <a:rPr lang="en-US" dirty="0" smtClean="0">
                <a:latin typeface="Times New Roman" panose="02020603050405020304" pitchFamily="18" charset="0"/>
                <a:cs typeface="Times New Roman" panose="02020603050405020304" pitchFamily="18" charset="0"/>
              </a:rPr>
              <a:t>. It called </a:t>
            </a:r>
            <a:r>
              <a:rPr lang="en-US" altLang="en-US" b="1" dirty="0">
                <a:latin typeface="Times New Roman" panose="02020603050405020304" pitchFamily="18" charset="0"/>
                <a:cs typeface="Times New Roman" panose="02020603050405020304" pitchFamily="18" charset="0"/>
              </a:rPr>
              <a:t>Property bindings </a:t>
            </a:r>
            <a:r>
              <a:rPr lang="en-US" altLang="en-US" b="1" dirty="0">
                <a:solidFill>
                  <a:srgbClr val="00B0F0"/>
                </a:solidFill>
                <a:latin typeface="Times New Roman" panose="02020603050405020304" pitchFamily="18" charset="0"/>
                <a:cs typeface="Times New Roman" panose="02020603050405020304" pitchFamily="18" charset="0"/>
              </a:rPr>
              <a:t>[ </a:t>
            </a:r>
            <a:r>
              <a:rPr lang="en-US" altLang="en-US" b="1" dirty="0" smtClean="0">
                <a:solidFill>
                  <a:srgbClr val="00B0F0"/>
                </a:solidFill>
                <a:latin typeface="Times New Roman" panose="02020603050405020304" pitchFamily="18" charset="0"/>
                <a:cs typeface="Times New Roman" panose="02020603050405020304" pitchFamily="18" charset="0"/>
              </a:rPr>
              <a:t>]</a:t>
            </a:r>
          </a:p>
          <a:p>
            <a:pPr lvl="2"/>
            <a:endParaRPr lang="en-US" altLang="en-US" b="1" dirty="0" smtClean="0">
              <a:solidFill>
                <a:srgbClr val="00B0F0"/>
              </a:solidFill>
              <a:latin typeface="Times New Roman" panose="02020603050405020304" pitchFamily="18" charset="0"/>
              <a:cs typeface="Times New Roman" panose="02020603050405020304" pitchFamily="18" charset="0"/>
            </a:endParaRPr>
          </a:p>
          <a:p>
            <a:pPr marL="914400" lvl="2" indent="0">
              <a:buNone/>
            </a:pPr>
            <a:endParaRPr lang="en-US" altLang="en-US" b="1" dirty="0" smtClean="0">
              <a:solidFill>
                <a:srgbClr val="00B0F0"/>
              </a:solidFill>
              <a:latin typeface="Times New Roman" panose="02020603050405020304" pitchFamily="18" charset="0"/>
              <a:cs typeface="Times New Roman" panose="02020603050405020304" pitchFamily="18" charset="0"/>
            </a:endParaRPr>
          </a:p>
        </p:txBody>
      </p:sp>
      <p:sp>
        <p:nvSpPr>
          <p:cNvPr id="3" name="Rounded Rectangle 2"/>
          <p:cNvSpPr/>
          <p:nvPr/>
        </p:nvSpPr>
        <p:spPr>
          <a:xfrm>
            <a:off x="1463040" y="2876550"/>
            <a:ext cx="4404360" cy="228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3" algn="ctr"/>
            <a:endParaRPr lang="en-US" b="1" dirty="0" smtClean="0">
              <a:solidFill>
                <a:srgbClr val="00B050"/>
              </a:solidFill>
            </a:endParaRPr>
          </a:p>
          <a:p>
            <a:pPr marL="0" lvl="3" algn="ctr"/>
            <a:r>
              <a:rPr lang="en-US" sz="1600" b="1" dirty="0" smtClean="0">
                <a:solidFill>
                  <a:srgbClr val="FFFF00"/>
                </a:solidFill>
                <a:latin typeface="Times New Roman" panose="02020603050405020304" pitchFamily="18" charset="0"/>
                <a:cs typeface="Times New Roman" panose="02020603050405020304" pitchFamily="18" charset="0"/>
              </a:rPr>
              <a:t>&lt;</a:t>
            </a:r>
            <a:r>
              <a:rPr lang="en-US" sz="1600" b="1" dirty="0">
                <a:solidFill>
                  <a:srgbClr val="FFFF00"/>
                </a:solidFill>
                <a:latin typeface="Times New Roman" panose="02020603050405020304" pitchFamily="18" charset="0"/>
                <a:cs typeface="Times New Roman" panose="02020603050405020304" pitchFamily="18" charset="0"/>
              </a:rPr>
              <a:t>input ng-bind=“customer.name"&gt;&lt;/input</a:t>
            </a:r>
            <a:r>
              <a:rPr lang="en-US" sz="1600" b="1" dirty="0" smtClean="0">
                <a:solidFill>
                  <a:srgbClr val="FFFF00"/>
                </a:solidFill>
                <a:latin typeface="Times New Roman" panose="02020603050405020304" pitchFamily="18" charset="0"/>
                <a:cs typeface="Times New Roman" panose="02020603050405020304" pitchFamily="18" charset="0"/>
              </a:rPr>
              <a:t>&gt;</a:t>
            </a:r>
          </a:p>
          <a:p>
            <a:pPr algn="ctr"/>
            <a:endParaRPr lang="en-US" dirty="0"/>
          </a:p>
        </p:txBody>
      </p:sp>
      <p:sp>
        <p:nvSpPr>
          <p:cNvPr id="5" name="Rounded Rectangle 4"/>
          <p:cNvSpPr/>
          <p:nvPr/>
        </p:nvSpPr>
        <p:spPr>
          <a:xfrm>
            <a:off x="1371600" y="3867150"/>
            <a:ext cx="5867400" cy="1066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400" i="1" dirty="0" smtClean="0"/>
          </a:p>
          <a:p>
            <a:r>
              <a:rPr lang="en-US" sz="1200" b="1" dirty="0" smtClean="0">
                <a:solidFill>
                  <a:srgbClr val="FFFF00"/>
                </a:solidFill>
                <a:latin typeface="Times New Roman" panose="02020603050405020304" pitchFamily="18" charset="0"/>
                <a:cs typeface="Times New Roman" panose="02020603050405020304" pitchFamily="18" charset="0"/>
              </a:rPr>
              <a:t>Property</a:t>
            </a:r>
            <a:r>
              <a:rPr lang="en-US" sz="1200" b="1" dirty="0">
                <a:solidFill>
                  <a:srgbClr val="FFFF00"/>
                </a:solidFill>
                <a:latin typeface="Times New Roman" panose="02020603050405020304" pitchFamily="18" charset="0"/>
                <a:cs typeface="Times New Roman" panose="02020603050405020304" pitchFamily="18" charset="0"/>
              </a:rPr>
              <a:t>          </a:t>
            </a:r>
            <a:r>
              <a:rPr lang="en-US" sz="1200" b="1" dirty="0" smtClean="0">
                <a:solidFill>
                  <a:srgbClr val="FFFF00"/>
                </a:solidFill>
                <a:latin typeface="Times New Roman" panose="02020603050405020304" pitchFamily="18" charset="0"/>
                <a:cs typeface="Times New Roman" panose="02020603050405020304" pitchFamily="18" charset="0"/>
              </a:rPr>
              <a:t>:</a:t>
            </a:r>
            <a:r>
              <a:rPr lang="en-US" sz="1200" b="1" dirty="0">
                <a:solidFill>
                  <a:srgbClr val="FFFF00"/>
                </a:solidFill>
                <a:latin typeface="Times New Roman" panose="02020603050405020304" pitchFamily="18" charset="0"/>
                <a:cs typeface="Times New Roman" panose="02020603050405020304" pitchFamily="18" charset="0"/>
              </a:rPr>
              <a:t>  [target]  : </a:t>
            </a:r>
            <a:r>
              <a:rPr lang="en-US" sz="1200" b="1" dirty="0" smtClean="0">
                <a:solidFill>
                  <a:srgbClr val="FFFF00"/>
                </a:solidFill>
                <a:latin typeface="Times New Roman" panose="02020603050405020304" pitchFamily="18" charset="0"/>
                <a:cs typeface="Times New Roman" panose="02020603050405020304" pitchFamily="18" charset="0"/>
              </a:rPr>
              <a:t>&lt;</a:t>
            </a:r>
            <a:r>
              <a:rPr lang="en-US" sz="1200" b="1" dirty="0">
                <a:solidFill>
                  <a:srgbClr val="FFFF00"/>
                </a:solidFill>
                <a:latin typeface="Times New Roman" panose="02020603050405020304" pitchFamily="18" charset="0"/>
                <a:cs typeface="Times New Roman" panose="02020603050405020304" pitchFamily="18" charset="0"/>
              </a:rPr>
              <a:t>input type=”text” [value]=”</a:t>
            </a:r>
            <a:r>
              <a:rPr lang="en-US" sz="1200" b="1" dirty="0" err="1">
                <a:solidFill>
                  <a:srgbClr val="FFFF00"/>
                </a:solidFill>
                <a:latin typeface="Times New Roman" panose="02020603050405020304" pitchFamily="18" charset="0"/>
                <a:cs typeface="Times New Roman" panose="02020603050405020304" pitchFamily="18" charset="0"/>
              </a:rPr>
              <a:t>myName</a:t>
            </a:r>
            <a:r>
              <a:rPr lang="en-US" sz="1200" b="1" dirty="0">
                <a:solidFill>
                  <a:srgbClr val="FFFF00"/>
                </a:solidFill>
                <a:latin typeface="Times New Roman" panose="02020603050405020304" pitchFamily="18" charset="0"/>
                <a:cs typeface="Times New Roman" panose="02020603050405020304" pitchFamily="18" charset="0"/>
              </a:rPr>
              <a:t>”&gt; </a:t>
            </a:r>
          </a:p>
          <a:p>
            <a:r>
              <a:rPr lang="en-US" sz="1200" b="1" dirty="0">
                <a:solidFill>
                  <a:srgbClr val="FFFF00"/>
                </a:solidFill>
                <a:latin typeface="Times New Roman" panose="02020603050405020304" pitchFamily="18" charset="0"/>
                <a:cs typeface="Times New Roman" panose="02020603050405020304" pitchFamily="18" charset="0"/>
              </a:rPr>
              <a:t>Attribute         </a:t>
            </a:r>
            <a:r>
              <a:rPr lang="en-US" sz="1200" b="1" dirty="0" smtClean="0">
                <a:solidFill>
                  <a:srgbClr val="FFFF00"/>
                </a:solidFill>
                <a:latin typeface="Times New Roman" panose="02020603050405020304" pitchFamily="18" charset="0"/>
                <a:cs typeface="Times New Roman" panose="02020603050405020304" pitchFamily="18" charset="0"/>
              </a:rPr>
              <a:t>:  [</a:t>
            </a:r>
            <a:r>
              <a:rPr lang="en-US" sz="1200" b="1" dirty="0" err="1">
                <a:solidFill>
                  <a:srgbClr val="FFFF00"/>
                </a:solidFill>
                <a:latin typeface="Times New Roman" panose="02020603050405020304" pitchFamily="18" charset="0"/>
                <a:cs typeface="Times New Roman" panose="02020603050405020304" pitchFamily="18" charset="0"/>
              </a:rPr>
              <a:t>attr</a:t>
            </a:r>
            <a:r>
              <a:rPr lang="en-US" sz="1200" b="1" dirty="0">
                <a:solidFill>
                  <a:srgbClr val="FFFF00"/>
                </a:solidFill>
                <a:latin typeface="Times New Roman" panose="02020603050405020304" pitchFamily="18" charset="0"/>
                <a:cs typeface="Times New Roman" panose="02020603050405020304" pitchFamily="18" charset="0"/>
              </a:rPr>
              <a:t>.] </a:t>
            </a:r>
            <a:r>
              <a:rPr lang="en-US" sz="1200" b="1" dirty="0" smtClean="0">
                <a:solidFill>
                  <a:srgbClr val="FFFF00"/>
                </a:solidFill>
                <a:latin typeface="Times New Roman" panose="02020603050405020304" pitchFamily="18" charset="0"/>
                <a:cs typeface="Times New Roman" panose="02020603050405020304" pitchFamily="18" charset="0"/>
              </a:rPr>
              <a:t>:</a:t>
            </a:r>
            <a:r>
              <a:rPr lang="en-US" sz="1200" b="1" dirty="0">
                <a:solidFill>
                  <a:srgbClr val="FFFF00"/>
                </a:solidFill>
                <a:latin typeface="Times New Roman" panose="02020603050405020304" pitchFamily="18" charset="0"/>
                <a:cs typeface="Times New Roman" panose="02020603050405020304" pitchFamily="18" charset="0"/>
              </a:rPr>
              <a:t>	 &lt;button [</a:t>
            </a:r>
            <a:r>
              <a:rPr lang="en-US" sz="1200" b="1" dirty="0" err="1">
                <a:solidFill>
                  <a:srgbClr val="FFFF00"/>
                </a:solidFill>
                <a:latin typeface="Times New Roman" panose="02020603050405020304" pitchFamily="18" charset="0"/>
                <a:cs typeface="Times New Roman" panose="02020603050405020304" pitchFamily="18" charset="0"/>
              </a:rPr>
              <a:t>attr.aria</a:t>
            </a:r>
            <a:r>
              <a:rPr lang="en-US" sz="1200" b="1" dirty="0">
                <a:solidFill>
                  <a:srgbClr val="FFFF00"/>
                </a:solidFill>
                <a:latin typeface="Times New Roman" panose="02020603050405020304" pitchFamily="18" charset="0"/>
                <a:cs typeface="Times New Roman" panose="02020603050405020304" pitchFamily="18" charset="0"/>
              </a:rPr>
              <a:t>-label]=“</a:t>
            </a:r>
            <a:r>
              <a:rPr lang="en-US" sz="1200" b="1" dirty="0" err="1">
                <a:solidFill>
                  <a:srgbClr val="FFFF00"/>
                </a:solidFill>
                <a:latin typeface="Times New Roman" panose="02020603050405020304" pitchFamily="18" charset="0"/>
                <a:cs typeface="Times New Roman" panose="02020603050405020304" pitchFamily="18" charset="0"/>
              </a:rPr>
              <a:t>abc</a:t>
            </a:r>
            <a:r>
              <a:rPr lang="en-US" sz="1200" b="1" dirty="0">
                <a:solidFill>
                  <a:srgbClr val="FFFF00"/>
                </a:solidFill>
                <a:latin typeface="Times New Roman" panose="02020603050405020304" pitchFamily="18" charset="0"/>
                <a:cs typeface="Times New Roman" panose="02020603050405020304" pitchFamily="18" charset="0"/>
              </a:rPr>
              <a:t>"&gt;help&lt;/button</a:t>
            </a:r>
            <a:br>
              <a:rPr lang="en-US" sz="1200" b="1" dirty="0">
                <a:solidFill>
                  <a:srgbClr val="FFFF00"/>
                </a:solidFill>
                <a:latin typeface="Times New Roman" panose="02020603050405020304" pitchFamily="18" charset="0"/>
                <a:cs typeface="Times New Roman" panose="02020603050405020304" pitchFamily="18" charset="0"/>
              </a:rPr>
            </a:br>
            <a:r>
              <a:rPr lang="en-US" sz="1200" b="1" dirty="0">
                <a:solidFill>
                  <a:srgbClr val="FFFF00"/>
                </a:solidFill>
                <a:latin typeface="Times New Roman" panose="02020603050405020304" pitchFamily="18" charset="0"/>
                <a:cs typeface="Times New Roman" panose="02020603050405020304" pitchFamily="18" charset="0"/>
              </a:rPr>
              <a:t>Class                 : </a:t>
            </a:r>
            <a:r>
              <a:rPr lang="en-US" sz="1200" b="1" dirty="0" smtClean="0">
                <a:solidFill>
                  <a:srgbClr val="FFFF00"/>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class.] : 	&lt;div [</a:t>
            </a:r>
            <a:r>
              <a:rPr lang="en-US" sz="1200" b="1" dirty="0" err="1">
                <a:solidFill>
                  <a:srgbClr val="FFFF00"/>
                </a:solidFill>
                <a:latin typeface="Times New Roman" panose="02020603050405020304" pitchFamily="18" charset="0"/>
                <a:cs typeface="Times New Roman" panose="02020603050405020304" pitchFamily="18" charset="0"/>
              </a:rPr>
              <a:t>class.special</a:t>
            </a:r>
            <a:r>
              <a:rPr lang="en-US" sz="1200" b="1" dirty="0">
                <a:solidFill>
                  <a:srgbClr val="FFFF00"/>
                </a:solidFill>
                <a:latin typeface="Times New Roman" panose="02020603050405020304" pitchFamily="18" charset="0"/>
                <a:cs typeface="Times New Roman" panose="02020603050405020304" pitchFamily="18" charset="0"/>
              </a:rPr>
              <a:t>]="</a:t>
            </a:r>
            <a:r>
              <a:rPr lang="en-US" sz="1200" b="1" dirty="0" err="1">
                <a:solidFill>
                  <a:srgbClr val="FFFF00"/>
                </a:solidFill>
                <a:latin typeface="Times New Roman" panose="02020603050405020304" pitchFamily="18" charset="0"/>
                <a:cs typeface="Times New Roman" panose="02020603050405020304" pitchFamily="18" charset="0"/>
              </a:rPr>
              <a:t>isSpecial</a:t>
            </a:r>
            <a:r>
              <a:rPr lang="en-US" sz="1200" b="1" dirty="0">
                <a:solidFill>
                  <a:srgbClr val="FFFF00"/>
                </a:solidFill>
                <a:latin typeface="Times New Roman" panose="02020603050405020304" pitchFamily="18" charset="0"/>
                <a:cs typeface="Times New Roman" panose="02020603050405020304" pitchFamily="18" charset="0"/>
              </a:rPr>
              <a:t>"&gt;Special&lt;/div</a:t>
            </a:r>
            <a:br>
              <a:rPr lang="en-US" sz="1200" b="1" dirty="0">
                <a:solidFill>
                  <a:srgbClr val="FFFF00"/>
                </a:solidFill>
                <a:latin typeface="Times New Roman" panose="02020603050405020304" pitchFamily="18" charset="0"/>
                <a:cs typeface="Times New Roman" panose="02020603050405020304" pitchFamily="18" charset="0"/>
              </a:rPr>
            </a:br>
            <a:r>
              <a:rPr lang="en-US" sz="1200" b="1" dirty="0">
                <a:solidFill>
                  <a:srgbClr val="FFFF00"/>
                </a:solidFill>
                <a:latin typeface="Times New Roman" panose="02020603050405020304" pitchFamily="18" charset="0"/>
                <a:cs typeface="Times New Roman" panose="02020603050405020304" pitchFamily="18" charset="0"/>
              </a:rPr>
              <a:t>Style                 </a:t>
            </a:r>
            <a:r>
              <a:rPr lang="en-US" sz="1200" b="1" dirty="0" smtClean="0">
                <a:solidFill>
                  <a:srgbClr val="FFFF00"/>
                </a:solidFill>
                <a:latin typeface="Times New Roman" panose="02020603050405020304" pitchFamily="18" charset="0"/>
                <a:cs typeface="Times New Roman" panose="02020603050405020304" pitchFamily="18" charset="0"/>
              </a:rPr>
              <a:t>:  [</a:t>
            </a:r>
            <a:r>
              <a:rPr lang="en-US" sz="1200" b="1" dirty="0">
                <a:solidFill>
                  <a:srgbClr val="FFFF00"/>
                </a:solidFill>
                <a:latin typeface="Times New Roman" panose="02020603050405020304" pitchFamily="18" charset="0"/>
                <a:cs typeface="Times New Roman" panose="02020603050405020304" pitchFamily="18" charset="0"/>
              </a:rPr>
              <a:t>style.] : 	&lt;button [</a:t>
            </a:r>
            <a:r>
              <a:rPr lang="en-US" sz="1200" b="1" dirty="0" err="1">
                <a:solidFill>
                  <a:srgbClr val="FFFF00"/>
                </a:solidFill>
                <a:latin typeface="Times New Roman" panose="02020603050405020304" pitchFamily="18" charset="0"/>
                <a:cs typeface="Times New Roman" panose="02020603050405020304" pitchFamily="18" charset="0"/>
              </a:rPr>
              <a:t>style.color</a:t>
            </a:r>
            <a:r>
              <a:rPr lang="en-US" sz="1200" b="1" dirty="0">
                <a:solidFill>
                  <a:srgbClr val="FFFF00"/>
                </a:solidFill>
                <a:latin typeface="Times New Roman" panose="02020603050405020304" pitchFamily="18" charset="0"/>
                <a:cs typeface="Times New Roman" panose="02020603050405020304" pitchFamily="18" charset="0"/>
              </a:rPr>
              <a:t>] = "</a:t>
            </a:r>
            <a:r>
              <a:rPr lang="en-US" sz="1200" b="1" dirty="0" err="1">
                <a:solidFill>
                  <a:srgbClr val="FFFF00"/>
                </a:solidFill>
                <a:latin typeface="Times New Roman" panose="02020603050405020304" pitchFamily="18" charset="0"/>
                <a:cs typeface="Times New Roman" panose="02020603050405020304" pitchFamily="18" charset="0"/>
              </a:rPr>
              <a:t>isSpecial</a:t>
            </a:r>
            <a:r>
              <a:rPr lang="en-US" sz="1200" b="1" dirty="0">
                <a:solidFill>
                  <a:srgbClr val="FFFF00"/>
                </a:solidFill>
                <a:latin typeface="Times New Roman" panose="02020603050405020304" pitchFamily="18" charset="0"/>
                <a:cs typeface="Times New Roman" panose="02020603050405020304" pitchFamily="18" charset="0"/>
              </a:rPr>
              <a:t> ? 'red' : 'green'"&gt;</a:t>
            </a:r>
          </a:p>
          <a:p>
            <a:pPr algn="ctr"/>
            <a:endParaRPr lang="en-US" b="1" dirty="0">
              <a:solidFill>
                <a:srgbClr val="FFFF00"/>
              </a:solidFill>
            </a:endParaRPr>
          </a:p>
        </p:txBody>
      </p:sp>
    </p:spTree>
    <p:extLst>
      <p:ext uri="{BB962C8B-B14F-4D97-AF65-F5344CB8AC3E}">
        <p14:creationId xmlns:p14="http://schemas.microsoft.com/office/powerpoint/2010/main" val="329163406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defRPr/>
            </a:pPr>
            <a:r>
              <a:rPr lang="en-US" sz="2500" dirty="0"/>
              <a:t>Binding </a:t>
            </a:r>
            <a:r>
              <a:rPr lang="en-US" sz="2500" dirty="0" smtClean="0"/>
              <a:t>(3)</a:t>
            </a:r>
            <a:endParaRPr lang="en-US" sz="2500" dirty="0"/>
          </a:p>
        </p:txBody>
      </p:sp>
      <p:sp>
        <p:nvSpPr>
          <p:cNvPr id="24579" name="Content Placeholder 2"/>
          <p:cNvSpPr>
            <a:spLocks noGrp="1"/>
          </p:cNvSpPr>
          <p:nvPr>
            <p:ph sz="quarter" idx="13"/>
          </p:nvPr>
        </p:nvSpPr>
        <p:spPr/>
        <p:txBody>
          <a:bodyPr/>
          <a:lstStyle/>
          <a:p>
            <a:r>
              <a:rPr lang="en-US" b="1" dirty="0">
                <a:latin typeface="Times New Roman" panose="02020603050405020304" pitchFamily="18" charset="0"/>
                <a:cs typeface="Times New Roman" panose="02020603050405020304" pitchFamily="18" charset="0"/>
              </a:rPr>
              <a:t>One way </a:t>
            </a:r>
            <a:r>
              <a:rPr lang="en-US" b="1" dirty="0" smtClean="0">
                <a:latin typeface="Times New Roman" panose="02020603050405020304" pitchFamily="18" charset="0"/>
                <a:cs typeface="Times New Roman" panose="02020603050405020304" pitchFamily="18" charset="0"/>
              </a:rPr>
              <a:t>binding</a:t>
            </a:r>
          </a:p>
          <a:p>
            <a:pPr lvl="1"/>
            <a:r>
              <a:rPr lang="en-US" altLang="en-US" b="1" dirty="0">
                <a:latin typeface="Times New Roman" panose="02020603050405020304" pitchFamily="18" charset="0"/>
                <a:cs typeface="Times New Roman" panose="02020603050405020304" pitchFamily="18" charset="0"/>
              </a:rPr>
              <a:t>Property bindings </a:t>
            </a:r>
            <a:r>
              <a:rPr lang="en-US" altLang="en-US" b="1" dirty="0" smtClean="0">
                <a:latin typeface="Times New Roman" panose="02020603050405020304" pitchFamily="18" charset="0"/>
                <a:cs typeface="Times New Roman" panose="02020603050405020304" pitchFamily="18" charset="0"/>
              </a:rPr>
              <a:t>– </a:t>
            </a:r>
            <a:r>
              <a:rPr lang="en-US" b="1" dirty="0" smtClean="0">
                <a:latin typeface="Times New Roman" panose="02020603050405020304" pitchFamily="18" charset="0"/>
                <a:cs typeface="Times New Roman" panose="02020603050405020304" pitchFamily="18" charset="0"/>
              </a:rPr>
              <a:t>Interpolation </a:t>
            </a:r>
            <a:r>
              <a:rPr lang="en-US" b="1" dirty="0">
                <a:solidFill>
                  <a:srgbClr val="00B0F0"/>
                </a:solidFill>
                <a:latin typeface="Times New Roman" panose="02020603050405020304" pitchFamily="18" charset="0"/>
                <a:cs typeface="Times New Roman" panose="02020603050405020304" pitchFamily="18" charset="0"/>
              </a:rPr>
              <a:t>{{ }}</a:t>
            </a:r>
          </a:p>
          <a:p>
            <a:pPr lvl="2"/>
            <a:r>
              <a:rPr lang="en-US" dirty="0">
                <a:latin typeface="Times New Roman" panose="02020603050405020304" pitchFamily="18" charset="0"/>
                <a:cs typeface="Times New Roman" panose="02020603050405020304" pitchFamily="18" charset="0"/>
              </a:rPr>
              <a:t>Interpolation is a special syntax that Angular converts into </a:t>
            </a:r>
            <a:r>
              <a:rPr lang="en-US" dirty="0" smtClean="0">
                <a:latin typeface="Times New Roman" panose="02020603050405020304" pitchFamily="18" charset="0"/>
                <a:cs typeface="Times New Roman" panose="02020603050405020304" pitchFamily="18" charset="0"/>
              </a:rPr>
              <a:t>a</a:t>
            </a:r>
            <a:r>
              <a:rPr lang="en-US" dirty="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property binding</a:t>
            </a:r>
            <a:endParaRPr lang="en-US" altLang="en-US" sz="1800" dirty="0">
              <a:latin typeface="Times New Roman" panose="02020603050405020304" pitchFamily="18" charset="0"/>
              <a:cs typeface="Times New Roman" panose="02020603050405020304" pitchFamily="18" charset="0"/>
            </a:endParaRPr>
          </a:p>
        </p:txBody>
      </p:sp>
      <p:sp>
        <p:nvSpPr>
          <p:cNvPr id="3" name="Rounded Rectangle 2"/>
          <p:cNvSpPr/>
          <p:nvPr/>
        </p:nvSpPr>
        <p:spPr>
          <a:xfrm>
            <a:off x="1371600" y="2190750"/>
            <a:ext cx="6096000" cy="1016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00050" lvl="2"/>
            <a:r>
              <a:rPr lang="en-US" sz="1600" b="1" dirty="0">
                <a:solidFill>
                  <a:srgbClr val="FFFF00"/>
                </a:solidFill>
                <a:latin typeface="Times New Roman" panose="02020603050405020304" pitchFamily="18" charset="0"/>
                <a:cs typeface="Times New Roman" panose="02020603050405020304" pitchFamily="18" charset="0"/>
              </a:rPr>
              <a:t>&lt;</a:t>
            </a:r>
            <a:r>
              <a:rPr lang="en-US" sz="1600" b="1" dirty="0" smtClean="0">
                <a:solidFill>
                  <a:srgbClr val="FFFF00"/>
                </a:solidFill>
                <a:latin typeface="Times New Roman" panose="02020603050405020304" pitchFamily="18" charset="0"/>
                <a:cs typeface="Times New Roman" panose="02020603050405020304" pitchFamily="18" charset="0"/>
              </a:rPr>
              <a:t>div&gt; </a:t>
            </a:r>
            <a:r>
              <a:rPr lang="en-US" sz="1600" b="1" dirty="0">
                <a:solidFill>
                  <a:srgbClr val="FFFF00"/>
                </a:solidFill>
                <a:latin typeface="Times New Roman" panose="02020603050405020304" pitchFamily="18" charset="0"/>
                <a:cs typeface="Times New Roman" panose="02020603050405020304" pitchFamily="18" charset="0"/>
              </a:rPr>
              <a:t>{{name}}&lt;/div&gt; </a:t>
            </a:r>
          </a:p>
          <a:p>
            <a:pPr marL="400050" lvl="2"/>
            <a:r>
              <a:rPr lang="en-US" altLang="en-US" sz="1600" b="1" dirty="0">
                <a:solidFill>
                  <a:srgbClr val="FFFF00"/>
                </a:solidFill>
                <a:latin typeface="Times New Roman" panose="02020603050405020304" pitchFamily="18" charset="0"/>
                <a:cs typeface="Times New Roman" panose="02020603050405020304" pitchFamily="18" charset="0"/>
              </a:rPr>
              <a:t>	</a:t>
            </a:r>
            <a:r>
              <a:rPr lang="en-US" altLang="en-US" sz="1600" b="1" dirty="0">
                <a:solidFill>
                  <a:schemeClr val="bg1"/>
                </a:solidFill>
                <a:latin typeface="Times New Roman" panose="02020603050405020304" pitchFamily="18" charset="0"/>
                <a:cs typeface="Times New Roman" panose="02020603050405020304" pitchFamily="18" charset="0"/>
              </a:rPr>
              <a:t>or</a:t>
            </a:r>
          </a:p>
          <a:p>
            <a:pPr marL="400050" lvl="2"/>
            <a:r>
              <a:rPr lang="en-US" sz="1600" b="1" dirty="0">
                <a:solidFill>
                  <a:srgbClr val="FFFF00"/>
                </a:solidFill>
                <a:latin typeface="Times New Roman" panose="02020603050405020304" pitchFamily="18" charset="0"/>
                <a:cs typeface="Times New Roman" panose="02020603050405020304" pitchFamily="18" charset="0"/>
              </a:rPr>
              <a:t>&lt;div [</a:t>
            </a:r>
            <a:r>
              <a:rPr lang="en-US" sz="1600" b="1" dirty="0" err="1">
                <a:solidFill>
                  <a:srgbClr val="FFFF00"/>
                </a:solidFill>
                <a:latin typeface="Times New Roman" panose="02020603050405020304" pitchFamily="18" charset="0"/>
                <a:cs typeface="Times New Roman" panose="02020603050405020304" pitchFamily="18" charset="0"/>
              </a:rPr>
              <a:t>innerHTML</a:t>
            </a:r>
            <a:r>
              <a:rPr lang="en-US" sz="1600" b="1" dirty="0" smtClean="0">
                <a:solidFill>
                  <a:srgbClr val="FFFF00"/>
                </a:solidFill>
                <a:latin typeface="Times New Roman" panose="02020603050405020304" pitchFamily="18" charset="0"/>
                <a:cs typeface="Times New Roman" panose="02020603050405020304" pitchFamily="18" charset="0"/>
              </a:rPr>
              <a:t>]="</a:t>
            </a:r>
            <a:r>
              <a:rPr lang="en-US" sz="1600" b="1" dirty="0">
                <a:solidFill>
                  <a:srgbClr val="FFFF00"/>
                </a:solidFill>
                <a:latin typeface="Times New Roman" panose="02020603050405020304" pitchFamily="18" charset="0"/>
                <a:cs typeface="Times New Roman" panose="02020603050405020304" pitchFamily="18" charset="0"/>
              </a:rPr>
              <a:t> name </a:t>
            </a:r>
            <a:r>
              <a:rPr lang="en-US" sz="1600" b="1" dirty="0" smtClean="0">
                <a:solidFill>
                  <a:srgbClr val="FFFF00"/>
                </a:solidFill>
                <a:latin typeface="Times New Roman" panose="02020603050405020304" pitchFamily="18" charset="0"/>
                <a:cs typeface="Times New Roman" panose="02020603050405020304" pitchFamily="18" charset="0"/>
              </a:rPr>
              <a:t>"&gt;&lt;/</a:t>
            </a:r>
            <a:r>
              <a:rPr lang="en-US" sz="1600" b="1" dirty="0">
                <a:solidFill>
                  <a:srgbClr val="FFFF00"/>
                </a:solidFill>
                <a:latin typeface="Times New Roman" panose="02020603050405020304" pitchFamily="18" charset="0"/>
                <a:cs typeface="Times New Roman" panose="02020603050405020304" pitchFamily="18" charset="0"/>
              </a:rPr>
              <a:t>div&gt;</a:t>
            </a:r>
          </a:p>
        </p:txBody>
      </p:sp>
    </p:spTree>
    <p:extLst>
      <p:ext uri="{BB962C8B-B14F-4D97-AF65-F5344CB8AC3E}">
        <p14:creationId xmlns:p14="http://schemas.microsoft.com/office/powerpoint/2010/main" val="35563240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defRPr/>
            </a:pPr>
            <a:r>
              <a:rPr lang="en-US" sz="2500" dirty="0" smtClean="0">
                <a:latin typeface="Times New Roman" panose="02020603050405020304" pitchFamily="18" charset="0"/>
                <a:cs typeface="Times New Roman" panose="02020603050405020304" pitchFamily="18" charset="0"/>
              </a:rPr>
              <a:t>Binding (4)</a:t>
            </a:r>
            <a:endParaRPr lang="en-US" sz="2500" dirty="0">
              <a:latin typeface="Times New Roman" panose="02020603050405020304" pitchFamily="18" charset="0"/>
              <a:cs typeface="Times New Roman" panose="02020603050405020304" pitchFamily="18" charset="0"/>
            </a:endParaRPr>
          </a:p>
        </p:txBody>
      </p:sp>
      <p:sp>
        <p:nvSpPr>
          <p:cNvPr id="24579" name="Content Placeholder 2"/>
          <p:cNvSpPr>
            <a:spLocks noGrp="1"/>
          </p:cNvSpPr>
          <p:nvPr>
            <p:ph sz="quarter" idx="13"/>
          </p:nvPr>
        </p:nvSpPr>
        <p:spPr/>
        <p:txBody>
          <a:bodyPr/>
          <a:lstStyle/>
          <a:p>
            <a:pPr marL="342900" lvl="1" indent="-342900">
              <a:buFont typeface="Arial" pitchFamily="34" charset="0"/>
              <a:buChar char="•"/>
            </a:pPr>
            <a:r>
              <a:rPr lang="en-US" sz="2400" b="1" dirty="0">
                <a:latin typeface="Times New Roman" panose="02020603050405020304" pitchFamily="18" charset="0"/>
                <a:cs typeface="Times New Roman" panose="02020603050405020304" pitchFamily="18" charset="0"/>
              </a:rPr>
              <a:t>One way </a:t>
            </a:r>
            <a:r>
              <a:rPr lang="en-US" sz="2400" b="1" dirty="0" smtClean="0">
                <a:latin typeface="Times New Roman" panose="02020603050405020304" pitchFamily="18" charset="0"/>
                <a:cs typeface="Times New Roman" panose="02020603050405020304" pitchFamily="18" charset="0"/>
              </a:rPr>
              <a:t>binding</a:t>
            </a:r>
            <a:endParaRPr lang="en-US" altLang="en-US" sz="2400" b="1" dirty="0" smtClean="0">
              <a:latin typeface="Times New Roman" panose="02020603050405020304" pitchFamily="18" charset="0"/>
              <a:cs typeface="Times New Roman" panose="02020603050405020304" pitchFamily="18" charset="0"/>
            </a:endParaRPr>
          </a:p>
          <a:p>
            <a:pPr marL="742950" lvl="2" indent="-342900"/>
            <a:r>
              <a:rPr lang="en-US" altLang="en-US" sz="2200" b="1" dirty="0" smtClean="0">
                <a:latin typeface="Times New Roman" panose="02020603050405020304" pitchFamily="18" charset="0"/>
                <a:cs typeface="Times New Roman" panose="02020603050405020304" pitchFamily="18" charset="0"/>
              </a:rPr>
              <a:t>Event bindings:  </a:t>
            </a:r>
            <a:r>
              <a:rPr lang="en-US" altLang="en-US" sz="2200" b="1" dirty="0" smtClean="0">
                <a:solidFill>
                  <a:srgbClr val="00B0F0"/>
                </a:solidFill>
                <a:latin typeface="Times New Roman" panose="02020603050405020304" pitchFamily="18" charset="0"/>
                <a:cs typeface="Times New Roman" panose="02020603050405020304" pitchFamily="18" charset="0"/>
              </a:rPr>
              <a:t>( )</a:t>
            </a:r>
            <a:r>
              <a:rPr lang="en-US" altLang="en-US" sz="2200" b="1" dirty="0">
                <a:latin typeface="Times New Roman" panose="02020603050405020304" pitchFamily="18" charset="0"/>
                <a:cs typeface="Times New Roman" panose="02020603050405020304" pitchFamily="18" charset="0"/>
              </a:rPr>
              <a:t> </a:t>
            </a:r>
            <a:r>
              <a:rPr lang="en-US" altLang="en-US" sz="2200" b="1" dirty="0" smtClean="0">
                <a:latin typeface="Times New Roman" panose="02020603050405020304" pitchFamily="18" charset="0"/>
                <a:cs typeface="Times New Roman" panose="02020603050405020304" pitchFamily="18" charset="0"/>
              </a:rPr>
              <a:t>(From View -&gt; Data)</a:t>
            </a:r>
          </a:p>
          <a:p>
            <a:pPr marL="1200150" lvl="3" indent="-342900"/>
            <a:r>
              <a:rPr lang="en-US" altLang="en-US" dirty="0" smtClean="0">
                <a:latin typeface="Times New Roman" panose="02020603050405020304" pitchFamily="18" charset="0"/>
                <a:cs typeface="Times New Roman" panose="02020603050405020304" pitchFamily="18" charset="0"/>
              </a:rPr>
              <a:t>In </a:t>
            </a:r>
            <a:r>
              <a:rPr lang="en-US" altLang="en-US" dirty="0">
                <a:latin typeface="Times New Roman" panose="02020603050405020304" pitchFamily="18" charset="0"/>
                <a:cs typeface="Times New Roman" panose="02020603050405020304" pitchFamily="18" charset="0"/>
              </a:rPr>
              <a:t>Angular </a:t>
            </a:r>
            <a:r>
              <a:rPr lang="en-US" altLang="en-US" dirty="0" smtClean="0">
                <a:latin typeface="Times New Roman" panose="02020603050405020304" pitchFamily="18" charset="0"/>
                <a:cs typeface="Times New Roman" panose="02020603050405020304" pitchFamily="18" charset="0"/>
              </a:rPr>
              <a:t>1.x , we had to rely on directives as </a:t>
            </a:r>
            <a:r>
              <a:rPr lang="en-US" altLang="en-US" b="1" dirty="0" smtClean="0">
                <a:latin typeface="Times New Roman" panose="02020603050405020304" pitchFamily="18" charset="0"/>
                <a:cs typeface="Times New Roman" panose="02020603050405020304" pitchFamily="18" charset="0"/>
              </a:rPr>
              <a:t>ng-click, ng-change…</a:t>
            </a:r>
            <a:r>
              <a:rPr lang="en-US" altLang="en-US" dirty="0">
                <a:latin typeface="Times New Roman" panose="02020603050405020304" pitchFamily="18" charset="0"/>
                <a:cs typeface="Times New Roman" panose="02020603050405020304" pitchFamily="18" charset="0"/>
              </a:rPr>
              <a:t>to</a:t>
            </a:r>
            <a:r>
              <a:rPr lang="en-US" altLang="en-US" b="1" dirty="0" smtClean="0">
                <a:latin typeface="Times New Roman" panose="02020603050405020304" pitchFamily="18" charset="0"/>
                <a:cs typeface="Times New Roman" panose="02020603050405020304" pitchFamily="18" charset="0"/>
              </a:rPr>
              <a:t> </a:t>
            </a:r>
            <a:r>
              <a:rPr lang="en-US" altLang="en-US" dirty="0" smtClean="0">
                <a:latin typeface="Times New Roman" panose="02020603050405020304" pitchFamily="18" charset="0"/>
                <a:cs typeface="Times New Roman" panose="02020603050405020304" pitchFamily="18" charset="0"/>
              </a:rPr>
              <a:t>handle different events, angular 2 has dropped all these directive and create a new, a powerful syntax that allows us to bind to any </a:t>
            </a:r>
            <a:r>
              <a:rPr lang="en-US" dirty="0">
                <a:latin typeface="Times New Roman" panose="02020603050405020304" pitchFamily="18" charset="0"/>
                <a:cs typeface="Times New Roman" panose="02020603050405020304" pitchFamily="18" charset="0"/>
                <a:hlinkClick r:id="rId3"/>
              </a:rPr>
              <a:t>valid DOM </a:t>
            </a:r>
            <a:r>
              <a:rPr lang="en-US" dirty="0" smtClean="0">
                <a:latin typeface="Times New Roman" panose="02020603050405020304" pitchFamily="18" charset="0"/>
                <a:cs typeface="Times New Roman" panose="02020603050405020304" pitchFamily="18" charset="0"/>
                <a:hlinkClick r:id="rId3"/>
              </a:rPr>
              <a:t>event</a:t>
            </a:r>
            <a:r>
              <a:rPr lang="en-US" dirty="0" smtClean="0">
                <a:latin typeface="Times New Roman" panose="02020603050405020304" pitchFamily="18" charset="0"/>
                <a:cs typeface="Times New Roman" panose="02020603050405020304" pitchFamily="18" charset="0"/>
              </a:rPr>
              <a:t> as click, </a:t>
            </a:r>
            <a:r>
              <a:rPr lang="en-US" dirty="0" err="1" smtClean="0">
                <a:latin typeface="Times New Roman" panose="02020603050405020304" pitchFamily="18" charset="0"/>
                <a:cs typeface="Times New Roman" panose="02020603050405020304" pitchFamily="18" charset="0"/>
              </a:rPr>
              <a:t>dbclick</a:t>
            </a:r>
            <a:r>
              <a:rPr lang="en-US" dirty="0" smtClean="0">
                <a:latin typeface="Times New Roman" panose="02020603050405020304" pitchFamily="18" charset="0"/>
                <a:cs typeface="Times New Roman" panose="02020603050405020304" pitchFamily="18" charset="0"/>
              </a:rPr>
              <a:t>…</a:t>
            </a:r>
          </a:p>
          <a:p>
            <a:pPr marL="1200150" lvl="3" indent="-342900"/>
            <a:r>
              <a:rPr lang="en-US" dirty="0">
                <a:latin typeface="Times New Roman" panose="02020603050405020304" pitchFamily="18" charset="0"/>
                <a:cs typeface="Times New Roman" panose="02020603050405020304" pitchFamily="18" charset="0"/>
              </a:rPr>
              <a:t>By passing in the name of the event into parenthesis, which signifies an event binding in Angular </a:t>
            </a:r>
            <a:r>
              <a:rPr lang="en-US" dirty="0" smtClean="0">
                <a:latin typeface="Times New Roman" panose="02020603050405020304" pitchFamily="18" charset="0"/>
                <a:cs typeface="Times New Roman" panose="02020603050405020304" pitchFamily="18" charset="0"/>
              </a:rPr>
              <a:t>2</a:t>
            </a:r>
          </a:p>
          <a:p>
            <a:pPr marL="857250" lvl="3" indent="0">
              <a:buNone/>
            </a:pPr>
            <a:endParaRPr lang="en-US" dirty="0" smtClean="0">
              <a:latin typeface="Times New Roman" panose="02020603050405020304" pitchFamily="18" charset="0"/>
              <a:cs typeface="Times New Roman" panose="02020603050405020304" pitchFamily="18" charset="0"/>
            </a:endParaRPr>
          </a:p>
          <a:p>
            <a:pPr marL="857250" lvl="3" indent="0">
              <a:buNone/>
            </a:pPr>
            <a:endParaRPr lang="en-US" dirty="0" smtClean="0">
              <a:latin typeface="Times New Roman" panose="02020603050405020304" pitchFamily="18" charset="0"/>
              <a:cs typeface="Times New Roman" panose="02020603050405020304" pitchFamily="18" charset="0"/>
            </a:endParaRPr>
          </a:p>
          <a:p>
            <a:pPr lvl="2"/>
            <a:r>
              <a:rPr lang="en-US" i="1" dirty="0" smtClean="0">
                <a:latin typeface="Times New Roman" panose="02020603050405020304" pitchFamily="18" charset="0"/>
                <a:cs typeface="Times New Roman" panose="02020603050405020304" pitchFamily="18" charset="0"/>
              </a:rPr>
              <a:t>Use </a:t>
            </a:r>
            <a:r>
              <a:rPr lang="en-US" i="1" dirty="0">
                <a:latin typeface="Times New Roman" panose="02020603050405020304" pitchFamily="18" charset="0"/>
                <a:cs typeface="Times New Roman" panose="02020603050405020304" pitchFamily="18" charset="0"/>
              </a:rPr>
              <a:t>the on-preface to bind to an event in a way that you would be more used to </a:t>
            </a:r>
            <a:r>
              <a:rPr lang="en-US" i="1" dirty="0" smtClean="0">
                <a:latin typeface="Times New Roman" panose="02020603050405020304" pitchFamily="18" charset="0"/>
                <a:cs typeface="Times New Roman" panose="02020603050405020304" pitchFamily="18" charset="0"/>
              </a:rPr>
              <a:t>in </a:t>
            </a:r>
            <a:r>
              <a:rPr lang="en-US" i="1" dirty="0">
                <a:latin typeface="Times New Roman" panose="02020603050405020304" pitchFamily="18" charset="0"/>
                <a:cs typeface="Times New Roman" panose="02020603050405020304" pitchFamily="18" charset="0"/>
              </a:rPr>
              <a:t>Angular </a:t>
            </a:r>
            <a:r>
              <a:rPr lang="en-US" i="1" dirty="0" smtClean="0">
                <a:latin typeface="Times New Roman" panose="02020603050405020304" pitchFamily="18" charset="0"/>
                <a:cs typeface="Times New Roman" panose="02020603050405020304" pitchFamily="18" charset="0"/>
              </a:rPr>
              <a:t>1.x</a:t>
            </a:r>
          </a:p>
          <a:p>
            <a:pPr marL="914400" lvl="2" indent="0">
              <a:buNone/>
            </a:pPr>
            <a:endParaRPr lang="en-US" altLang="en-US" sz="2000" dirty="0">
              <a:latin typeface="Times New Roman" panose="02020603050405020304" pitchFamily="18" charset="0"/>
              <a:cs typeface="Times New Roman" panose="02020603050405020304" pitchFamily="18" charset="0"/>
            </a:endParaRPr>
          </a:p>
        </p:txBody>
      </p:sp>
      <p:sp>
        <p:nvSpPr>
          <p:cNvPr id="3" name="Rounded Rectangle 2"/>
          <p:cNvSpPr/>
          <p:nvPr/>
        </p:nvSpPr>
        <p:spPr>
          <a:xfrm>
            <a:off x="2114550" y="3028950"/>
            <a:ext cx="3657600" cy="381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1371600" algn="ctr"/>
            <a:endParaRPr lang="en-US" b="1" dirty="0" smtClean="0">
              <a:solidFill>
                <a:srgbClr val="00B050"/>
              </a:solidFill>
            </a:endParaRPr>
          </a:p>
          <a:p>
            <a:pPr marL="0" lvl="2" indent="-1371600" algn="ctr"/>
            <a:endParaRPr lang="en-US" sz="1600" b="1" dirty="0" smtClean="0">
              <a:solidFill>
                <a:srgbClr val="FFFF00"/>
              </a:solidFill>
            </a:endParaRPr>
          </a:p>
          <a:p>
            <a:pPr marL="0" lvl="2" indent="-1371600" algn="ctr"/>
            <a:r>
              <a:rPr lang="en-US" sz="1600" b="1" dirty="0" smtClean="0">
                <a:solidFill>
                  <a:srgbClr val="FFFF00"/>
                </a:solidFill>
                <a:latin typeface="Times New Roman" panose="02020603050405020304" pitchFamily="18" charset="0"/>
                <a:cs typeface="Times New Roman" panose="02020603050405020304" pitchFamily="18" charset="0"/>
              </a:rPr>
              <a:t>&lt; div (click</a:t>
            </a:r>
            <a:r>
              <a:rPr lang="en-US" sz="1600" b="1" dirty="0">
                <a:solidFill>
                  <a:srgbClr val="FFFF00"/>
                </a:solidFill>
                <a:latin typeface="Times New Roman" panose="02020603050405020304" pitchFamily="18" charset="0"/>
                <a:cs typeface="Times New Roman" panose="02020603050405020304" pitchFamily="18" charset="0"/>
              </a:rPr>
              <a:t>)="</a:t>
            </a:r>
            <a:r>
              <a:rPr lang="en-US" sz="1600" b="1" dirty="0" err="1">
                <a:solidFill>
                  <a:srgbClr val="FFFF00"/>
                </a:solidFill>
                <a:latin typeface="Times New Roman" panose="02020603050405020304" pitchFamily="18" charset="0"/>
                <a:cs typeface="Times New Roman" panose="02020603050405020304" pitchFamily="18" charset="0"/>
              </a:rPr>
              <a:t>myAction</a:t>
            </a:r>
            <a:r>
              <a:rPr lang="en-US" sz="1600" b="1" dirty="0">
                <a:solidFill>
                  <a:srgbClr val="FFFF00"/>
                </a:solidFill>
                <a:latin typeface="Times New Roman" panose="02020603050405020304" pitchFamily="18" charset="0"/>
                <a:cs typeface="Times New Roman" panose="02020603050405020304" pitchFamily="18" charset="0"/>
              </a:rPr>
              <a:t>()"&gt;&lt;/ </a:t>
            </a:r>
            <a:r>
              <a:rPr lang="en-US" sz="1600" b="1" dirty="0" smtClean="0">
                <a:solidFill>
                  <a:srgbClr val="FFFF00"/>
                </a:solidFill>
                <a:latin typeface="Times New Roman" panose="02020603050405020304" pitchFamily="18" charset="0"/>
                <a:cs typeface="Times New Roman" panose="02020603050405020304" pitchFamily="18" charset="0"/>
              </a:rPr>
              <a:t>div</a:t>
            </a:r>
            <a:r>
              <a:rPr lang="en-US" sz="1600" b="1" dirty="0">
                <a:solidFill>
                  <a:srgbClr val="FFFF00"/>
                </a:solidFill>
                <a:latin typeface="Times New Roman" panose="02020603050405020304" pitchFamily="18" charset="0"/>
                <a:cs typeface="Times New Roman" panose="02020603050405020304" pitchFamily="18" charset="0"/>
              </a:rPr>
              <a:t>&gt; </a:t>
            </a:r>
          </a:p>
          <a:p>
            <a:pPr indent="-1371600" algn="ctr"/>
            <a:endParaRPr lang="en-US" b="1" dirty="0">
              <a:solidFill>
                <a:srgbClr val="FFFF00"/>
              </a:solidFill>
            </a:endParaRPr>
          </a:p>
          <a:p>
            <a:pPr algn="ctr"/>
            <a:endParaRPr lang="en-US" dirty="0"/>
          </a:p>
        </p:txBody>
      </p:sp>
      <p:sp>
        <p:nvSpPr>
          <p:cNvPr id="4" name="Rounded Rectangle 3"/>
          <p:cNvSpPr/>
          <p:nvPr/>
        </p:nvSpPr>
        <p:spPr>
          <a:xfrm>
            <a:off x="2114550" y="4324350"/>
            <a:ext cx="3657600" cy="304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3" algn="ctr"/>
            <a:endParaRPr lang="en-US" b="1" dirty="0" smtClean="0">
              <a:solidFill>
                <a:srgbClr val="00B050"/>
              </a:solidFill>
            </a:endParaRPr>
          </a:p>
          <a:p>
            <a:pPr marL="0" lvl="2" indent="-1371600" algn="ctr"/>
            <a:r>
              <a:rPr lang="en-US" sz="1600" b="1" dirty="0">
                <a:solidFill>
                  <a:srgbClr val="FFFF00"/>
                </a:solidFill>
                <a:latin typeface="Times New Roman" panose="02020603050405020304" pitchFamily="18" charset="0"/>
                <a:cs typeface="Times New Roman" panose="02020603050405020304" pitchFamily="18" charset="0"/>
              </a:rPr>
              <a:t>&lt; div </a:t>
            </a:r>
            <a:r>
              <a:rPr lang="en-US" sz="1600" b="1" dirty="0" smtClean="0">
                <a:solidFill>
                  <a:srgbClr val="FFFF00"/>
                </a:solidFill>
                <a:latin typeface="Times New Roman" panose="02020603050405020304" pitchFamily="18" charset="0"/>
                <a:cs typeface="Times New Roman" panose="02020603050405020304" pitchFamily="18" charset="0"/>
              </a:rPr>
              <a:t>on-click ="</a:t>
            </a:r>
            <a:r>
              <a:rPr lang="en-US" sz="1600" b="1" dirty="0" err="1">
                <a:solidFill>
                  <a:srgbClr val="FFFF00"/>
                </a:solidFill>
                <a:latin typeface="Times New Roman" panose="02020603050405020304" pitchFamily="18" charset="0"/>
                <a:cs typeface="Times New Roman" panose="02020603050405020304" pitchFamily="18" charset="0"/>
              </a:rPr>
              <a:t>myAction</a:t>
            </a:r>
            <a:r>
              <a:rPr lang="en-US" sz="1600" b="1" dirty="0">
                <a:solidFill>
                  <a:srgbClr val="FFFF00"/>
                </a:solidFill>
                <a:latin typeface="Times New Roman" panose="02020603050405020304" pitchFamily="18" charset="0"/>
                <a:cs typeface="Times New Roman" panose="02020603050405020304" pitchFamily="18" charset="0"/>
              </a:rPr>
              <a:t>()"&gt;&lt;/ div&gt; </a:t>
            </a:r>
          </a:p>
          <a:p>
            <a:pPr algn="ctr"/>
            <a:endParaRPr lang="en-US" dirty="0"/>
          </a:p>
        </p:txBody>
      </p:sp>
    </p:spTree>
    <p:extLst>
      <p:ext uri="{BB962C8B-B14F-4D97-AF65-F5344CB8AC3E}">
        <p14:creationId xmlns:p14="http://schemas.microsoft.com/office/powerpoint/2010/main" val="318229433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defRPr/>
            </a:pPr>
            <a:r>
              <a:rPr lang="en-US" sz="2500" dirty="0" smtClean="0">
                <a:latin typeface="Times New Roman" panose="02020603050405020304" pitchFamily="18" charset="0"/>
                <a:cs typeface="Times New Roman" panose="02020603050405020304" pitchFamily="18" charset="0"/>
              </a:rPr>
              <a:t>Binding (5)</a:t>
            </a:r>
            <a:endParaRPr lang="en-US" sz="2500" dirty="0">
              <a:latin typeface="Times New Roman" panose="02020603050405020304" pitchFamily="18" charset="0"/>
              <a:cs typeface="Times New Roman" panose="02020603050405020304" pitchFamily="18" charset="0"/>
            </a:endParaRPr>
          </a:p>
        </p:txBody>
      </p:sp>
      <p:sp>
        <p:nvSpPr>
          <p:cNvPr id="24579" name="Content Placeholder 2"/>
          <p:cNvSpPr>
            <a:spLocks noGrp="1"/>
          </p:cNvSpPr>
          <p:nvPr>
            <p:ph sz="quarter" idx="13"/>
          </p:nvPr>
        </p:nvSpPr>
        <p:spPr/>
        <p:txBody>
          <a:bodyPr/>
          <a:lstStyle/>
          <a:p>
            <a:pPr marL="342900" lvl="1" indent="-342900">
              <a:buFont typeface="Arial" pitchFamily="34" charset="0"/>
              <a:buChar char="•"/>
            </a:pPr>
            <a:r>
              <a:rPr lang="en-US" altLang="en-US" sz="2400" b="1" dirty="0" smtClean="0">
                <a:latin typeface="Times New Roman" panose="02020603050405020304" pitchFamily="18" charset="0"/>
                <a:cs typeface="Times New Roman" panose="02020603050405020304" pitchFamily="18" charset="0"/>
              </a:rPr>
              <a:t>Two way binding- (From View  </a:t>
            </a:r>
            <a:r>
              <a:rPr lang="en-US" altLang="en-US" sz="2400" b="1" dirty="0" smtClean="0">
                <a:latin typeface="Times New Roman" panose="02020603050405020304" pitchFamily="18" charset="0"/>
                <a:cs typeface="Times New Roman" panose="02020603050405020304" pitchFamily="18" charset="0"/>
                <a:sym typeface="Wingdings" panose="05000000000000000000" pitchFamily="2" charset="2"/>
              </a:rPr>
              <a:t>Data</a:t>
            </a:r>
            <a:r>
              <a:rPr lang="en-US" altLang="en-US" sz="2400" b="1" dirty="0" smtClean="0">
                <a:latin typeface="Times New Roman" panose="02020603050405020304" pitchFamily="18" charset="0"/>
                <a:cs typeface="Times New Roman" panose="02020603050405020304" pitchFamily="18" charset="0"/>
              </a:rPr>
              <a:t>)</a:t>
            </a:r>
          </a:p>
          <a:p>
            <a:pPr marL="742950" lvl="2" indent="-342900"/>
            <a:r>
              <a:rPr lang="en-US" sz="2000" dirty="0">
                <a:latin typeface="Times New Roman" panose="02020603050405020304" pitchFamily="18" charset="0"/>
                <a:cs typeface="Times New Roman" panose="02020603050405020304" pitchFamily="18" charset="0"/>
              </a:rPr>
              <a:t>In Angular 1.x, ng-model is used for two way data binding,</a:t>
            </a:r>
            <a:endParaRPr lang="en-US" altLang="en-US" sz="2000" dirty="0">
              <a:latin typeface="Times New Roman" panose="02020603050405020304" pitchFamily="18" charset="0"/>
              <a:cs typeface="Times New Roman" panose="02020603050405020304" pitchFamily="18" charset="0"/>
            </a:endParaRPr>
          </a:p>
          <a:p>
            <a:pPr marL="742950" lvl="2" indent="-342900"/>
            <a:r>
              <a:rPr lang="en-US" sz="2000" dirty="0" smtClean="0">
                <a:latin typeface="Times New Roman" panose="02020603050405020304" pitchFamily="18" charset="0"/>
                <a:cs typeface="Times New Roman" panose="02020603050405020304" pitchFamily="18" charset="0"/>
              </a:rPr>
              <a:t>By default Angular 2 doesn’t use a two-way data binding. It uses a unidirectional binding but if offers us a simple syntax for a two-way data binding</a:t>
            </a:r>
          </a:p>
          <a:p>
            <a:pPr marL="742950" lvl="2" indent="-342900"/>
            <a:r>
              <a:rPr lang="en-US" sz="2000" dirty="0">
                <a:latin typeface="Times New Roman" panose="02020603050405020304" pitchFamily="18" charset="0"/>
                <a:cs typeface="Times New Roman" panose="02020603050405020304" pitchFamily="18" charset="0"/>
              </a:rPr>
              <a:t>In short two-way data binding in Angular </a:t>
            </a:r>
            <a:r>
              <a:rPr lang="en-US" sz="2000" dirty="0" smtClean="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is a combination of event and property binding on the same element</a:t>
            </a:r>
            <a:r>
              <a:rPr lang="en-US" sz="2000" dirty="0" smtClean="0">
                <a:latin typeface="Times New Roman" panose="02020603050405020304" pitchFamily="18" charset="0"/>
                <a:cs typeface="Times New Roman" panose="02020603050405020304" pitchFamily="18" charset="0"/>
              </a:rPr>
              <a:t>.</a:t>
            </a:r>
          </a:p>
          <a:p>
            <a:pPr marL="400050" lvl="2" indent="0">
              <a:buNone/>
            </a:pPr>
            <a:endParaRPr lang="en-US" sz="2000" dirty="0" smtClean="0"/>
          </a:p>
        </p:txBody>
      </p:sp>
      <p:sp>
        <p:nvSpPr>
          <p:cNvPr id="3" name="Rounded Rectangle 2"/>
          <p:cNvSpPr/>
          <p:nvPr/>
        </p:nvSpPr>
        <p:spPr>
          <a:xfrm>
            <a:off x="1752600" y="3333750"/>
            <a:ext cx="5486400" cy="762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4" algn="ctr"/>
            <a:endParaRPr lang="en-US" altLang="en-US" b="1" dirty="0" smtClean="0">
              <a:solidFill>
                <a:srgbClr val="FFFF00"/>
              </a:solidFill>
            </a:endParaRPr>
          </a:p>
          <a:p>
            <a:pPr marL="0" lvl="4" algn="ctr"/>
            <a:r>
              <a:rPr lang="en-US" altLang="en-US" b="1" dirty="0" smtClean="0">
                <a:solidFill>
                  <a:srgbClr val="FFFF00"/>
                </a:solidFill>
                <a:latin typeface="Times New Roman" panose="02020603050405020304" pitchFamily="18" charset="0"/>
                <a:cs typeface="Times New Roman" panose="02020603050405020304" pitchFamily="18" charset="0"/>
              </a:rPr>
              <a:t>&lt;</a:t>
            </a:r>
            <a:r>
              <a:rPr lang="en-US" altLang="en-US" b="1" dirty="0">
                <a:solidFill>
                  <a:srgbClr val="FFFF00"/>
                </a:solidFill>
                <a:latin typeface="Times New Roman" panose="02020603050405020304" pitchFamily="18" charset="0"/>
                <a:cs typeface="Times New Roman" panose="02020603050405020304" pitchFamily="18" charset="0"/>
              </a:rPr>
              <a:t>input type="text" [value]="</a:t>
            </a:r>
            <a:r>
              <a:rPr lang="en-US" altLang="en-US" b="1" dirty="0" err="1">
                <a:solidFill>
                  <a:srgbClr val="FFFF00"/>
                </a:solidFill>
                <a:latin typeface="Times New Roman" panose="02020603050405020304" pitchFamily="18" charset="0"/>
                <a:cs typeface="Times New Roman" panose="02020603050405020304" pitchFamily="18" charset="0"/>
              </a:rPr>
              <a:t>lastStockSymbol</a:t>
            </a:r>
            <a:r>
              <a:rPr lang="en-US" altLang="en-US" b="1" dirty="0">
                <a:solidFill>
                  <a:srgbClr val="FFFF00"/>
                </a:solidFill>
                <a:latin typeface="Times New Roman" panose="02020603050405020304" pitchFamily="18" charset="0"/>
                <a:cs typeface="Times New Roman" panose="02020603050405020304" pitchFamily="18" charset="0"/>
              </a:rPr>
              <a:t>"      (input)="</a:t>
            </a:r>
            <a:r>
              <a:rPr lang="en-US" altLang="en-US" b="1" dirty="0" err="1">
                <a:solidFill>
                  <a:srgbClr val="FFFF00"/>
                </a:solidFill>
                <a:latin typeface="Times New Roman" panose="02020603050405020304" pitchFamily="18" charset="0"/>
                <a:cs typeface="Times New Roman" panose="02020603050405020304" pitchFamily="18" charset="0"/>
              </a:rPr>
              <a:t>lastStockSymbol</a:t>
            </a:r>
            <a:r>
              <a:rPr lang="en-US" altLang="en-US" b="1" dirty="0">
                <a:solidFill>
                  <a:srgbClr val="FFFF00"/>
                </a:solidFill>
                <a:latin typeface="Times New Roman" panose="02020603050405020304" pitchFamily="18" charset="0"/>
                <a:cs typeface="Times New Roman" panose="02020603050405020304" pitchFamily="18" charset="0"/>
              </a:rPr>
              <a:t>=$</a:t>
            </a:r>
            <a:r>
              <a:rPr lang="en-US" altLang="en-US" b="1" dirty="0" err="1">
                <a:solidFill>
                  <a:srgbClr val="FFFF00"/>
                </a:solidFill>
                <a:latin typeface="Times New Roman" panose="02020603050405020304" pitchFamily="18" charset="0"/>
                <a:cs typeface="Times New Roman" panose="02020603050405020304" pitchFamily="18" charset="0"/>
              </a:rPr>
              <a:t>event.target.value</a:t>
            </a:r>
            <a:r>
              <a:rPr lang="en-US" altLang="en-US" b="1" dirty="0">
                <a:solidFill>
                  <a:srgbClr val="FFFF00"/>
                </a:solidFill>
                <a:latin typeface="Times New Roman" panose="02020603050405020304" pitchFamily="18" charset="0"/>
                <a:cs typeface="Times New Roman" panose="02020603050405020304" pitchFamily="18" charset="0"/>
              </a:rPr>
              <a:t>" &gt;</a:t>
            </a:r>
          </a:p>
          <a:p>
            <a:pPr algn="ctr"/>
            <a:endParaRPr lang="en-US" dirty="0"/>
          </a:p>
        </p:txBody>
      </p:sp>
    </p:spTree>
    <p:extLst>
      <p:ext uri="{BB962C8B-B14F-4D97-AF65-F5344CB8AC3E}">
        <p14:creationId xmlns:p14="http://schemas.microsoft.com/office/powerpoint/2010/main" val="147688532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defRPr/>
            </a:pPr>
            <a:r>
              <a:rPr lang="en-US" sz="2500" dirty="0" smtClean="0">
                <a:latin typeface="Times New Roman" panose="02020603050405020304" pitchFamily="18" charset="0"/>
                <a:cs typeface="Times New Roman" panose="02020603050405020304" pitchFamily="18" charset="0"/>
              </a:rPr>
              <a:t>Angular </a:t>
            </a:r>
            <a:r>
              <a:rPr lang="en-US" sz="2500" dirty="0" smtClean="0">
                <a:latin typeface="Times New Roman" panose="02020603050405020304" pitchFamily="18" charset="0"/>
                <a:cs typeface="Times New Roman" panose="02020603050405020304" pitchFamily="18" charset="0"/>
              </a:rPr>
              <a:t> </a:t>
            </a:r>
            <a:r>
              <a:rPr lang="en-US" sz="2500" dirty="0" smtClean="0">
                <a:latin typeface="Times New Roman" panose="02020603050405020304" pitchFamily="18" charset="0"/>
                <a:cs typeface="Times New Roman" panose="02020603050405020304" pitchFamily="18" charset="0"/>
              </a:rPr>
              <a:t>High Level Overview (1)</a:t>
            </a:r>
            <a:endParaRPr lang="en-US" sz="2500" dirty="0">
              <a:latin typeface="Times New Roman" panose="02020603050405020304" pitchFamily="18" charset="0"/>
              <a:cs typeface="Times New Roman" panose="02020603050405020304" pitchFamily="18" charset="0"/>
            </a:endParaRPr>
          </a:p>
        </p:txBody>
      </p:sp>
      <p:sp>
        <p:nvSpPr>
          <p:cNvPr id="24579" name="Content Placeholder 2"/>
          <p:cNvSpPr>
            <a:spLocks noGrp="1"/>
          </p:cNvSpPr>
          <p:nvPr>
            <p:ph sz="quarter" idx="13"/>
          </p:nvPr>
        </p:nvSpPr>
        <p:spPr/>
        <p:txBody>
          <a:bodyPr/>
          <a:lstStyle/>
          <a:p>
            <a:r>
              <a:rPr lang="en-US" altLang="en-US" sz="2000" dirty="0" smtClean="0">
                <a:latin typeface="Times New Roman" panose="02020603050405020304" pitchFamily="18" charset="0"/>
                <a:cs typeface="Times New Roman" panose="02020603050405020304" pitchFamily="18" charset="0"/>
              </a:rPr>
              <a:t>Angular </a:t>
            </a:r>
            <a:r>
              <a:rPr lang="en-US" altLang="en-US" sz="2000" dirty="0" smtClean="0">
                <a:latin typeface="Times New Roman" panose="02020603050405020304" pitchFamily="18" charset="0"/>
                <a:cs typeface="Times New Roman" panose="02020603050405020304" pitchFamily="18" charset="0"/>
              </a:rPr>
              <a:t>framework </a:t>
            </a:r>
            <a:r>
              <a:rPr lang="en-US" altLang="en-US" sz="2000" dirty="0" smtClean="0">
                <a:latin typeface="Times New Roman" panose="02020603050405020304" pitchFamily="18" charset="0"/>
                <a:cs typeface="Times New Roman" panose="02020603050405020304" pitchFamily="18" charset="0"/>
              </a:rPr>
              <a:t>is a </a:t>
            </a:r>
            <a:r>
              <a:rPr lang="en-US" altLang="en-US" sz="2000" b="1" dirty="0" smtClean="0">
                <a:latin typeface="Times New Roman" panose="02020603050405020304" pitchFamily="18" charset="0"/>
                <a:cs typeface="Times New Roman" panose="02020603050405020304" pitchFamily="18" charset="0"/>
              </a:rPr>
              <a:t>re-write</a:t>
            </a:r>
            <a:r>
              <a:rPr lang="en-US" altLang="en-US" sz="2000" dirty="0" smtClean="0">
                <a:latin typeface="Times New Roman" panose="02020603050405020304" pitchFamily="18" charset="0"/>
                <a:cs typeface="Times New Roman" panose="02020603050405020304" pitchFamily="18" charset="0"/>
              </a:rPr>
              <a:t> of popular framework AngularJS 1.x. The newer version has the following advantages over AngularJS</a:t>
            </a:r>
          </a:p>
          <a:p>
            <a:pPr marL="742950" lvl="2" indent="-342900"/>
            <a:r>
              <a:rPr lang="en-US" altLang="en-US" sz="2200" b="1" dirty="0">
                <a:latin typeface="Times New Roman" panose="02020603050405020304" pitchFamily="18" charset="0"/>
                <a:cs typeface="Times New Roman" panose="02020603050405020304" pitchFamily="18" charset="0"/>
              </a:rPr>
              <a:t>Simpler and Faster</a:t>
            </a:r>
          </a:p>
          <a:p>
            <a:pPr lvl="2"/>
            <a:r>
              <a:rPr lang="en-US" altLang="en-US" dirty="0" smtClean="0">
                <a:latin typeface="Times New Roman" panose="02020603050405020304" pitchFamily="18" charset="0"/>
                <a:cs typeface="Times New Roman" panose="02020603050405020304" pitchFamily="18" charset="0"/>
              </a:rPr>
              <a:t>The code is simpler to write and read </a:t>
            </a:r>
            <a:r>
              <a:rPr lang="en-US" dirty="0">
                <a:latin typeface="Times New Roman" panose="02020603050405020304" pitchFamily="18" charset="0"/>
                <a:cs typeface="Times New Roman" panose="02020603050405020304" pitchFamily="18" charset="0"/>
              </a:rPr>
              <a:t>for Java, C#, and C++ </a:t>
            </a:r>
            <a:r>
              <a:rPr lang="en-US" dirty="0" smtClean="0">
                <a:latin typeface="Times New Roman" panose="02020603050405020304" pitchFamily="18" charset="0"/>
                <a:cs typeface="Times New Roman" panose="02020603050405020304" pitchFamily="18" charset="0"/>
              </a:rPr>
              <a:t>programmers.</a:t>
            </a:r>
            <a:endParaRPr lang="en-US" altLang="en-US" dirty="0" smtClean="0">
              <a:latin typeface="Times New Roman" panose="02020603050405020304" pitchFamily="18" charset="0"/>
              <a:cs typeface="Times New Roman" panose="02020603050405020304" pitchFamily="18" charset="0"/>
            </a:endParaRPr>
          </a:p>
          <a:p>
            <a:pPr lvl="2"/>
            <a:r>
              <a:rPr lang="en-US" altLang="en-US" dirty="0" smtClean="0">
                <a:latin typeface="Times New Roman" panose="02020603050405020304" pitchFamily="18" charset="0"/>
                <a:cs typeface="Times New Roman" panose="02020603050405020304" pitchFamily="18" charset="0"/>
              </a:rPr>
              <a:t>Angular </a:t>
            </a:r>
            <a:r>
              <a:rPr lang="en-US" altLang="en-US" dirty="0" smtClean="0">
                <a:latin typeface="Times New Roman" panose="02020603050405020304" pitchFamily="18" charset="0"/>
                <a:cs typeface="Times New Roman" panose="02020603050405020304" pitchFamily="18" charset="0"/>
              </a:rPr>
              <a:t> </a:t>
            </a:r>
            <a:r>
              <a:rPr lang="en-US" altLang="en-US" dirty="0">
                <a:latin typeface="Times New Roman" panose="02020603050405020304" pitchFamily="18" charset="0"/>
                <a:cs typeface="Times New Roman" panose="02020603050405020304" pitchFamily="18" charset="0"/>
              </a:rPr>
              <a:t>app consists of standard </a:t>
            </a:r>
            <a:r>
              <a:rPr lang="en-US" altLang="en-US" b="1" dirty="0">
                <a:latin typeface="Times New Roman" panose="02020603050405020304" pitchFamily="18" charset="0"/>
                <a:cs typeface="Times New Roman" panose="02020603050405020304" pitchFamily="18" charset="0"/>
              </a:rPr>
              <a:t>ES6</a:t>
            </a:r>
            <a:r>
              <a:rPr lang="en-US" altLang="en-US" dirty="0">
                <a:latin typeface="Times New Roman" panose="02020603050405020304" pitchFamily="18" charset="0"/>
                <a:cs typeface="Times New Roman" panose="02020603050405020304" pitchFamily="18" charset="0"/>
              </a:rPr>
              <a:t>  modules. One module per file and one file per module</a:t>
            </a:r>
          </a:p>
          <a:p>
            <a:pPr lvl="2"/>
            <a:r>
              <a:rPr lang="en-US" altLang="en-US" dirty="0">
                <a:latin typeface="Times New Roman" panose="02020603050405020304" pitchFamily="18" charset="0"/>
                <a:cs typeface="Times New Roman" panose="02020603050405020304" pitchFamily="18" charset="0"/>
              </a:rPr>
              <a:t>Use module loader </a:t>
            </a:r>
            <a:r>
              <a:rPr lang="en-US" altLang="en-US" b="1" i="1" dirty="0" err="1" smtClean="0">
                <a:latin typeface="Times New Roman" panose="02020603050405020304" pitchFamily="18" charset="0"/>
                <a:cs typeface="Times New Roman" panose="02020603050405020304" pitchFamily="18" charset="0"/>
              </a:rPr>
              <a:t>SystemJS</a:t>
            </a:r>
            <a:r>
              <a:rPr lang="en-US" altLang="en-US" b="1" i="1" dirty="0" smtClean="0">
                <a:latin typeface="Times New Roman" panose="02020603050405020304" pitchFamily="18" charset="0"/>
                <a:cs typeface="Times New Roman" panose="02020603050405020304" pitchFamily="18" charset="0"/>
              </a:rPr>
              <a:t> or </a:t>
            </a:r>
            <a:r>
              <a:rPr lang="en-US" altLang="en-US" b="1" i="1" dirty="0" err="1" smtClean="0">
                <a:latin typeface="Times New Roman" panose="02020603050405020304" pitchFamily="18" charset="0"/>
                <a:cs typeface="Times New Roman" panose="02020603050405020304" pitchFamily="18" charset="0"/>
              </a:rPr>
              <a:t>webpack</a:t>
            </a:r>
            <a:r>
              <a:rPr lang="en-US" altLang="en-US" dirty="0" smtClean="0">
                <a:latin typeface="Times New Roman" panose="02020603050405020304" pitchFamily="18" charset="0"/>
                <a:cs typeface="Times New Roman" panose="02020603050405020304" pitchFamily="18" charset="0"/>
              </a:rPr>
              <a:t> </a:t>
            </a:r>
            <a:r>
              <a:rPr lang="en-US" altLang="en-US" dirty="0">
                <a:latin typeface="Times New Roman" panose="02020603050405020304" pitchFamily="18" charset="0"/>
                <a:cs typeface="Times New Roman" panose="02020603050405020304" pitchFamily="18" charset="0"/>
              </a:rPr>
              <a:t>and </a:t>
            </a:r>
            <a:r>
              <a:rPr lang="en-US" altLang="en-US" b="1" i="1" dirty="0">
                <a:latin typeface="Times New Roman" panose="02020603050405020304" pitchFamily="18" charset="0"/>
                <a:cs typeface="Times New Roman" panose="02020603050405020304" pitchFamily="18" charset="0"/>
              </a:rPr>
              <a:t>import</a:t>
            </a:r>
            <a:r>
              <a:rPr lang="en-US" altLang="en-US" dirty="0">
                <a:latin typeface="Times New Roman" panose="02020603050405020304" pitchFamily="18" charset="0"/>
                <a:cs typeface="Times New Roman" panose="02020603050405020304" pitchFamily="18" charset="0"/>
              </a:rPr>
              <a:t> statements to load modules so don’t need to worry about the proper of the </a:t>
            </a:r>
            <a:r>
              <a:rPr lang="en-US" altLang="en-US" b="1" dirty="0">
                <a:latin typeface="Times New Roman" panose="02020603050405020304" pitchFamily="18" charset="0"/>
                <a:cs typeface="Times New Roman" panose="02020603050405020304" pitchFamily="18" charset="0"/>
              </a:rPr>
              <a:t>&lt;script&gt; tag</a:t>
            </a:r>
            <a:r>
              <a:rPr lang="en-US" altLang="en-US" dirty="0">
                <a:latin typeface="Times New Roman" panose="02020603050405020304" pitchFamily="18" charset="0"/>
                <a:cs typeface="Times New Roman" panose="02020603050405020304" pitchFamily="18" charset="0"/>
              </a:rPr>
              <a:t>. If a module A needs the functionality from a module B, just import module B inside module </a:t>
            </a:r>
            <a:r>
              <a:rPr lang="en-US" altLang="en-US" dirty="0" smtClean="0">
                <a:latin typeface="Times New Roman" panose="02020603050405020304" pitchFamily="18" charset="0"/>
                <a:cs typeface="Times New Roman" panose="02020603050405020304" pitchFamily="18" charset="0"/>
              </a:rPr>
              <a:t>A</a:t>
            </a:r>
          </a:p>
          <a:p>
            <a:pPr lvl="2"/>
            <a:r>
              <a:rPr lang="en-US" altLang="en-US" dirty="0">
                <a:latin typeface="Times New Roman" panose="02020603050405020304" pitchFamily="18" charset="0"/>
                <a:cs typeface="Times New Roman" panose="02020603050405020304" pitchFamily="18" charset="0"/>
              </a:rPr>
              <a:t>It performs better than AngularJS -</a:t>
            </a:r>
            <a:r>
              <a:rPr lang="en-US" dirty="0">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Change detection </a:t>
            </a:r>
            <a:r>
              <a:rPr lang="en-US" dirty="0">
                <a:latin typeface="Times New Roman" panose="02020603050405020304" pitchFamily="18" charset="0"/>
                <a:cs typeface="Times New Roman" panose="02020603050405020304" pitchFamily="18" charset="0"/>
              </a:rPr>
              <a:t>mechanism are re-written and works faster.</a:t>
            </a:r>
            <a:endParaRPr lang="en-US" altLang="en-US" dirty="0">
              <a:latin typeface="Times New Roman" panose="02020603050405020304" pitchFamily="18" charset="0"/>
              <a:cs typeface="Times New Roman" panose="02020603050405020304" pitchFamily="18" charset="0"/>
            </a:endParaRPr>
          </a:p>
          <a:p>
            <a:pPr lvl="2"/>
            <a:endParaRPr lang="en-US" altLang="en-US" dirty="0">
              <a:latin typeface="Times New Roman" panose="02020603050405020304" pitchFamily="18" charset="0"/>
              <a:cs typeface="Times New Roman" panose="02020603050405020304" pitchFamily="18" charset="0"/>
            </a:endParaRPr>
          </a:p>
          <a:p>
            <a:pPr marL="457200" lvl="1" indent="0">
              <a:buNone/>
            </a:pPr>
            <a:endParaRPr lang="en-US" altLang="en-US" dirty="0" smtClean="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defRPr/>
            </a:pPr>
            <a:r>
              <a:rPr lang="en-US" sz="2500" dirty="0" smtClean="0"/>
              <a:t>Binding (6)</a:t>
            </a:r>
            <a:endParaRPr lang="en-US" sz="2500" dirty="0"/>
          </a:p>
        </p:txBody>
      </p:sp>
      <p:sp>
        <p:nvSpPr>
          <p:cNvPr id="24579" name="Content Placeholder 2"/>
          <p:cNvSpPr>
            <a:spLocks noGrp="1"/>
          </p:cNvSpPr>
          <p:nvPr>
            <p:ph sz="quarter" idx="13"/>
          </p:nvPr>
        </p:nvSpPr>
        <p:spPr/>
        <p:txBody>
          <a:bodyPr/>
          <a:lstStyle/>
          <a:p>
            <a:pPr marL="342900" lvl="1" indent="-342900">
              <a:buFont typeface="Arial" pitchFamily="34" charset="0"/>
              <a:buChar char="•"/>
            </a:pPr>
            <a:r>
              <a:rPr lang="en-US" altLang="en-US" sz="2400" b="1" dirty="0" smtClean="0">
                <a:latin typeface="Times New Roman" panose="02020603050405020304" pitchFamily="18" charset="0"/>
                <a:cs typeface="Times New Roman" panose="02020603050405020304" pitchFamily="18" charset="0"/>
              </a:rPr>
              <a:t>Two way binding</a:t>
            </a:r>
          </a:p>
          <a:p>
            <a:pPr marL="742950" lvl="2" indent="-342900"/>
            <a:r>
              <a:rPr lang="en-US" sz="2000" dirty="0" smtClean="0">
                <a:latin typeface="Times New Roman" panose="02020603050405020304" pitchFamily="18" charset="0"/>
                <a:cs typeface="Times New Roman" panose="02020603050405020304" pitchFamily="18" charset="0"/>
              </a:rPr>
              <a:t>This </a:t>
            </a:r>
            <a:r>
              <a:rPr lang="en-US" sz="2000" dirty="0">
                <a:latin typeface="Times New Roman" panose="02020603050405020304" pitchFamily="18" charset="0"/>
                <a:cs typeface="Times New Roman" panose="02020603050405020304" pitchFamily="18" charset="0"/>
              </a:rPr>
              <a:t>can also be achieved by using [</a:t>
            </a:r>
            <a:r>
              <a:rPr lang="en-US" sz="2000" dirty="0" err="1">
                <a:latin typeface="Times New Roman" panose="02020603050405020304" pitchFamily="18" charset="0"/>
                <a:cs typeface="Times New Roman" panose="02020603050405020304" pitchFamily="18" charset="0"/>
              </a:rPr>
              <a:t>ngModel</a:t>
            </a:r>
            <a:r>
              <a:rPr lang="en-US" sz="2000" dirty="0">
                <a:latin typeface="Times New Roman" panose="02020603050405020304" pitchFamily="18" charset="0"/>
                <a:cs typeface="Times New Roman" panose="02020603050405020304" pitchFamily="18" charset="0"/>
              </a:rPr>
              <a:t>] input property and (</a:t>
            </a:r>
            <a:r>
              <a:rPr lang="en-US" sz="2000" dirty="0" err="1">
                <a:latin typeface="Times New Roman" panose="02020603050405020304" pitchFamily="18" charset="0"/>
                <a:cs typeface="Times New Roman" panose="02020603050405020304" pitchFamily="18" charset="0"/>
              </a:rPr>
              <a:t>ngModelChange</a:t>
            </a:r>
            <a:r>
              <a:rPr lang="en-US" sz="2000" dirty="0">
                <a:latin typeface="Times New Roman" panose="02020603050405020304" pitchFamily="18" charset="0"/>
                <a:cs typeface="Times New Roman" panose="02020603050405020304" pitchFamily="18" charset="0"/>
              </a:rPr>
              <a:t>) output property, these two directives simply allow to set the desired property and listen to the required user events on components</a:t>
            </a:r>
            <a:r>
              <a:rPr lang="en-US" sz="2000" dirty="0" smtClean="0">
                <a:latin typeface="Times New Roman" panose="02020603050405020304" pitchFamily="18" charset="0"/>
                <a:cs typeface="Times New Roman" panose="02020603050405020304" pitchFamily="18" charset="0"/>
              </a:rPr>
              <a:t>.</a:t>
            </a:r>
          </a:p>
          <a:p>
            <a:pPr marL="400050" lvl="2" indent="0">
              <a:buNone/>
            </a:pPr>
            <a:endParaRPr lang="en-US" sz="2000" dirty="0">
              <a:latin typeface="Times New Roman" panose="02020603050405020304" pitchFamily="18" charset="0"/>
              <a:cs typeface="Times New Roman" panose="02020603050405020304" pitchFamily="18" charset="0"/>
            </a:endParaRPr>
          </a:p>
          <a:p>
            <a:pPr marL="400050" lvl="2" indent="0">
              <a:buNone/>
            </a:pPr>
            <a:endParaRPr lang="en-US" sz="2000" dirty="0" smtClean="0">
              <a:latin typeface="Times New Roman" panose="02020603050405020304" pitchFamily="18" charset="0"/>
              <a:cs typeface="Times New Roman" panose="02020603050405020304" pitchFamily="18" charset="0"/>
            </a:endParaRPr>
          </a:p>
          <a:p>
            <a:pPr marL="742950" lvl="2" indent="-342900"/>
            <a:r>
              <a:rPr lang="en-US" sz="2000" dirty="0" smtClean="0">
                <a:latin typeface="Times New Roman" panose="02020603050405020304" pitchFamily="18" charset="0"/>
                <a:cs typeface="Times New Roman" panose="02020603050405020304" pitchFamily="18" charset="0"/>
              </a:rPr>
              <a:t>Or by </a:t>
            </a:r>
            <a:r>
              <a:rPr lang="en-US" sz="2000" dirty="0">
                <a:latin typeface="Times New Roman" panose="02020603050405020304" pitchFamily="18" charset="0"/>
                <a:cs typeface="Times New Roman" panose="02020603050405020304" pitchFamily="18" charset="0"/>
              </a:rPr>
              <a:t>adding the </a:t>
            </a:r>
            <a:r>
              <a:rPr lang="en-US" sz="2000" dirty="0" err="1">
                <a:latin typeface="Times New Roman" panose="02020603050405020304" pitchFamily="18" charset="0"/>
                <a:cs typeface="Times New Roman" panose="02020603050405020304" pitchFamily="18" charset="0"/>
              </a:rPr>
              <a:t>ngModel</a:t>
            </a:r>
            <a:r>
              <a:rPr lang="en-US" sz="2000" dirty="0">
                <a:latin typeface="Times New Roman" panose="02020603050405020304" pitchFamily="18" charset="0"/>
                <a:cs typeface="Times New Roman" panose="02020603050405020304" pitchFamily="18" charset="0"/>
              </a:rPr>
              <a:t> directive as an HTML attribute surrounded with both parentheses and square </a:t>
            </a:r>
            <a:r>
              <a:rPr lang="en-US" sz="2000" dirty="0" smtClean="0">
                <a:latin typeface="Times New Roman" panose="02020603050405020304" pitchFamily="18" charset="0"/>
                <a:cs typeface="Times New Roman" panose="02020603050405020304" pitchFamily="18" charset="0"/>
              </a:rPr>
              <a:t>brackets</a:t>
            </a:r>
          </a:p>
          <a:p>
            <a:pPr marL="400050" lvl="2" indent="0">
              <a:buNone/>
            </a:pPr>
            <a:endParaRPr lang="en-US" sz="2000" dirty="0" smtClean="0">
              <a:latin typeface="Times New Roman" panose="02020603050405020304" pitchFamily="18" charset="0"/>
              <a:cs typeface="Times New Roman" panose="02020603050405020304" pitchFamily="18" charset="0"/>
            </a:endParaRPr>
          </a:p>
          <a:p>
            <a:pPr marL="400050" lvl="2" indent="0">
              <a:buNone/>
            </a:pPr>
            <a:endParaRPr lang="en-US" sz="2000" dirty="0">
              <a:latin typeface="Times New Roman" panose="02020603050405020304" pitchFamily="18" charset="0"/>
              <a:cs typeface="Times New Roman" panose="02020603050405020304" pitchFamily="18" charset="0"/>
            </a:endParaRPr>
          </a:p>
          <a:p>
            <a:pPr marL="1143000" lvl="3" indent="-285750">
              <a:buFont typeface="Wingdings" panose="05000000000000000000" pitchFamily="2" charset="2"/>
              <a:buChar char="v"/>
            </a:pPr>
            <a:r>
              <a:rPr lang="en-US" b="1" dirty="0">
                <a:solidFill>
                  <a:srgbClr val="B73B50"/>
                </a:solidFill>
                <a:latin typeface="Times New Roman" panose="02020603050405020304" pitchFamily="18" charset="0"/>
                <a:cs typeface="Times New Roman" panose="02020603050405020304" pitchFamily="18" charset="0"/>
                <a:hlinkClick r:id="rId3"/>
              </a:rPr>
              <a:t>https://plnkr.co/edit/diXWOHiRCQxgRQUKphob?p=preview</a:t>
            </a:r>
            <a:endParaRPr lang="en-US" altLang="en-US" sz="1800" b="1" dirty="0">
              <a:solidFill>
                <a:srgbClr val="00B050"/>
              </a:solidFill>
            </a:endParaRPr>
          </a:p>
        </p:txBody>
      </p:sp>
      <p:sp>
        <p:nvSpPr>
          <p:cNvPr id="3" name="Rounded Rectangle 2"/>
          <p:cNvSpPr/>
          <p:nvPr/>
        </p:nvSpPr>
        <p:spPr>
          <a:xfrm>
            <a:off x="1066800" y="2266950"/>
            <a:ext cx="4724400" cy="609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4" algn="ctr"/>
            <a:endParaRPr lang="en-US" b="1" dirty="0" smtClean="0">
              <a:solidFill>
                <a:srgbClr val="00B050"/>
              </a:solidFill>
            </a:endParaRPr>
          </a:p>
          <a:p>
            <a:pPr marL="0" lvl="4" algn="ctr"/>
            <a:r>
              <a:rPr lang="en-US" sz="1600" b="1" dirty="0" smtClean="0">
                <a:solidFill>
                  <a:srgbClr val="FFFF00"/>
                </a:solidFill>
                <a:latin typeface="Times New Roman" panose="02020603050405020304" pitchFamily="18" charset="0"/>
                <a:cs typeface="Times New Roman" panose="02020603050405020304" pitchFamily="18" charset="0"/>
              </a:rPr>
              <a:t>&lt;</a:t>
            </a:r>
            <a:r>
              <a:rPr lang="en-US" sz="1600" b="1" dirty="0">
                <a:solidFill>
                  <a:srgbClr val="FFFF00"/>
                </a:solidFill>
                <a:latin typeface="Times New Roman" panose="02020603050405020304" pitchFamily="18" charset="0"/>
                <a:cs typeface="Times New Roman" panose="02020603050405020304" pitchFamily="18" charset="0"/>
              </a:rPr>
              <a:t>input type="text" [</a:t>
            </a:r>
            <a:r>
              <a:rPr lang="en-US" sz="1600" b="1" dirty="0" err="1">
                <a:solidFill>
                  <a:srgbClr val="FFFF00"/>
                </a:solidFill>
                <a:latin typeface="Times New Roman" panose="02020603050405020304" pitchFamily="18" charset="0"/>
                <a:cs typeface="Times New Roman" panose="02020603050405020304" pitchFamily="18" charset="0"/>
              </a:rPr>
              <a:t>ngModel</a:t>
            </a:r>
            <a:r>
              <a:rPr lang="en-US" sz="1600" b="1" dirty="0">
                <a:solidFill>
                  <a:srgbClr val="FFFF00"/>
                </a:solidFill>
                <a:latin typeface="Times New Roman" panose="02020603050405020304" pitchFamily="18" charset="0"/>
                <a:cs typeface="Times New Roman" panose="02020603050405020304" pitchFamily="18" charset="0"/>
              </a:rPr>
              <a:t>]="</a:t>
            </a:r>
            <a:r>
              <a:rPr lang="en-US" sz="1600" b="1" dirty="0" err="1">
                <a:solidFill>
                  <a:srgbClr val="FFFF00"/>
                </a:solidFill>
                <a:latin typeface="Times New Roman" panose="02020603050405020304" pitchFamily="18" charset="0"/>
                <a:cs typeface="Times New Roman" panose="02020603050405020304" pitchFamily="18" charset="0"/>
              </a:rPr>
              <a:t>lastStockSymbol</a:t>
            </a:r>
            <a:r>
              <a:rPr lang="en-US" sz="1600" b="1" dirty="0">
                <a:solidFill>
                  <a:srgbClr val="FFFF00"/>
                </a:solidFill>
                <a:latin typeface="Times New Roman" panose="02020603050405020304" pitchFamily="18" charset="0"/>
                <a:cs typeface="Times New Roman" panose="02020603050405020304" pitchFamily="18" charset="0"/>
              </a:rPr>
              <a:t>"      (</a:t>
            </a:r>
            <a:r>
              <a:rPr lang="en-US" sz="1600" b="1" dirty="0" err="1">
                <a:solidFill>
                  <a:srgbClr val="FFFF00"/>
                </a:solidFill>
                <a:latin typeface="Times New Roman" panose="02020603050405020304" pitchFamily="18" charset="0"/>
                <a:cs typeface="Times New Roman" panose="02020603050405020304" pitchFamily="18" charset="0"/>
              </a:rPr>
              <a:t>ngModelChange</a:t>
            </a:r>
            <a:r>
              <a:rPr lang="en-US" sz="1600" b="1" dirty="0">
                <a:solidFill>
                  <a:srgbClr val="FFFF00"/>
                </a:solidFill>
                <a:latin typeface="Times New Roman" panose="02020603050405020304" pitchFamily="18" charset="0"/>
                <a:cs typeface="Times New Roman" panose="02020603050405020304" pitchFamily="18" charset="0"/>
              </a:rPr>
              <a:t>)="</a:t>
            </a:r>
            <a:r>
              <a:rPr lang="en-US" sz="1600" b="1" dirty="0" err="1">
                <a:solidFill>
                  <a:srgbClr val="FFFF00"/>
                </a:solidFill>
                <a:latin typeface="Times New Roman" panose="02020603050405020304" pitchFamily="18" charset="0"/>
                <a:cs typeface="Times New Roman" panose="02020603050405020304" pitchFamily="18" charset="0"/>
              </a:rPr>
              <a:t>lastStockSymbol</a:t>
            </a:r>
            <a:r>
              <a:rPr lang="en-US" sz="1600" b="1" dirty="0">
                <a:solidFill>
                  <a:srgbClr val="FFFF00"/>
                </a:solidFill>
                <a:latin typeface="Times New Roman" panose="02020603050405020304" pitchFamily="18" charset="0"/>
                <a:cs typeface="Times New Roman" panose="02020603050405020304" pitchFamily="18" charset="0"/>
              </a:rPr>
              <a:t>=$event" &gt;</a:t>
            </a:r>
          </a:p>
          <a:p>
            <a:pPr algn="ctr"/>
            <a:endParaRPr lang="en-US" dirty="0">
              <a:solidFill>
                <a:srgbClr val="FFFF00"/>
              </a:solidFill>
            </a:endParaRPr>
          </a:p>
        </p:txBody>
      </p:sp>
      <p:sp>
        <p:nvSpPr>
          <p:cNvPr id="4" name="Rounded Rectangle 3"/>
          <p:cNvSpPr/>
          <p:nvPr/>
        </p:nvSpPr>
        <p:spPr>
          <a:xfrm>
            <a:off x="1143000" y="3638550"/>
            <a:ext cx="5105400" cy="304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4" algn="ctr"/>
            <a:endParaRPr lang="en-US" b="1" dirty="0" smtClean="0">
              <a:solidFill>
                <a:srgbClr val="00B050"/>
              </a:solidFill>
            </a:endParaRPr>
          </a:p>
          <a:p>
            <a:pPr marL="0" lvl="4" algn="ctr"/>
            <a:r>
              <a:rPr lang="en-US" b="1" dirty="0" smtClean="0">
                <a:solidFill>
                  <a:srgbClr val="FFFF00"/>
                </a:solidFill>
                <a:latin typeface="Times New Roman" panose="02020603050405020304" pitchFamily="18" charset="0"/>
                <a:cs typeface="Times New Roman" panose="02020603050405020304" pitchFamily="18" charset="0"/>
              </a:rPr>
              <a:t>&lt;</a:t>
            </a:r>
            <a:r>
              <a:rPr lang="en-US" b="1" dirty="0">
                <a:solidFill>
                  <a:srgbClr val="FFFF00"/>
                </a:solidFill>
                <a:latin typeface="Times New Roman" panose="02020603050405020304" pitchFamily="18" charset="0"/>
                <a:cs typeface="Times New Roman" panose="02020603050405020304" pitchFamily="18" charset="0"/>
              </a:rPr>
              <a:t>input [(</a:t>
            </a:r>
            <a:r>
              <a:rPr lang="en-US" b="1" dirty="0" err="1">
                <a:solidFill>
                  <a:srgbClr val="FFFF00"/>
                </a:solidFill>
                <a:latin typeface="Times New Roman" panose="02020603050405020304" pitchFamily="18" charset="0"/>
                <a:cs typeface="Times New Roman" panose="02020603050405020304" pitchFamily="18" charset="0"/>
              </a:rPr>
              <a:t>ngModel</a:t>
            </a:r>
            <a:r>
              <a:rPr lang="en-US" b="1" dirty="0">
                <a:solidFill>
                  <a:srgbClr val="FFFF00"/>
                </a:solidFill>
                <a:latin typeface="Times New Roman" panose="02020603050405020304" pitchFamily="18" charset="0"/>
                <a:cs typeface="Times New Roman" panose="02020603050405020304" pitchFamily="18" charset="0"/>
              </a:rPr>
              <a:t>)] = "</a:t>
            </a:r>
            <a:r>
              <a:rPr lang="en-US" b="1" dirty="0" err="1">
                <a:solidFill>
                  <a:srgbClr val="FFFF00"/>
                </a:solidFill>
                <a:latin typeface="Times New Roman" panose="02020603050405020304" pitchFamily="18" charset="0"/>
                <a:cs typeface="Times New Roman" panose="02020603050405020304" pitchFamily="18" charset="0"/>
              </a:rPr>
              <a:t>myComponentProperty</a:t>
            </a:r>
            <a:r>
              <a:rPr lang="en-US" b="1" dirty="0">
                <a:solidFill>
                  <a:srgbClr val="FFFF00"/>
                </a:solidFill>
                <a:latin typeface="Times New Roman" panose="02020603050405020304" pitchFamily="18" charset="0"/>
                <a:cs typeface="Times New Roman" panose="02020603050405020304" pitchFamily="18" charset="0"/>
              </a:rPr>
              <a:t>"&gt;</a:t>
            </a:r>
          </a:p>
          <a:p>
            <a:pPr algn="ctr"/>
            <a:endParaRPr lang="en-US" dirty="0"/>
          </a:p>
        </p:txBody>
      </p:sp>
    </p:spTree>
    <p:extLst>
      <p:ext uri="{BB962C8B-B14F-4D97-AF65-F5344CB8AC3E}">
        <p14:creationId xmlns:p14="http://schemas.microsoft.com/office/powerpoint/2010/main" val="11212708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defRPr/>
            </a:pPr>
            <a:r>
              <a:rPr lang="en-US" sz="2500" dirty="0" smtClean="0">
                <a:latin typeface="Times New Roman" panose="02020603050405020304" pitchFamily="18" charset="0"/>
                <a:cs typeface="Times New Roman" panose="02020603050405020304" pitchFamily="18" charset="0"/>
              </a:rPr>
              <a:t>Binding (6 + )</a:t>
            </a:r>
            <a:endParaRPr lang="en-US" sz="2500" dirty="0">
              <a:latin typeface="Times New Roman" panose="02020603050405020304" pitchFamily="18" charset="0"/>
              <a:cs typeface="Times New Roman" panose="02020603050405020304" pitchFamily="18" charset="0"/>
            </a:endParaRPr>
          </a:p>
        </p:txBody>
      </p:sp>
      <p:sp>
        <p:nvSpPr>
          <p:cNvPr id="24579" name="Content Placeholder 2"/>
          <p:cNvSpPr>
            <a:spLocks noGrp="1"/>
          </p:cNvSpPr>
          <p:nvPr>
            <p:ph sz="quarter" idx="13"/>
          </p:nvPr>
        </p:nvSpPr>
        <p:spPr/>
        <p:txBody>
          <a:bodyPr/>
          <a:lstStyle/>
          <a:p>
            <a:pPr lvl="2">
              <a:lnSpc>
                <a:spcPct val="90000"/>
              </a:lnSpc>
            </a:pPr>
            <a:r>
              <a:rPr lang="en-US" altLang="en-US" sz="2000" dirty="0">
                <a:latin typeface="Times New Roman" panose="02020603050405020304" pitchFamily="18" charset="0"/>
                <a:cs typeface="Times New Roman" panose="02020603050405020304" pitchFamily="18" charset="0"/>
              </a:rPr>
              <a:t>Example code for binding with </a:t>
            </a:r>
            <a:r>
              <a:rPr lang="en-US" altLang="en-US" sz="2000" dirty="0" err="1">
                <a:latin typeface="Times New Roman" panose="02020603050405020304" pitchFamily="18" charset="0"/>
                <a:cs typeface="Times New Roman" panose="02020603050405020304" pitchFamily="18" charset="0"/>
              </a:rPr>
              <a:t>Jquery</a:t>
            </a:r>
            <a:endParaRPr lang="en-US" altLang="en-US" sz="2000" dirty="0">
              <a:latin typeface="Times New Roman" panose="02020603050405020304" pitchFamily="18" charset="0"/>
              <a:cs typeface="Times New Roman" panose="02020603050405020304" pitchFamily="18" charset="0"/>
            </a:endParaRPr>
          </a:p>
          <a:p>
            <a:pPr lvl="3">
              <a:lnSpc>
                <a:spcPct val="90000"/>
              </a:lnSpc>
            </a:pPr>
            <a:r>
              <a:rPr lang="en-US" altLang="en-US" sz="2000" b="1" dirty="0">
                <a:solidFill>
                  <a:srgbClr val="C00000"/>
                </a:solidFill>
                <a:latin typeface="Times New Roman" panose="02020603050405020304" pitchFamily="18" charset="0"/>
                <a:cs typeface="Times New Roman" panose="02020603050405020304" pitchFamily="18" charset="0"/>
                <a:hlinkClick r:id="rId3"/>
              </a:rPr>
              <a:t>https://jsfiddle.net/ybvaa6us/4/</a:t>
            </a:r>
            <a:endParaRPr lang="en-US" altLang="en-US" sz="2000" b="1" dirty="0">
              <a:solidFill>
                <a:srgbClr val="C00000"/>
              </a:solidFill>
              <a:latin typeface="Times New Roman" panose="02020603050405020304" pitchFamily="18" charset="0"/>
              <a:cs typeface="Times New Roman" panose="02020603050405020304" pitchFamily="18" charset="0"/>
            </a:endParaRPr>
          </a:p>
          <a:p>
            <a:pPr lvl="2">
              <a:lnSpc>
                <a:spcPct val="90000"/>
              </a:lnSpc>
            </a:pPr>
            <a:r>
              <a:rPr lang="en-US" altLang="en-US" sz="2000" dirty="0">
                <a:latin typeface="Times New Roman" panose="02020603050405020304" pitchFamily="18" charset="0"/>
                <a:cs typeface="Times New Roman" panose="02020603050405020304" pitchFamily="18" charset="0"/>
              </a:rPr>
              <a:t>Example code for binding with DOM API</a:t>
            </a:r>
          </a:p>
          <a:p>
            <a:pPr lvl="3">
              <a:lnSpc>
                <a:spcPct val="90000"/>
              </a:lnSpc>
            </a:pPr>
            <a:r>
              <a:rPr lang="en-US" altLang="en-US" sz="2000" b="1" dirty="0">
                <a:solidFill>
                  <a:srgbClr val="C00000"/>
                </a:solidFill>
                <a:latin typeface="Times New Roman" panose="02020603050405020304" pitchFamily="18" charset="0"/>
                <a:cs typeface="Times New Roman" panose="02020603050405020304" pitchFamily="18" charset="0"/>
                <a:hlinkClick r:id="rId4"/>
              </a:rPr>
              <a:t>https://jsfiddle.net/jagvbu6p/3/</a:t>
            </a:r>
            <a:endParaRPr lang="en-US" altLang="en-US" sz="2000" dirty="0">
              <a:latin typeface="Times New Roman" panose="02020603050405020304" pitchFamily="18" charset="0"/>
              <a:cs typeface="Times New Roman" panose="02020603050405020304" pitchFamily="18" charset="0"/>
            </a:endParaRPr>
          </a:p>
          <a:p>
            <a:pPr marL="1314450" lvl="4" indent="0">
              <a:buNone/>
            </a:pPr>
            <a:endParaRPr lang="en-US" altLang="en-US" sz="2000" b="1" dirty="0">
              <a:solidFill>
                <a:srgbClr val="00B05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2530769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defRPr/>
            </a:pPr>
            <a:r>
              <a:rPr lang="en-US" sz="2500" dirty="0" smtClean="0">
                <a:latin typeface="Times New Roman" panose="02020603050405020304" pitchFamily="18" charset="0"/>
                <a:cs typeface="Times New Roman" panose="02020603050405020304" pitchFamily="18" charset="0"/>
              </a:rPr>
              <a:t>Component (8)</a:t>
            </a:r>
            <a:endParaRPr lang="en-US" sz="2500" dirty="0">
              <a:latin typeface="Times New Roman" panose="02020603050405020304" pitchFamily="18" charset="0"/>
              <a:cs typeface="Times New Roman" panose="02020603050405020304" pitchFamily="18" charset="0"/>
            </a:endParaRPr>
          </a:p>
        </p:txBody>
      </p:sp>
      <p:sp>
        <p:nvSpPr>
          <p:cNvPr id="24579" name="Content Placeholder 2"/>
          <p:cNvSpPr>
            <a:spLocks noGrp="1"/>
          </p:cNvSpPr>
          <p:nvPr>
            <p:ph sz="quarter" idx="13"/>
          </p:nvPr>
        </p:nvSpPr>
        <p:spPr/>
        <p:txBody>
          <a:bodyPr/>
          <a:lstStyle/>
          <a:p>
            <a:r>
              <a:rPr lang="en-US" b="1" dirty="0">
                <a:latin typeface="Times New Roman" panose="02020603050405020304" pitchFamily="18" charset="0"/>
                <a:cs typeface="Times New Roman" panose="02020603050405020304" pitchFamily="18" charset="0"/>
              </a:rPr>
              <a:t>Component Communications</a:t>
            </a:r>
            <a:r>
              <a:rPr lang="en-US" b="1" dirty="0" smtClean="0">
                <a:latin typeface="Times New Roman" panose="02020603050405020304" pitchFamily="18" charset="0"/>
                <a:cs typeface="Times New Roman" panose="02020603050405020304" pitchFamily="18" charset="0"/>
              </a:rPr>
              <a:t>.</a:t>
            </a:r>
          </a:p>
          <a:p>
            <a:pPr lvl="1"/>
            <a:r>
              <a:rPr lang="en-US" b="1" dirty="0" smtClean="0">
                <a:latin typeface="Times New Roman" panose="02020603050405020304" pitchFamily="18" charset="0"/>
                <a:cs typeface="Times New Roman" panose="02020603050405020304" pitchFamily="18" charset="0"/>
                <a:sym typeface="Wingdings" panose="05000000000000000000" pitchFamily="2" charset="2"/>
              </a:rPr>
              <a:t>The </a:t>
            </a:r>
            <a:r>
              <a:rPr lang="en-US" b="1" dirty="0">
                <a:latin typeface="Times New Roman" panose="02020603050405020304" pitchFamily="18" charset="0"/>
                <a:cs typeface="Times New Roman" panose="02020603050405020304" pitchFamily="18" charset="0"/>
              </a:rPr>
              <a:t>principle </a:t>
            </a:r>
          </a:p>
          <a:p>
            <a:pPr lvl="2"/>
            <a:r>
              <a:rPr lang="en-US" dirty="0" smtClean="0">
                <a:latin typeface="Times New Roman" panose="02020603050405020304" pitchFamily="18" charset="0"/>
                <a:cs typeface="Times New Roman" panose="02020603050405020304" pitchFamily="18" charset="0"/>
              </a:rPr>
              <a:t>The main principle is that components should be loosely coupled hence reusable hence testable. So a Component A never communicates with the Component B directly.</a:t>
            </a:r>
          </a:p>
          <a:p>
            <a:pPr marL="1828800" lvl="3" indent="-457200">
              <a:buFont typeface="+mj-lt"/>
              <a:buAutoNum type="arabicPeriod"/>
            </a:pPr>
            <a:r>
              <a:rPr lang="en-US" dirty="0">
                <a:latin typeface="Times New Roman" panose="02020603050405020304" pitchFamily="18" charset="0"/>
                <a:cs typeface="Times New Roman" panose="02020603050405020304" pitchFamily="18" charset="0"/>
              </a:rPr>
              <a:t>Communication by using </a:t>
            </a:r>
            <a:r>
              <a:rPr lang="en-US" b="1" dirty="0">
                <a:latin typeface="Times New Roman" panose="02020603050405020304" pitchFamily="18" charset="0"/>
                <a:cs typeface="Times New Roman" panose="02020603050405020304" pitchFamily="18" charset="0"/>
              </a:rPr>
              <a:t>input </a:t>
            </a:r>
            <a:r>
              <a:rPr lang="en-US" b="1" dirty="0" smtClean="0">
                <a:latin typeface="Times New Roman" panose="02020603050405020304" pitchFamily="18" charset="0"/>
                <a:cs typeface="Times New Roman" panose="02020603050405020304" pitchFamily="18" charset="0"/>
              </a:rPr>
              <a:t>properties and </a:t>
            </a:r>
            <a:r>
              <a:rPr lang="en-US" b="1" dirty="0">
                <a:latin typeface="Times New Roman" panose="02020603050405020304" pitchFamily="18" charset="0"/>
                <a:cs typeface="Times New Roman" panose="02020603050405020304" pitchFamily="18" charset="0"/>
              </a:rPr>
              <a:t>output </a:t>
            </a:r>
            <a:r>
              <a:rPr lang="en-US" b="1" dirty="0" smtClean="0">
                <a:latin typeface="Times New Roman" panose="02020603050405020304" pitchFamily="18" charset="0"/>
                <a:cs typeface="Times New Roman" panose="02020603050405020304" pitchFamily="18" charset="0"/>
              </a:rPr>
              <a:t>events</a:t>
            </a:r>
          </a:p>
          <a:p>
            <a:pPr lvl="4"/>
            <a:r>
              <a:rPr lang="en-US" dirty="0">
                <a:latin typeface="Times New Roman" panose="02020603050405020304" pitchFamily="18" charset="0"/>
                <a:cs typeface="Times New Roman" panose="02020603050405020304" pitchFamily="18" charset="0"/>
              </a:rPr>
              <a:t>If a component needs data, another component will provide the data via bindings to component’s </a:t>
            </a:r>
            <a:r>
              <a:rPr lang="en-US" b="1" dirty="0">
                <a:latin typeface="Times New Roman" panose="02020603050405020304" pitchFamily="18" charset="0"/>
                <a:cs typeface="Times New Roman" panose="02020603050405020304" pitchFamily="18" charset="0"/>
              </a:rPr>
              <a:t>input properties</a:t>
            </a:r>
          </a:p>
          <a:p>
            <a:pPr lvl="4"/>
            <a:r>
              <a:rPr lang="en-US" dirty="0">
                <a:latin typeface="Times New Roman" panose="02020603050405020304" pitchFamily="18" charset="0"/>
                <a:cs typeface="Times New Roman" panose="02020603050405020304" pitchFamily="18" charset="0"/>
              </a:rPr>
              <a:t>If a component needs to provide some data to external world, it’ll emit evens by using it’s </a:t>
            </a:r>
            <a:r>
              <a:rPr lang="en-US" b="1" dirty="0">
                <a:latin typeface="Times New Roman" panose="02020603050405020304" pitchFamily="18" charset="0"/>
                <a:cs typeface="Times New Roman" panose="02020603050405020304" pitchFamily="18" charset="0"/>
              </a:rPr>
              <a:t>output events</a:t>
            </a:r>
          </a:p>
          <a:p>
            <a:pPr lvl="4"/>
            <a:r>
              <a:rPr lang="en-US" dirty="0">
                <a:latin typeface="Times New Roman" panose="02020603050405020304" pitchFamily="18" charset="0"/>
                <a:cs typeface="Times New Roman" panose="02020603050405020304" pitchFamily="18" charset="0"/>
              </a:rPr>
              <a:t>So data flows into a component via </a:t>
            </a:r>
            <a:r>
              <a:rPr lang="en-US" b="1" dirty="0">
                <a:solidFill>
                  <a:srgbClr val="00B0F0"/>
                </a:solidFill>
                <a:latin typeface="Times New Roman" panose="02020603050405020304" pitchFamily="18" charset="0"/>
                <a:cs typeface="Times New Roman" panose="02020603050405020304" pitchFamily="18" charset="0"/>
              </a:rPr>
              <a:t>input</a:t>
            </a:r>
            <a:r>
              <a:rPr lang="en-US" dirty="0">
                <a:latin typeface="Times New Roman" panose="02020603050405020304" pitchFamily="18" charset="0"/>
                <a:cs typeface="Times New Roman" panose="02020603050405020304" pitchFamily="18" charset="0"/>
              </a:rPr>
              <a:t> properties. Data flows out of a component via </a:t>
            </a:r>
            <a:r>
              <a:rPr lang="en-US" b="1" dirty="0">
                <a:solidFill>
                  <a:srgbClr val="00B0F0"/>
                </a:solidFill>
                <a:latin typeface="Times New Roman" panose="02020603050405020304" pitchFamily="18" charset="0"/>
                <a:cs typeface="Times New Roman" panose="02020603050405020304" pitchFamily="18" charset="0"/>
              </a:rPr>
              <a:t>output</a:t>
            </a:r>
            <a:r>
              <a:rPr lang="en-US" dirty="0">
                <a:solidFill>
                  <a:srgbClr val="00B0F0"/>
                </a:solidFill>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events</a:t>
            </a:r>
            <a:r>
              <a:rPr lang="en-US" dirty="0" smtClean="0">
                <a:latin typeface="Times New Roman" panose="02020603050405020304" pitchFamily="18" charset="0"/>
                <a:cs typeface="Times New Roman" panose="02020603050405020304" pitchFamily="18" charset="0"/>
              </a:rPr>
              <a:t>.</a:t>
            </a:r>
            <a:endParaRPr lang="en-US" b="1" dirty="0" smtClean="0">
              <a:latin typeface="Times New Roman" panose="02020603050405020304" pitchFamily="18" charset="0"/>
              <a:cs typeface="Times New Roman" panose="02020603050405020304" pitchFamily="18" charset="0"/>
            </a:endParaRPr>
          </a:p>
          <a:p>
            <a:pPr marL="1828800" lvl="3" indent="-457200">
              <a:buFont typeface="+mj-lt"/>
              <a:buAutoNum type="arabicPeriod"/>
            </a:pPr>
            <a:r>
              <a:rPr lang="en-US" altLang="en-US" sz="2000" dirty="0" smtClean="0">
                <a:latin typeface="Times New Roman" panose="02020603050405020304" pitchFamily="18" charset="0"/>
                <a:cs typeface="Times New Roman" panose="02020603050405020304" pitchFamily="18" charset="0"/>
              </a:rPr>
              <a:t> </a:t>
            </a:r>
            <a:r>
              <a:rPr lang="en-US" altLang="en-US" dirty="0" smtClean="0">
                <a:latin typeface="Times New Roman" panose="02020603050405020304" pitchFamily="18" charset="0"/>
                <a:cs typeface="Times New Roman" panose="02020603050405020304" pitchFamily="18" charset="0"/>
              </a:rPr>
              <a:t>Communication </a:t>
            </a:r>
            <a:r>
              <a:rPr lang="en-US" altLang="en-US" dirty="0">
                <a:latin typeface="Times New Roman" panose="02020603050405020304" pitchFamily="18" charset="0"/>
                <a:cs typeface="Times New Roman" panose="02020603050405020304" pitchFamily="18" charset="0"/>
              </a:rPr>
              <a:t>by using </a:t>
            </a:r>
            <a:r>
              <a:rPr lang="en-US" altLang="en-US" b="1" dirty="0" err="1">
                <a:latin typeface="Times New Roman" panose="02020603050405020304" pitchFamily="18" charset="0"/>
                <a:cs typeface="Times New Roman" panose="02020603050405020304" pitchFamily="18" charset="0"/>
              </a:rPr>
              <a:t>ViewChild</a:t>
            </a:r>
            <a:r>
              <a:rPr lang="en-US" altLang="en-US" dirty="0">
                <a:latin typeface="Times New Roman" panose="02020603050405020304" pitchFamily="18" charset="0"/>
                <a:cs typeface="Times New Roman" panose="02020603050405020304" pitchFamily="18" charset="0"/>
              </a:rPr>
              <a:t> (We will look at it in life cycle hook section)</a:t>
            </a:r>
          </a:p>
          <a:p>
            <a:pPr marL="1828800" lvl="3" indent="-457200">
              <a:buFont typeface="+mj-lt"/>
              <a:buAutoNum type="arabicPeriod"/>
            </a:pPr>
            <a:endParaRPr lang="en-US" sz="2000" dirty="0" smtClean="0"/>
          </a:p>
          <a:p>
            <a:pPr lvl="4"/>
            <a:endParaRPr lang="en-US" dirty="0" smtClean="0"/>
          </a:p>
          <a:p>
            <a:pPr marL="914400" lvl="2" indent="0">
              <a:buNone/>
            </a:pPr>
            <a:r>
              <a:rPr lang="en-US" altLang="en-US" dirty="0" smtClean="0"/>
              <a:t>	</a:t>
            </a:r>
            <a:endParaRPr lang="en-US" sz="2600" b="1" dirty="0"/>
          </a:p>
          <a:p>
            <a:pPr marL="457200" lvl="1" indent="0">
              <a:buNone/>
            </a:pPr>
            <a:endParaRPr lang="en-US" sz="2400" b="1" dirty="0"/>
          </a:p>
        </p:txBody>
      </p:sp>
    </p:spTree>
    <p:extLst>
      <p:ext uri="{BB962C8B-B14F-4D97-AF65-F5344CB8AC3E}">
        <p14:creationId xmlns:p14="http://schemas.microsoft.com/office/powerpoint/2010/main" val="35052645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defRPr/>
            </a:pPr>
            <a:r>
              <a:rPr lang="en-US" sz="2500" dirty="0" smtClean="0">
                <a:latin typeface="Times New Roman" panose="02020603050405020304" pitchFamily="18" charset="0"/>
                <a:cs typeface="Times New Roman" panose="02020603050405020304" pitchFamily="18" charset="0"/>
              </a:rPr>
              <a:t>Component (9)</a:t>
            </a:r>
            <a:endParaRPr lang="en-US" sz="2500" dirty="0">
              <a:latin typeface="Times New Roman" panose="02020603050405020304" pitchFamily="18" charset="0"/>
              <a:cs typeface="Times New Roman" panose="02020603050405020304" pitchFamily="18" charset="0"/>
            </a:endParaRPr>
          </a:p>
        </p:txBody>
      </p:sp>
      <p:sp>
        <p:nvSpPr>
          <p:cNvPr id="24579" name="Content Placeholder 2"/>
          <p:cNvSpPr>
            <a:spLocks noGrp="1"/>
          </p:cNvSpPr>
          <p:nvPr>
            <p:ph sz="quarter" idx="13"/>
          </p:nvPr>
        </p:nvSpPr>
        <p:spPr/>
        <p:txBody>
          <a:bodyPr/>
          <a:lstStyle/>
          <a:p>
            <a:r>
              <a:rPr lang="en-US" b="1" dirty="0">
                <a:latin typeface="Times New Roman" panose="02020603050405020304" pitchFamily="18" charset="0"/>
                <a:cs typeface="Times New Roman" panose="02020603050405020304" pitchFamily="18" charset="0"/>
              </a:rPr>
              <a:t>Component Communications.</a:t>
            </a:r>
          </a:p>
          <a:p>
            <a:pPr lvl="1"/>
            <a:r>
              <a:rPr lang="en-US" b="1" dirty="0">
                <a:latin typeface="Times New Roman" panose="02020603050405020304" pitchFamily="18" charset="0"/>
                <a:cs typeface="Times New Roman" panose="02020603050405020304" pitchFamily="18" charset="0"/>
              </a:rPr>
              <a:t>Parent </a:t>
            </a:r>
            <a:r>
              <a:rPr lang="en-US" b="1" dirty="0">
                <a:latin typeface="Times New Roman" panose="02020603050405020304" pitchFamily="18" charset="0"/>
                <a:cs typeface="Times New Roman" panose="02020603050405020304" pitchFamily="18" charset="0"/>
                <a:sym typeface="Wingdings" panose="05000000000000000000" pitchFamily="2" charset="2"/>
              </a:rPr>
              <a:t> Child </a:t>
            </a:r>
            <a:r>
              <a:rPr lang="en-US" b="1" dirty="0" smtClean="0">
                <a:latin typeface="Times New Roman" panose="02020603050405020304" pitchFamily="18" charset="0"/>
                <a:cs typeface="Times New Roman" panose="02020603050405020304" pitchFamily="18" charset="0"/>
                <a:sym typeface="Wingdings" panose="05000000000000000000" pitchFamily="2" charset="2"/>
              </a:rPr>
              <a:t>Component</a:t>
            </a:r>
            <a:endParaRPr lang="en-US" b="1" dirty="0">
              <a:latin typeface="Times New Roman" panose="02020603050405020304" pitchFamily="18" charset="0"/>
              <a:cs typeface="Times New Roman" panose="02020603050405020304" pitchFamily="18" charset="0"/>
            </a:endParaRPr>
          </a:p>
          <a:p>
            <a:endParaRPr lang="en-US" b="1" dirty="0" smtClean="0"/>
          </a:p>
          <a:p>
            <a:endParaRPr lang="en-US" b="1" dirty="0"/>
          </a:p>
          <a:p>
            <a:pPr marL="0" indent="0">
              <a:buNone/>
            </a:pPr>
            <a:endParaRPr lang="en-US" sz="2000" b="1" dirty="0" smtClean="0">
              <a:solidFill>
                <a:srgbClr val="B73B50"/>
              </a:solidFill>
            </a:endParaRPr>
          </a:p>
          <a:p>
            <a:pPr>
              <a:buFont typeface="Wingdings" panose="05000000000000000000" pitchFamily="2" charset="2"/>
              <a:buChar char="v"/>
            </a:pPr>
            <a:endParaRPr lang="en-US" sz="2000" b="1" dirty="0" smtClean="0">
              <a:solidFill>
                <a:srgbClr val="B73B50"/>
              </a:solidFill>
            </a:endParaRPr>
          </a:p>
          <a:p>
            <a:pPr>
              <a:buFont typeface="Wingdings" panose="05000000000000000000" pitchFamily="2" charset="2"/>
              <a:buChar char="v"/>
            </a:pPr>
            <a:endParaRPr lang="en-US" sz="2000" b="1" dirty="0" smtClean="0">
              <a:solidFill>
                <a:srgbClr val="B73B50"/>
              </a:solidFill>
            </a:endParaRPr>
          </a:p>
          <a:p>
            <a:pPr marL="0" indent="0">
              <a:buNone/>
            </a:pPr>
            <a:r>
              <a:rPr lang="en-US" sz="2000" b="1" dirty="0" smtClean="0">
                <a:solidFill>
                  <a:srgbClr val="B73B50"/>
                </a:solidFill>
              </a:rPr>
              <a:t>	</a:t>
            </a:r>
          </a:p>
          <a:p>
            <a:pPr lvl="1"/>
            <a:r>
              <a:rPr lang="en-US" sz="2200" dirty="0">
                <a:latin typeface="Times New Roman" panose="02020603050405020304" pitchFamily="18" charset="0"/>
                <a:cs typeface="Times New Roman" panose="02020603050405020304" pitchFamily="18" charset="0"/>
              </a:rPr>
              <a:t>Example with </a:t>
            </a:r>
            <a:r>
              <a:rPr lang="en-US" sz="2200" dirty="0" err="1" smtClean="0">
                <a:latin typeface="Times New Roman" panose="02020603050405020304" pitchFamily="18" charset="0"/>
                <a:cs typeface="Times New Roman" panose="02020603050405020304" pitchFamily="18" charset="0"/>
              </a:rPr>
              <a:t>Input/Output</a:t>
            </a:r>
            <a:endParaRPr lang="en-US" sz="2200" dirty="0">
              <a:latin typeface="Times New Roman" panose="02020603050405020304" pitchFamily="18" charset="0"/>
              <a:cs typeface="Times New Roman" panose="02020603050405020304" pitchFamily="18" charset="0"/>
            </a:endParaRPr>
          </a:p>
          <a:p>
            <a:pPr lvl="2">
              <a:buFont typeface="Wingdings" panose="05000000000000000000" pitchFamily="2" charset="2"/>
              <a:buChar char="v"/>
            </a:pPr>
            <a:r>
              <a:rPr lang="en-US" sz="1600" b="1" dirty="0">
                <a:solidFill>
                  <a:srgbClr val="B73B50"/>
                </a:solidFill>
                <a:latin typeface="Times New Roman" panose="02020603050405020304" pitchFamily="18" charset="0"/>
                <a:cs typeface="Times New Roman" panose="02020603050405020304" pitchFamily="18" charset="0"/>
                <a:hlinkClick r:id="rId3"/>
              </a:rPr>
              <a:t>https://plnkr.co/edit/5vm0JBxmcYgdB0TMaOmB?p=preview</a:t>
            </a:r>
            <a:endParaRPr lang="en-US" altLang="en-US" sz="1600"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5800" y="1733550"/>
            <a:ext cx="4140467" cy="1916253"/>
          </a:xfrm>
          <a:prstGeom prst="roundRect">
            <a:avLst>
              <a:gd name="adj" fmla="val 16667"/>
            </a:avLst>
          </a:prstGeom>
          <a:ln/>
        </p:spPr>
        <p:style>
          <a:lnRef idx="1">
            <a:schemeClr val="accent2"/>
          </a:lnRef>
          <a:fillRef idx="2">
            <a:schemeClr val="accent2"/>
          </a:fillRef>
          <a:effectRef idx="1">
            <a:schemeClr val="accent2"/>
          </a:effectRef>
          <a:fontRef idx="minor">
            <a:schemeClr val="dk1"/>
          </a:fontRef>
        </p:style>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59186" y="1663975"/>
            <a:ext cx="3962400" cy="1974575"/>
          </a:xfrm>
          <a:prstGeom prst="roundRect">
            <a:avLst>
              <a:gd name="adj" fmla="val 16667"/>
            </a:avLst>
          </a:prstGeom>
          <a:ln/>
        </p:spPr>
        <p:style>
          <a:lnRef idx="1">
            <a:schemeClr val="accent2"/>
          </a:lnRef>
          <a:fillRef idx="2">
            <a:schemeClr val="accent2"/>
          </a:fillRef>
          <a:effectRef idx="1">
            <a:schemeClr val="accent2"/>
          </a:effectRef>
          <a:fontRef idx="minor">
            <a:schemeClr val="dk1"/>
          </a:fontRef>
        </p:style>
      </p:pic>
    </p:spTree>
    <p:extLst>
      <p:ext uri="{BB962C8B-B14F-4D97-AF65-F5344CB8AC3E}">
        <p14:creationId xmlns:p14="http://schemas.microsoft.com/office/powerpoint/2010/main" val="244991162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defRPr/>
            </a:pPr>
            <a:r>
              <a:rPr lang="en-US" sz="2500" dirty="0" smtClean="0">
                <a:latin typeface="Times New Roman" panose="02020603050405020304" pitchFamily="18" charset="0"/>
                <a:cs typeface="Times New Roman" panose="02020603050405020304" pitchFamily="18" charset="0"/>
              </a:rPr>
              <a:t>Component (10)</a:t>
            </a:r>
            <a:endParaRPr lang="en-US" sz="2500" dirty="0">
              <a:latin typeface="Times New Roman" panose="02020603050405020304" pitchFamily="18" charset="0"/>
              <a:cs typeface="Times New Roman" panose="02020603050405020304" pitchFamily="18" charset="0"/>
            </a:endParaRPr>
          </a:p>
        </p:txBody>
      </p:sp>
      <p:sp>
        <p:nvSpPr>
          <p:cNvPr id="24579" name="Content Placeholder 2"/>
          <p:cNvSpPr>
            <a:spLocks noGrp="1"/>
          </p:cNvSpPr>
          <p:nvPr>
            <p:ph sz="quarter" idx="13"/>
          </p:nvPr>
        </p:nvSpPr>
        <p:spPr>
          <a:xfrm>
            <a:off x="152400" y="819150"/>
            <a:ext cx="8839200" cy="4114800"/>
          </a:xfrm>
        </p:spPr>
        <p:txBody>
          <a:bodyPr/>
          <a:lstStyle/>
          <a:p>
            <a:r>
              <a:rPr lang="en-US" b="1" dirty="0">
                <a:latin typeface="Times New Roman" panose="02020603050405020304" pitchFamily="18" charset="0"/>
                <a:cs typeface="Times New Roman" panose="02020603050405020304" pitchFamily="18" charset="0"/>
              </a:rPr>
              <a:t>Component Communications</a:t>
            </a:r>
            <a:r>
              <a:rPr lang="en-US" b="1" dirty="0" smtClean="0">
                <a:latin typeface="Times New Roman" panose="02020603050405020304" pitchFamily="18" charset="0"/>
                <a:cs typeface="Times New Roman" panose="02020603050405020304" pitchFamily="18" charset="0"/>
              </a:rPr>
              <a:t>.</a:t>
            </a:r>
          </a:p>
          <a:p>
            <a:pPr lvl="1"/>
            <a:r>
              <a:rPr lang="en-US" sz="2400" dirty="0">
                <a:latin typeface="Times New Roman" panose="02020603050405020304" pitchFamily="18" charset="0"/>
                <a:cs typeface="Times New Roman" panose="02020603050405020304" pitchFamily="18" charset="0"/>
              </a:rPr>
              <a:t>Sibling </a:t>
            </a:r>
            <a:r>
              <a:rPr lang="en-US" sz="2400" dirty="0">
                <a:latin typeface="Times New Roman" panose="02020603050405020304" pitchFamily="18" charset="0"/>
                <a:cs typeface="Times New Roman" panose="02020603050405020304" pitchFamily="18" charset="0"/>
                <a:sym typeface="Wingdings" panose="05000000000000000000" pitchFamily="2" charset="2"/>
              </a:rPr>
              <a:t>Component - </a:t>
            </a:r>
            <a:r>
              <a:rPr lang="en-US" sz="2400" dirty="0">
                <a:latin typeface="Times New Roman" panose="02020603050405020304" pitchFamily="18" charset="0"/>
                <a:cs typeface="Times New Roman" panose="02020603050405020304" pitchFamily="18" charset="0"/>
              </a:rPr>
              <a:t>Use </a:t>
            </a:r>
            <a:r>
              <a:rPr lang="en-US" sz="2400" dirty="0" smtClean="0">
                <a:latin typeface="Times New Roman" panose="02020603050405020304" pitchFamily="18" charset="0"/>
                <a:cs typeface="Times New Roman" panose="02020603050405020304" pitchFamily="18" charset="0"/>
              </a:rPr>
              <a:t>Service. </a:t>
            </a:r>
            <a:endParaRPr lang="en-US" sz="2400" dirty="0">
              <a:latin typeface="Times New Roman" panose="02020603050405020304" pitchFamily="18" charset="0"/>
              <a:cs typeface="Times New Roman" panose="02020603050405020304" pitchFamily="18" charset="0"/>
            </a:endParaRPr>
          </a:p>
          <a:p>
            <a:pPr lvl="1"/>
            <a:r>
              <a:rPr lang="en-US" sz="2400" dirty="0" smtClean="0">
                <a:latin typeface="Times New Roman" panose="02020603050405020304" pitchFamily="18" charset="0"/>
                <a:cs typeface="Times New Roman" panose="02020603050405020304" pitchFamily="18" charset="0"/>
              </a:rPr>
              <a:t>Sibling </a:t>
            </a:r>
            <a:r>
              <a:rPr lang="en-US" sz="2400" dirty="0" smtClean="0">
                <a:latin typeface="Times New Roman" panose="02020603050405020304" pitchFamily="18" charset="0"/>
                <a:cs typeface="Times New Roman" panose="02020603050405020304" pitchFamily="18" charset="0"/>
                <a:sym typeface="Wingdings" panose="05000000000000000000" pitchFamily="2" charset="2"/>
              </a:rPr>
              <a:t>Component </a:t>
            </a:r>
            <a:r>
              <a:rPr lang="en-US" sz="2400" b="1" dirty="0" smtClean="0">
                <a:latin typeface="Times New Roman" panose="02020603050405020304" pitchFamily="18" charset="0"/>
                <a:cs typeface="Times New Roman" panose="02020603050405020304" pitchFamily="18" charset="0"/>
                <a:sym typeface="Wingdings" panose="05000000000000000000" pitchFamily="2" charset="2"/>
              </a:rPr>
              <a:t>- </a:t>
            </a:r>
            <a:r>
              <a:rPr lang="en-US" sz="2400" dirty="0">
                <a:latin typeface="Times New Roman" panose="02020603050405020304" pitchFamily="18" charset="0"/>
                <a:cs typeface="Times New Roman" panose="02020603050405020304" pitchFamily="18" charset="0"/>
              </a:rPr>
              <a:t>Use</a:t>
            </a:r>
            <a:r>
              <a:rPr lang="en-US" sz="2400" b="1" dirty="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Mediator Design Pattern</a:t>
            </a:r>
            <a:endParaRPr lang="en-US" sz="2400" b="1" dirty="0">
              <a:latin typeface="Times New Roman" panose="02020603050405020304" pitchFamily="18" charset="0"/>
              <a:cs typeface="Times New Roman" panose="02020603050405020304" pitchFamily="18" charset="0"/>
            </a:endParaRPr>
          </a:p>
          <a:p>
            <a:pPr lvl="2"/>
            <a:r>
              <a:rPr lang="en-US" sz="2000" dirty="0" smtClean="0">
                <a:latin typeface="Times New Roman" panose="02020603050405020304" pitchFamily="18" charset="0"/>
                <a:cs typeface="Times New Roman" panose="02020603050405020304" pitchFamily="18" charset="0"/>
              </a:rPr>
              <a:t>The </a:t>
            </a:r>
            <a:r>
              <a:rPr lang="en-US" sz="2000" dirty="0">
                <a:latin typeface="Times New Roman" panose="02020603050405020304" pitchFamily="18" charset="0"/>
                <a:cs typeface="Times New Roman" panose="02020603050405020304" pitchFamily="18" charset="0"/>
              </a:rPr>
              <a:t>Mediator acts as a </a:t>
            </a:r>
            <a:r>
              <a:rPr lang="en-US" sz="2000" dirty="0" smtClean="0">
                <a:latin typeface="Times New Roman" panose="02020603050405020304" pitchFamily="18" charset="0"/>
                <a:cs typeface="Times New Roman" panose="02020603050405020304" pitchFamily="18" charset="0"/>
              </a:rPr>
              <a:t>middle</a:t>
            </a:r>
          </a:p>
          <a:p>
            <a:pPr lvl="2"/>
            <a:r>
              <a:rPr lang="en-US" sz="2000" dirty="0" smtClean="0">
                <a:latin typeface="Times New Roman" panose="02020603050405020304" pitchFamily="18" charset="0"/>
                <a:cs typeface="Times New Roman" panose="02020603050405020304" pitchFamily="18" charset="0"/>
              </a:rPr>
              <a:t>A component A sends data to mediator, which passes data to a component B</a:t>
            </a:r>
          </a:p>
          <a:p>
            <a:pPr lvl="2"/>
            <a:r>
              <a:rPr lang="en-US" sz="2000" dirty="0" smtClean="0">
                <a:latin typeface="Times New Roman" panose="02020603050405020304" pitchFamily="18" charset="0"/>
                <a:cs typeface="Times New Roman" panose="02020603050405020304" pitchFamily="18" charset="0"/>
              </a:rPr>
              <a:t>Component A and component B doesn’t know each other</a:t>
            </a:r>
          </a:p>
          <a:p>
            <a:pPr lvl="2"/>
            <a:r>
              <a:rPr lang="en-US" sz="2000" dirty="0" smtClean="0">
                <a:latin typeface="Times New Roman" panose="02020603050405020304" pitchFamily="18" charset="0"/>
                <a:cs typeface="Times New Roman" panose="02020603050405020304" pitchFamily="18" charset="0"/>
              </a:rPr>
              <a:t>A parent component can mediate of sibling’s communication</a:t>
            </a:r>
            <a:endParaRPr lang="en-US" sz="2000" dirty="0">
              <a:latin typeface="Times New Roman" panose="02020603050405020304" pitchFamily="18" charset="0"/>
              <a:cs typeface="Times New Roman" panose="02020603050405020304" pitchFamily="18" charset="0"/>
            </a:endParaRPr>
          </a:p>
          <a:p>
            <a:pPr marL="0" indent="0">
              <a:buNone/>
            </a:pPr>
            <a:endParaRPr lang="en-US" b="1" dirty="0" smtClean="0">
              <a:solidFill>
                <a:srgbClr val="B73B50"/>
              </a:solidFill>
            </a:endParaRPr>
          </a:p>
          <a:p>
            <a:pPr marL="457200" lvl="1" indent="0">
              <a:buNone/>
            </a:pPr>
            <a:r>
              <a:rPr lang="en-US" dirty="0" smtClean="0"/>
              <a:t>	</a:t>
            </a:r>
            <a:endParaRPr lang="en-US" altLang="en-US" dirty="0"/>
          </a:p>
        </p:txBody>
      </p:sp>
    </p:spTree>
    <p:extLst>
      <p:ext uri="{BB962C8B-B14F-4D97-AF65-F5344CB8AC3E}">
        <p14:creationId xmlns:p14="http://schemas.microsoft.com/office/powerpoint/2010/main" val="424186332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defRPr/>
            </a:pPr>
            <a:r>
              <a:rPr lang="en-US" sz="2500" dirty="0" smtClean="0">
                <a:latin typeface="Times New Roman" panose="02020603050405020304" pitchFamily="18" charset="0"/>
                <a:cs typeface="Times New Roman" panose="02020603050405020304" pitchFamily="18" charset="0"/>
              </a:rPr>
              <a:t>Component (11)</a:t>
            </a:r>
            <a:endParaRPr lang="en-US" sz="2500" dirty="0">
              <a:latin typeface="Times New Roman" panose="02020603050405020304" pitchFamily="18" charset="0"/>
              <a:cs typeface="Times New Roman" panose="02020603050405020304" pitchFamily="18" charset="0"/>
            </a:endParaRPr>
          </a:p>
        </p:txBody>
      </p:sp>
      <p:sp>
        <p:nvSpPr>
          <p:cNvPr id="24579" name="Content Placeholder 2"/>
          <p:cNvSpPr>
            <a:spLocks noGrp="1"/>
          </p:cNvSpPr>
          <p:nvPr>
            <p:ph sz="quarter" idx="13"/>
          </p:nvPr>
        </p:nvSpPr>
        <p:spPr>
          <a:xfrm>
            <a:off x="152400" y="819150"/>
            <a:ext cx="8839200" cy="4114800"/>
          </a:xfrm>
        </p:spPr>
        <p:txBody>
          <a:bodyPr/>
          <a:lstStyle/>
          <a:p>
            <a:r>
              <a:rPr lang="en-US" b="1" dirty="0">
                <a:latin typeface="Times New Roman" panose="02020603050405020304" pitchFamily="18" charset="0"/>
                <a:cs typeface="Times New Roman" panose="02020603050405020304" pitchFamily="18" charset="0"/>
              </a:rPr>
              <a:t>Component Communications</a:t>
            </a:r>
            <a:r>
              <a:rPr lang="en-US" b="1" dirty="0" smtClean="0">
                <a:latin typeface="Times New Roman" panose="02020603050405020304" pitchFamily="18" charset="0"/>
                <a:cs typeface="Times New Roman" panose="02020603050405020304" pitchFamily="18" charset="0"/>
              </a:rPr>
              <a:t>.</a:t>
            </a:r>
          </a:p>
          <a:p>
            <a:pPr lvl="1"/>
            <a:r>
              <a:rPr lang="en-US" b="1" dirty="0" smtClean="0">
                <a:latin typeface="Times New Roman" panose="02020603050405020304" pitchFamily="18" charset="0"/>
                <a:cs typeface="Times New Roman" panose="02020603050405020304" pitchFamily="18" charset="0"/>
              </a:rPr>
              <a:t>Sibling </a:t>
            </a:r>
            <a:r>
              <a:rPr lang="en-US" b="1" dirty="0" smtClean="0">
                <a:latin typeface="Times New Roman" panose="02020603050405020304" pitchFamily="18" charset="0"/>
                <a:cs typeface="Times New Roman" panose="02020603050405020304" pitchFamily="18" charset="0"/>
                <a:sym typeface="Wingdings" panose="05000000000000000000" pitchFamily="2" charset="2"/>
              </a:rPr>
              <a:t>Component - </a:t>
            </a:r>
            <a:r>
              <a:rPr lang="en-US" dirty="0">
                <a:latin typeface="Times New Roman" panose="02020603050405020304" pitchFamily="18" charset="0"/>
                <a:cs typeface="Times New Roman" panose="02020603050405020304" pitchFamily="18" charset="0"/>
              </a:rPr>
              <a:t>Use</a:t>
            </a:r>
            <a:r>
              <a:rPr lang="en-US" b="1"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Mediator Design </a:t>
            </a:r>
            <a:r>
              <a:rPr lang="en-US" dirty="0" smtClean="0">
                <a:latin typeface="Times New Roman" panose="02020603050405020304" pitchFamily="18" charset="0"/>
                <a:cs typeface="Times New Roman" panose="02020603050405020304" pitchFamily="18" charset="0"/>
              </a:rPr>
              <a:t>Pattern-</a:t>
            </a:r>
            <a:r>
              <a:rPr lang="en-US" dirty="0">
                <a:latin typeface="Times New Roman" panose="02020603050405020304" pitchFamily="18" charset="0"/>
                <a:cs typeface="Times New Roman" panose="02020603050405020304" pitchFamily="18" charset="0"/>
              </a:rPr>
              <a:t>Parent as Mediator</a:t>
            </a:r>
          </a:p>
          <a:p>
            <a:pPr lvl="1"/>
            <a:endParaRPr lang="en-US" sz="2400" b="1" dirty="0">
              <a:latin typeface="Times New Roman" panose="02020603050405020304" pitchFamily="18" charset="0"/>
              <a:cs typeface="Times New Roman" panose="02020603050405020304" pitchFamily="18" charset="0"/>
            </a:endParaRPr>
          </a:p>
          <a:p>
            <a:pPr marL="0" indent="0">
              <a:buNone/>
            </a:pPr>
            <a:endParaRPr lang="en-US" b="1" dirty="0" smtClean="0">
              <a:solidFill>
                <a:srgbClr val="B73B50"/>
              </a:solidFill>
              <a:latin typeface="Times New Roman" panose="02020603050405020304" pitchFamily="18" charset="0"/>
              <a:cs typeface="Times New Roman" panose="02020603050405020304" pitchFamily="18" charset="0"/>
            </a:endParaRPr>
          </a:p>
          <a:p>
            <a:pPr marL="457200" lvl="1" indent="0">
              <a:buNone/>
            </a:pPr>
            <a:r>
              <a:rPr lang="en-US" dirty="0" smtClean="0">
                <a:latin typeface="Times New Roman" panose="02020603050405020304" pitchFamily="18" charset="0"/>
                <a:cs typeface="Times New Roman" panose="02020603050405020304" pitchFamily="18" charset="0"/>
              </a:rPr>
              <a:t>	</a:t>
            </a:r>
            <a:endParaRPr lang="en-US" altLang="en-US" dirty="0">
              <a:latin typeface="Times New Roman" panose="02020603050405020304" pitchFamily="18" charset="0"/>
              <a:cs typeface="Times New Roman" panose="02020603050405020304" pitchFamily="18" charset="0"/>
            </a:endParaRPr>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9738" y="1657350"/>
            <a:ext cx="4310344" cy="289559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6" name="Curved Connector 5"/>
          <p:cNvCxnSpPr/>
          <p:nvPr/>
        </p:nvCxnSpPr>
        <p:spPr>
          <a:xfrm flipV="1">
            <a:off x="2396067" y="2876550"/>
            <a:ext cx="1642533" cy="990600"/>
          </a:xfrm>
          <a:prstGeom prst="curvedConnector3">
            <a:avLst/>
          </a:prstGeom>
          <a:ln>
            <a:tailEnd type="arrow"/>
          </a:ln>
        </p:spPr>
        <p:style>
          <a:lnRef idx="2">
            <a:schemeClr val="dk1"/>
          </a:lnRef>
          <a:fillRef idx="0">
            <a:schemeClr val="dk1"/>
          </a:fillRef>
          <a:effectRef idx="1">
            <a:schemeClr val="dk1"/>
          </a:effectRef>
          <a:fontRef idx="minor">
            <a:schemeClr val="tx1"/>
          </a:fontRef>
        </p:style>
      </p:cxnSp>
      <p:sp>
        <p:nvSpPr>
          <p:cNvPr id="9" name="TextBox 8"/>
          <p:cNvSpPr txBox="1"/>
          <p:nvPr/>
        </p:nvSpPr>
        <p:spPr>
          <a:xfrm>
            <a:off x="5257800" y="1809750"/>
            <a:ext cx="3581400" cy="369332"/>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r>
              <a:rPr lang="en-US" dirty="0" smtClean="0"/>
              <a:t>How CPN 7 can send data to CPN 6?</a:t>
            </a:r>
            <a:endParaRPr lang="en-US" dirty="0"/>
          </a:p>
        </p:txBody>
      </p:sp>
      <p:cxnSp>
        <p:nvCxnSpPr>
          <p:cNvPr id="11" name="Curved Connector 10"/>
          <p:cNvCxnSpPr/>
          <p:nvPr/>
        </p:nvCxnSpPr>
        <p:spPr>
          <a:xfrm rot="16200000" flipV="1">
            <a:off x="1138771" y="3600450"/>
            <a:ext cx="685800" cy="152400"/>
          </a:xfrm>
          <a:prstGeom prst="curvedConnector3">
            <a:avLst/>
          </a:prstGeom>
          <a:ln>
            <a:tailEnd type="arrow"/>
          </a:ln>
        </p:spPr>
        <p:style>
          <a:lnRef idx="3">
            <a:schemeClr val="accent2"/>
          </a:lnRef>
          <a:fillRef idx="0">
            <a:schemeClr val="accent2"/>
          </a:fillRef>
          <a:effectRef idx="2">
            <a:schemeClr val="accent2"/>
          </a:effectRef>
          <a:fontRef idx="minor">
            <a:schemeClr val="tx1"/>
          </a:fontRef>
        </p:style>
      </p:cxnSp>
      <p:cxnSp>
        <p:nvCxnSpPr>
          <p:cNvPr id="16" name="Curved Connector 15"/>
          <p:cNvCxnSpPr/>
          <p:nvPr/>
        </p:nvCxnSpPr>
        <p:spPr>
          <a:xfrm rot="16200000" flipV="1">
            <a:off x="714125" y="2475702"/>
            <a:ext cx="1382699" cy="50796"/>
          </a:xfrm>
          <a:prstGeom prst="curvedConnector3">
            <a:avLst>
              <a:gd name="adj1" fmla="val 50000"/>
            </a:avLst>
          </a:prstGeom>
          <a:ln>
            <a:tailEnd type="arrow"/>
          </a:ln>
        </p:spPr>
        <p:style>
          <a:lnRef idx="3">
            <a:schemeClr val="accent2"/>
          </a:lnRef>
          <a:fillRef idx="0">
            <a:schemeClr val="accent2"/>
          </a:fillRef>
          <a:effectRef idx="2">
            <a:schemeClr val="accent2"/>
          </a:effectRef>
          <a:fontRef idx="minor">
            <a:schemeClr val="tx1"/>
          </a:fontRef>
        </p:style>
      </p:cxnSp>
      <p:cxnSp>
        <p:nvCxnSpPr>
          <p:cNvPr id="29" name="Curved Connector 28"/>
          <p:cNvCxnSpPr/>
          <p:nvPr/>
        </p:nvCxnSpPr>
        <p:spPr>
          <a:xfrm>
            <a:off x="1439345" y="1841500"/>
            <a:ext cx="2523055" cy="425450"/>
          </a:xfrm>
          <a:prstGeom prst="curvedConnector3">
            <a:avLst>
              <a:gd name="adj1" fmla="val 50000"/>
            </a:avLst>
          </a:prstGeom>
          <a:ln>
            <a:tailEnd type="arrow"/>
          </a:ln>
        </p:spPr>
        <p:style>
          <a:lnRef idx="3">
            <a:schemeClr val="accent2"/>
          </a:lnRef>
          <a:fillRef idx="0">
            <a:schemeClr val="accent2"/>
          </a:fillRef>
          <a:effectRef idx="2">
            <a:schemeClr val="accent2"/>
          </a:effectRef>
          <a:fontRef idx="minor">
            <a:schemeClr val="tx1"/>
          </a:fontRef>
        </p:style>
      </p:cxnSp>
      <p:sp>
        <p:nvSpPr>
          <p:cNvPr id="31" name="TextBox 30"/>
          <p:cNvSpPr txBox="1"/>
          <p:nvPr/>
        </p:nvSpPr>
        <p:spPr>
          <a:xfrm>
            <a:off x="5257800" y="2735817"/>
            <a:ext cx="3581400" cy="923330"/>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r>
              <a:rPr lang="en-US" dirty="0" smtClean="0"/>
              <a:t>-    7 emits event to it’s parent is 3. </a:t>
            </a:r>
          </a:p>
          <a:p>
            <a:pPr marL="285750" indent="-285750">
              <a:buFontTx/>
              <a:buChar char="-"/>
            </a:pPr>
            <a:r>
              <a:rPr lang="en-US" dirty="0" smtClean="0"/>
              <a:t>3 emits event to it’s parents is 1.</a:t>
            </a:r>
          </a:p>
          <a:p>
            <a:pPr marL="285750" indent="-285750">
              <a:buFontTx/>
              <a:buChar char="-"/>
            </a:pPr>
            <a:r>
              <a:rPr lang="en-US" dirty="0" smtClean="0"/>
              <a:t>1 sends data to 6 by using input</a:t>
            </a:r>
          </a:p>
        </p:txBody>
      </p:sp>
    </p:spTree>
    <p:extLst>
      <p:ext uri="{BB962C8B-B14F-4D97-AF65-F5344CB8AC3E}">
        <p14:creationId xmlns:p14="http://schemas.microsoft.com/office/powerpoint/2010/main" val="24535968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defRPr/>
            </a:pPr>
            <a:r>
              <a:rPr lang="en-US" sz="2500" dirty="0" smtClean="0">
                <a:latin typeface="Times New Roman" panose="02020603050405020304" pitchFamily="18" charset="0"/>
                <a:cs typeface="Times New Roman" panose="02020603050405020304" pitchFamily="18" charset="0"/>
              </a:rPr>
              <a:t>Component (12)</a:t>
            </a:r>
            <a:endParaRPr lang="en-US" sz="2500" dirty="0">
              <a:latin typeface="Times New Roman" panose="02020603050405020304" pitchFamily="18" charset="0"/>
              <a:cs typeface="Times New Roman" panose="02020603050405020304" pitchFamily="18" charset="0"/>
            </a:endParaRPr>
          </a:p>
        </p:txBody>
      </p:sp>
      <p:sp>
        <p:nvSpPr>
          <p:cNvPr id="24579" name="Content Placeholder 2"/>
          <p:cNvSpPr>
            <a:spLocks noGrp="1"/>
          </p:cNvSpPr>
          <p:nvPr>
            <p:ph sz="quarter" idx="13"/>
          </p:nvPr>
        </p:nvSpPr>
        <p:spPr>
          <a:xfrm>
            <a:off x="152400" y="819150"/>
            <a:ext cx="8839200" cy="4114800"/>
          </a:xfrm>
        </p:spPr>
        <p:txBody>
          <a:bodyPr/>
          <a:lstStyle/>
          <a:p>
            <a:r>
              <a:rPr lang="en-US" b="1" dirty="0"/>
              <a:t>Component </a:t>
            </a:r>
            <a:r>
              <a:rPr lang="en-US" b="1" dirty="0" smtClean="0"/>
              <a:t>Communications</a:t>
            </a:r>
            <a:endParaRPr lang="en-US" b="1" dirty="0"/>
          </a:p>
          <a:p>
            <a:pPr lvl="1"/>
            <a:r>
              <a:rPr lang="en-US" b="1" dirty="0" smtClean="0"/>
              <a:t>Sibling </a:t>
            </a:r>
            <a:r>
              <a:rPr lang="en-US" b="1" dirty="0" smtClean="0">
                <a:sym typeface="Wingdings" panose="05000000000000000000" pitchFamily="2" charset="2"/>
              </a:rPr>
              <a:t>Component</a:t>
            </a:r>
            <a:endParaRPr lang="en-US" b="1" dirty="0"/>
          </a:p>
          <a:p>
            <a:pPr lvl="2"/>
            <a:endParaRPr lang="en-US" b="1" dirty="0" smtClean="0"/>
          </a:p>
          <a:p>
            <a:pPr marL="0" indent="0">
              <a:buNone/>
            </a:pPr>
            <a:endParaRPr lang="en-US" b="1" dirty="0"/>
          </a:p>
          <a:p>
            <a:endParaRPr lang="en-US" b="1" dirty="0" smtClean="0"/>
          </a:p>
          <a:p>
            <a:pPr marL="0" indent="0">
              <a:buNone/>
            </a:pPr>
            <a:endParaRPr lang="en-US" b="1" dirty="0"/>
          </a:p>
          <a:p>
            <a:pPr marL="0" indent="0">
              <a:buNone/>
            </a:pPr>
            <a:endParaRPr lang="en-US" sz="2000" b="1" dirty="0" smtClean="0">
              <a:solidFill>
                <a:srgbClr val="B73B50"/>
              </a:solidFill>
            </a:endParaRPr>
          </a:p>
          <a:p>
            <a:pPr marL="0" indent="0">
              <a:buNone/>
            </a:pPr>
            <a:endParaRPr lang="en-US" sz="2000" b="1" dirty="0" smtClean="0">
              <a:solidFill>
                <a:srgbClr val="B73B50"/>
              </a:solidFill>
            </a:endParaRPr>
          </a:p>
          <a:p>
            <a:pPr lvl="1">
              <a:buFont typeface="Wingdings" panose="05000000000000000000" pitchFamily="2" charset="2"/>
              <a:buChar char="v"/>
            </a:pPr>
            <a:r>
              <a:rPr lang="en-US" sz="1600" b="1" dirty="0">
                <a:solidFill>
                  <a:srgbClr val="B73B50"/>
                </a:solidFill>
                <a:hlinkClick r:id="rId3"/>
              </a:rPr>
              <a:t>https://plnkr.co/edit/Ait8j8Dw6mlvV6jhS7Oq?p=preview</a:t>
            </a:r>
            <a:endParaRPr lang="en-US" altLang="en-US" dirty="0"/>
          </a:p>
        </p:txBody>
      </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47800" y="1657350"/>
            <a:ext cx="2946400" cy="1985971"/>
          </a:xfrm>
          <a:prstGeom prst="roundRect">
            <a:avLst>
              <a:gd name="adj" fmla="val 16667"/>
            </a:avLst>
          </a:prstGeom>
          <a:ln/>
          <a:extLst/>
        </p:spPr>
        <p:style>
          <a:lnRef idx="1">
            <a:schemeClr val="accent2"/>
          </a:lnRef>
          <a:fillRef idx="2">
            <a:schemeClr val="accent2"/>
          </a:fillRef>
          <a:effectRef idx="1">
            <a:schemeClr val="accent2"/>
          </a:effectRef>
          <a:fontRef idx="minor">
            <a:schemeClr val="dk1"/>
          </a:fontRef>
        </p:style>
      </p:pic>
    </p:spTree>
    <p:extLst>
      <p:ext uri="{BB962C8B-B14F-4D97-AF65-F5344CB8AC3E}">
        <p14:creationId xmlns:p14="http://schemas.microsoft.com/office/powerpoint/2010/main" val="369785734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defRPr/>
            </a:pPr>
            <a:r>
              <a:rPr lang="en-US" sz="2500" dirty="0" smtClean="0"/>
              <a:t>Component (12)</a:t>
            </a:r>
            <a:endParaRPr lang="en-US" sz="2500" dirty="0"/>
          </a:p>
        </p:txBody>
      </p:sp>
      <p:sp>
        <p:nvSpPr>
          <p:cNvPr id="24579" name="Content Placeholder 2"/>
          <p:cNvSpPr>
            <a:spLocks noGrp="1"/>
          </p:cNvSpPr>
          <p:nvPr>
            <p:ph sz="quarter" idx="13"/>
          </p:nvPr>
        </p:nvSpPr>
        <p:spPr>
          <a:xfrm>
            <a:off x="152400" y="819150"/>
            <a:ext cx="8839200" cy="4114800"/>
          </a:xfrm>
        </p:spPr>
        <p:txBody>
          <a:bodyPr/>
          <a:lstStyle/>
          <a:p>
            <a:r>
              <a:rPr lang="en-US" b="1" dirty="0"/>
              <a:t>Component </a:t>
            </a:r>
            <a:r>
              <a:rPr lang="en-US" b="1" dirty="0" smtClean="0"/>
              <a:t>Communications</a:t>
            </a:r>
          </a:p>
          <a:p>
            <a:r>
              <a:rPr lang="en-US" dirty="0">
                <a:hlinkClick r:id="rId3"/>
              </a:rPr>
              <a:t>Communicating Between Components with Observable &amp; Subject</a:t>
            </a:r>
            <a:endParaRPr lang="en-US" b="1" dirty="0"/>
          </a:p>
          <a:p>
            <a:pPr lvl="2"/>
            <a:endParaRPr lang="en-US" b="1" dirty="0" smtClean="0"/>
          </a:p>
          <a:p>
            <a:pPr marL="0" indent="0">
              <a:buNone/>
            </a:pPr>
            <a:endParaRPr lang="en-US" b="1" dirty="0"/>
          </a:p>
          <a:p>
            <a:endParaRPr lang="en-US" b="1" dirty="0" smtClean="0"/>
          </a:p>
          <a:p>
            <a:pPr marL="0" indent="0">
              <a:buNone/>
            </a:pPr>
            <a:endParaRPr lang="en-US" b="1" dirty="0"/>
          </a:p>
          <a:p>
            <a:pPr marL="0" indent="0">
              <a:buNone/>
            </a:pPr>
            <a:endParaRPr lang="en-US" sz="2000" b="1" dirty="0" smtClean="0">
              <a:solidFill>
                <a:srgbClr val="B73B50"/>
              </a:solidFill>
            </a:endParaRPr>
          </a:p>
          <a:p>
            <a:pPr marL="0" indent="0">
              <a:buNone/>
            </a:pPr>
            <a:endParaRPr lang="en-US" sz="2000" b="1" dirty="0" smtClean="0">
              <a:solidFill>
                <a:srgbClr val="B73B50"/>
              </a:solidFill>
            </a:endParaRPr>
          </a:p>
        </p:txBody>
      </p:sp>
    </p:spTree>
    <p:extLst>
      <p:ext uri="{BB962C8B-B14F-4D97-AF65-F5344CB8AC3E}">
        <p14:creationId xmlns:p14="http://schemas.microsoft.com/office/powerpoint/2010/main" val="2939564884"/>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defRPr/>
            </a:pPr>
            <a:r>
              <a:rPr lang="en-US" sz="2500" dirty="0">
                <a:latin typeface="Times New Roman" panose="02020603050405020304" pitchFamily="18" charset="0"/>
                <a:cs typeface="Times New Roman" panose="02020603050405020304" pitchFamily="18" charset="0"/>
              </a:rPr>
              <a:t>Binding </a:t>
            </a:r>
            <a:r>
              <a:rPr lang="en-US" sz="2500" dirty="0" smtClean="0">
                <a:latin typeface="Times New Roman" panose="02020603050405020304" pitchFamily="18" charset="0"/>
                <a:cs typeface="Times New Roman" panose="02020603050405020304" pitchFamily="18" charset="0"/>
              </a:rPr>
              <a:t>(7)</a:t>
            </a:r>
            <a:endParaRPr lang="en-US" sz="2500" dirty="0">
              <a:latin typeface="Times New Roman" panose="02020603050405020304" pitchFamily="18" charset="0"/>
              <a:cs typeface="Times New Roman" panose="02020603050405020304" pitchFamily="18" charset="0"/>
            </a:endParaRPr>
          </a:p>
        </p:txBody>
      </p:sp>
      <p:sp>
        <p:nvSpPr>
          <p:cNvPr id="24579" name="Content Placeholder 2"/>
          <p:cNvSpPr>
            <a:spLocks noGrp="1"/>
          </p:cNvSpPr>
          <p:nvPr>
            <p:ph sz="quarter" idx="13"/>
          </p:nvPr>
        </p:nvSpPr>
        <p:spPr/>
        <p:txBody>
          <a:bodyPr/>
          <a:lstStyle/>
          <a:p>
            <a:r>
              <a:rPr lang="en-US" b="1" dirty="0" smtClean="0">
                <a:latin typeface="Times New Roman" panose="02020603050405020304" pitchFamily="18" charset="0"/>
                <a:cs typeface="Times New Roman" panose="02020603050405020304" pitchFamily="18" charset="0"/>
              </a:rPr>
              <a:t>How does Angular </a:t>
            </a:r>
            <a:r>
              <a:rPr lang="en-US" b="1" dirty="0" smtClean="0">
                <a:latin typeface="Times New Roman" panose="02020603050405020304" pitchFamily="18" charset="0"/>
                <a:cs typeface="Times New Roman" panose="02020603050405020304" pitchFamily="18" charset="0"/>
              </a:rPr>
              <a:t>handle </a:t>
            </a:r>
            <a:r>
              <a:rPr lang="en-US" b="1" dirty="0" smtClean="0">
                <a:latin typeface="Times New Roman" panose="02020603050405020304" pitchFamily="18" charset="0"/>
                <a:cs typeface="Times New Roman" panose="02020603050405020304" pitchFamily="18" charset="0"/>
              </a:rPr>
              <a:t>binding?</a:t>
            </a:r>
            <a:endParaRPr lang="en-US" b="1" dirty="0">
              <a:latin typeface="Times New Roman" panose="02020603050405020304" pitchFamily="18" charset="0"/>
              <a:cs typeface="Times New Roman" panose="02020603050405020304" pitchFamily="18" charset="0"/>
            </a:endParaRPr>
          </a:p>
          <a:p>
            <a:pPr marL="742950" lvl="2" indent="-342900"/>
            <a:r>
              <a:rPr lang="en-US" sz="2000" dirty="0">
                <a:latin typeface="Times New Roman" panose="02020603050405020304" pitchFamily="18" charset="0"/>
                <a:cs typeface="Times New Roman" panose="02020603050405020304" pitchFamily="18" charset="0"/>
              </a:rPr>
              <a:t>As you know, Angular </a:t>
            </a:r>
            <a:r>
              <a:rPr lang="en-US" sz="2000" dirty="0" smtClean="0">
                <a:latin typeface="Times New Roman" panose="02020603050405020304" pitchFamily="18" charset="0"/>
                <a:cs typeface="Times New Roman" panose="02020603050405020304" pitchFamily="18" charset="0"/>
              </a:rPr>
              <a:t>can </a:t>
            </a:r>
            <a:r>
              <a:rPr lang="en-US" sz="2000" dirty="0">
                <a:latin typeface="Times New Roman" panose="02020603050405020304" pitchFamily="18" charset="0"/>
                <a:cs typeface="Times New Roman" panose="02020603050405020304" pitchFamily="18" charset="0"/>
              </a:rPr>
              <a:t>detect when component data changes, and then automatically re-render the view to reflect that </a:t>
            </a:r>
            <a:r>
              <a:rPr lang="en-US" sz="2000" dirty="0" smtClean="0">
                <a:latin typeface="Times New Roman" panose="02020603050405020304" pitchFamily="18" charset="0"/>
                <a:cs typeface="Times New Roman" panose="02020603050405020304" pitchFamily="18" charset="0"/>
              </a:rPr>
              <a:t>change.</a:t>
            </a:r>
            <a:r>
              <a:rPr lang="en-US" sz="2000" dirty="0">
                <a:latin typeface="Times New Roman" panose="02020603050405020304" pitchFamily="18" charset="0"/>
                <a:cs typeface="Times New Roman" panose="02020603050405020304" pitchFamily="18" charset="0"/>
              </a:rPr>
              <a:t> But how can it do so </a:t>
            </a:r>
            <a:r>
              <a:rPr lang="en-US" sz="2000" dirty="0" smtClean="0">
                <a:latin typeface="Times New Roman" panose="02020603050405020304" pitchFamily="18" charset="0"/>
                <a:cs typeface="Times New Roman" panose="02020603050405020304" pitchFamily="18" charset="0"/>
              </a:rPr>
              <a:t>coz change can </a:t>
            </a:r>
            <a:r>
              <a:rPr lang="en-US" sz="2000" dirty="0">
                <a:latin typeface="Times New Roman" panose="02020603050405020304" pitchFamily="18" charset="0"/>
                <a:cs typeface="Times New Roman" panose="02020603050405020304" pitchFamily="18" charset="0"/>
              </a:rPr>
              <a:t>happen anywhere on the </a:t>
            </a:r>
            <a:r>
              <a:rPr lang="en-US" sz="2000" dirty="0" smtClean="0">
                <a:latin typeface="Times New Roman" panose="02020603050405020304" pitchFamily="18" charset="0"/>
                <a:cs typeface="Times New Roman" panose="02020603050405020304" pitchFamily="18" charset="0"/>
              </a:rPr>
              <a:t>page and </a:t>
            </a:r>
            <a:r>
              <a:rPr lang="en-US" sz="2000" dirty="0">
                <a:latin typeface="Times New Roman" panose="02020603050405020304" pitchFamily="18" charset="0"/>
                <a:cs typeface="Times New Roman" panose="02020603050405020304" pitchFamily="18" charset="0"/>
              </a:rPr>
              <a:t> What is it that tells Angular </a:t>
            </a:r>
            <a:r>
              <a:rPr lang="en-US" sz="2000" dirty="0" smtClean="0">
                <a:latin typeface="Times New Roman" panose="02020603050405020304" pitchFamily="18" charset="0"/>
                <a:cs typeface="Times New Roman" panose="02020603050405020304" pitchFamily="18" charset="0"/>
              </a:rPr>
              <a:t>“a </a:t>
            </a:r>
            <a:r>
              <a:rPr lang="en-US" sz="2000" dirty="0">
                <a:latin typeface="Times New Roman" panose="02020603050405020304" pitchFamily="18" charset="0"/>
                <a:cs typeface="Times New Roman" panose="02020603050405020304" pitchFamily="18" charset="0"/>
              </a:rPr>
              <a:t>change probably occurred in </a:t>
            </a:r>
            <a:r>
              <a:rPr lang="en-US" sz="2000" dirty="0" smtClean="0">
                <a:latin typeface="Times New Roman" panose="02020603050405020304" pitchFamily="18" charset="0"/>
                <a:cs typeface="Times New Roman" panose="02020603050405020304" pitchFamily="18" charset="0"/>
              </a:rPr>
              <a:t>our application? </a:t>
            </a:r>
            <a:r>
              <a:rPr lang="en-US" sz="2000" dirty="0">
                <a:latin typeface="Times New Roman" panose="02020603050405020304" pitchFamily="18" charset="0"/>
                <a:cs typeface="Times New Roman" panose="02020603050405020304" pitchFamily="18" charset="0"/>
              </a:rPr>
              <a:t>Before we dive into these questions, let’s first think about what actually causes this change in our applications. </a:t>
            </a:r>
            <a:endParaRPr lang="en-US" sz="2000" dirty="0" smtClean="0">
              <a:latin typeface="Times New Roman" panose="02020603050405020304" pitchFamily="18" charset="0"/>
              <a:cs typeface="Times New Roman" panose="02020603050405020304" pitchFamily="18" charset="0"/>
            </a:endParaRPr>
          </a:p>
          <a:p>
            <a:pPr marL="742950" lvl="2" indent="-342900"/>
            <a:r>
              <a:rPr lang="en-US" sz="2200" b="1" dirty="0">
                <a:latin typeface="Times New Roman" panose="02020603050405020304" pitchFamily="18" charset="0"/>
                <a:cs typeface="Times New Roman" panose="02020603050405020304" pitchFamily="18" charset="0"/>
              </a:rPr>
              <a:t>What cause changed</a:t>
            </a:r>
            <a:r>
              <a:rPr lang="en-US" sz="2200" b="1" dirty="0" smtClean="0">
                <a:latin typeface="Times New Roman" panose="02020603050405020304" pitchFamily="18" charset="0"/>
                <a:cs typeface="Times New Roman" panose="02020603050405020304" pitchFamily="18" charset="0"/>
              </a:rPr>
              <a:t>?</a:t>
            </a:r>
            <a:r>
              <a:rPr lang="en-US" sz="2000" dirty="0" smtClean="0">
                <a:latin typeface="Times New Roman" panose="02020603050405020304" pitchFamily="18" charset="0"/>
                <a:cs typeface="Times New Roman" panose="02020603050405020304" pitchFamily="18" charset="0"/>
              </a:rPr>
              <a:t>	</a:t>
            </a:r>
          </a:p>
          <a:p>
            <a:pPr marL="1200150" lvl="3" indent="-342900"/>
            <a:r>
              <a:rPr lang="en-US" dirty="0" smtClean="0">
                <a:latin typeface="Times New Roman" panose="02020603050405020304" pitchFamily="18" charset="0"/>
                <a:cs typeface="Times New Roman" panose="02020603050405020304" pitchFamily="18" charset="0"/>
              </a:rPr>
              <a:t>Application </a:t>
            </a:r>
            <a:r>
              <a:rPr lang="en-US" dirty="0">
                <a:latin typeface="Times New Roman" panose="02020603050405020304" pitchFamily="18" charset="0"/>
                <a:cs typeface="Times New Roman" panose="02020603050405020304" pitchFamily="18" charset="0"/>
              </a:rPr>
              <a:t>state change is caused by three things</a:t>
            </a:r>
            <a:r>
              <a:rPr lang="en-US" dirty="0" smtClean="0">
                <a:latin typeface="Times New Roman" panose="02020603050405020304" pitchFamily="18" charset="0"/>
                <a:cs typeface="Times New Roman" panose="02020603050405020304" pitchFamily="18" charset="0"/>
              </a:rPr>
              <a:t>:</a:t>
            </a:r>
          </a:p>
          <a:p>
            <a:pPr lvl="3"/>
            <a:r>
              <a:rPr lang="en-US" b="1" dirty="0" smtClean="0">
                <a:latin typeface="Times New Roman" panose="02020603050405020304" pitchFamily="18" charset="0"/>
                <a:cs typeface="Times New Roman" panose="02020603050405020304" pitchFamily="18" charset="0"/>
              </a:rPr>
              <a:t>Browser Events</a:t>
            </a:r>
            <a:r>
              <a:rPr lang="en-US" dirty="0">
                <a:latin typeface="Times New Roman" panose="02020603050405020304" pitchFamily="18" charset="0"/>
                <a:cs typeface="Times New Roman" panose="02020603050405020304" pitchFamily="18" charset="0"/>
              </a:rPr>
              <a:t> - User events like click, change, input, submit, …</a:t>
            </a:r>
          </a:p>
          <a:p>
            <a:pPr lvl="3"/>
            <a:r>
              <a:rPr lang="en-US" b="1" dirty="0" err="1">
                <a:latin typeface="Times New Roman" panose="02020603050405020304" pitchFamily="18" charset="0"/>
                <a:cs typeface="Times New Roman" panose="02020603050405020304" pitchFamily="18" charset="0"/>
              </a:rPr>
              <a:t>XMLHttpRequests</a:t>
            </a:r>
            <a:r>
              <a:rPr lang="en-US" dirty="0">
                <a:latin typeface="Times New Roman" panose="02020603050405020304" pitchFamily="18" charset="0"/>
                <a:cs typeface="Times New Roman" panose="02020603050405020304" pitchFamily="18" charset="0"/>
              </a:rPr>
              <a:t> - E.g. when fetching data from a remote service</a:t>
            </a:r>
          </a:p>
          <a:p>
            <a:pPr lvl="3"/>
            <a:r>
              <a:rPr lang="en-US" b="1" dirty="0">
                <a:latin typeface="Times New Roman" panose="02020603050405020304" pitchFamily="18" charset="0"/>
                <a:cs typeface="Times New Roman" panose="02020603050405020304" pitchFamily="18" charset="0"/>
              </a:rPr>
              <a:t>Timers</a:t>
            </a:r>
            <a:r>
              <a:rPr lang="en-US" dirty="0">
                <a:latin typeface="Times New Roman" panose="02020603050405020304" pitchFamily="18" charset="0"/>
                <a:cs typeface="Times New Roman" panose="02020603050405020304" pitchFamily="18" charset="0"/>
              </a:rPr>
              <a:t> - </a:t>
            </a:r>
            <a:r>
              <a:rPr lang="en-US" dirty="0" err="1">
                <a:latin typeface="Times New Roman" panose="02020603050405020304" pitchFamily="18" charset="0"/>
                <a:cs typeface="Times New Roman" panose="02020603050405020304" pitchFamily="18" charset="0"/>
              </a:rPr>
              <a:t>setTimeout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setInterval</a:t>
            </a:r>
            <a:r>
              <a:rPr lang="en-US" dirty="0" smtClean="0">
                <a:latin typeface="Times New Roman" panose="02020603050405020304" pitchFamily="18" charset="0"/>
                <a:cs typeface="Times New Roman" panose="02020603050405020304" pitchFamily="18" charset="0"/>
              </a:rPr>
              <a:t>()</a:t>
            </a:r>
          </a:p>
          <a:p>
            <a:pPr marL="742950" lvl="2" indent="-342900"/>
            <a:endParaRPr lang="en-US" altLang="en-US" sz="2000" dirty="0"/>
          </a:p>
          <a:p>
            <a:pPr marL="914400" lvl="2" indent="0">
              <a:buNone/>
            </a:pPr>
            <a:endParaRPr lang="en-US" altLang="en-US" sz="2000" dirty="0"/>
          </a:p>
        </p:txBody>
      </p:sp>
    </p:spTree>
    <p:extLst>
      <p:ext uri="{BB962C8B-B14F-4D97-AF65-F5344CB8AC3E}">
        <p14:creationId xmlns:p14="http://schemas.microsoft.com/office/powerpoint/2010/main" val="92754625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defRPr/>
            </a:pPr>
            <a:r>
              <a:rPr lang="en-US" sz="2500" dirty="0">
                <a:latin typeface="Times New Roman" panose="02020603050405020304" pitchFamily="18" charset="0"/>
                <a:cs typeface="Times New Roman" panose="02020603050405020304" pitchFamily="18" charset="0"/>
              </a:rPr>
              <a:t>Binding </a:t>
            </a:r>
            <a:r>
              <a:rPr lang="en-US" sz="2500" dirty="0" smtClean="0">
                <a:latin typeface="Times New Roman" panose="02020603050405020304" pitchFamily="18" charset="0"/>
                <a:cs typeface="Times New Roman" panose="02020603050405020304" pitchFamily="18" charset="0"/>
              </a:rPr>
              <a:t>(8)</a:t>
            </a:r>
            <a:endParaRPr lang="en-US" sz="2500" dirty="0">
              <a:latin typeface="Times New Roman" panose="02020603050405020304" pitchFamily="18" charset="0"/>
              <a:cs typeface="Times New Roman" panose="02020603050405020304" pitchFamily="18" charset="0"/>
            </a:endParaRPr>
          </a:p>
        </p:txBody>
      </p:sp>
      <p:sp>
        <p:nvSpPr>
          <p:cNvPr id="24579" name="Content Placeholder 2"/>
          <p:cNvSpPr>
            <a:spLocks noGrp="1"/>
          </p:cNvSpPr>
          <p:nvPr>
            <p:ph sz="quarter" idx="13"/>
          </p:nvPr>
        </p:nvSpPr>
        <p:spPr/>
        <p:txBody>
          <a:bodyPr/>
          <a:lstStyle/>
          <a:p>
            <a:r>
              <a:rPr lang="en-US" b="1" dirty="0" smtClean="0">
                <a:latin typeface="Times New Roman" panose="02020603050405020304" pitchFamily="18" charset="0"/>
                <a:cs typeface="Times New Roman" panose="02020603050405020304" pitchFamily="18" charset="0"/>
              </a:rPr>
              <a:t>How does Angular 2 handle binding?</a:t>
            </a:r>
            <a:endParaRPr lang="en-US" b="1" dirty="0">
              <a:latin typeface="Times New Roman" panose="02020603050405020304" pitchFamily="18" charset="0"/>
              <a:cs typeface="Times New Roman" panose="02020603050405020304" pitchFamily="18" charset="0"/>
            </a:endParaRPr>
          </a:p>
          <a:p>
            <a:pPr marL="742950" lvl="2" indent="-342900"/>
            <a:r>
              <a:rPr lang="en-US" sz="2200" b="1" dirty="0" smtClean="0">
                <a:latin typeface="Times New Roman" panose="02020603050405020304" pitchFamily="18" charset="0"/>
                <a:cs typeface="Times New Roman" panose="02020603050405020304" pitchFamily="18" charset="0"/>
              </a:rPr>
              <a:t>What </a:t>
            </a:r>
            <a:r>
              <a:rPr lang="en-US" sz="2200" b="1" dirty="0">
                <a:latin typeface="Times New Roman" panose="02020603050405020304" pitchFamily="18" charset="0"/>
                <a:cs typeface="Times New Roman" panose="02020603050405020304" pitchFamily="18" charset="0"/>
              </a:rPr>
              <a:t>cause changed</a:t>
            </a:r>
            <a:r>
              <a:rPr lang="en-US" sz="2200" b="1" dirty="0" smtClean="0">
                <a:latin typeface="Times New Roman" panose="02020603050405020304" pitchFamily="18" charset="0"/>
                <a:cs typeface="Times New Roman" panose="02020603050405020304" pitchFamily="18" charset="0"/>
              </a:rPr>
              <a:t>?</a:t>
            </a:r>
            <a:r>
              <a:rPr lang="en-US" sz="2000" dirty="0" smtClean="0">
                <a:latin typeface="Times New Roman" panose="02020603050405020304" pitchFamily="18" charset="0"/>
                <a:cs typeface="Times New Roman" panose="02020603050405020304" pitchFamily="18" charset="0"/>
              </a:rPr>
              <a:t>	</a:t>
            </a:r>
          </a:p>
          <a:p>
            <a:pPr marL="1200150" lvl="3" indent="-342900"/>
            <a:r>
              <a:rPr lang="en-US" dirty="0">
                <a:latin typeface="Times New Roman" panose="02020603050405020304" pitchFamily="18" charset="0"/>
                <a:cs typeface="Times New Roman" panose="02020603050405020304" pitchFamily="18" charset="0"/>
              </a:rPr>
              <a:t>They are all asynchronous. Which brings us to the conclusion that, basically whenever some asynchronous operation has been performed, our application state might have changed. </a:t>
            </a:r>
            <a:r>
              <a:rPr lang="en-US" b="1" dirty="0">
                <a:latin typeface="Times New Roman" panose="02020603050405020304" pitchFamily="18" charset="0"/>
                <a:cs typeface="Times New Roman" panose="02020603050405020304" pitchFamily="18" charset="0"/>
              </a:rPr>
              <a:t>This is when someone needs to tell Angular to update the view</a:t>
            </a:r>
            <a:r>
              <a:rPr lang="en-US" b="1" dirty="0" smtClean="0">
                <a:latin typeface="Times New Roman" panose="02020603050405020304" pitchFamily="18" charset="0"/>
                <a:cs typeface="Times New Roman" panose="02020603050405020304" pitchFamily="18" charset="0"/>
              </a:rPr>
              <a:t>.</a:t>
            </a:r>
          </a:p>
          <a:p>
            <a:pPr marL="742950" lvl="2" indent="-342900"/>
            <a:r>
              <a:rPr lang="en-US" altLang="en-US" sz="2200" b="1" dirty="0" smtClean="0">
                <a:latin typeface="Times New Roman" panose="02020603050405020304" pitchFamily="18" charset="0"/>
                <a:cs typeface="Times New Roman" panose="02020603050405020304" pitchFamily="18" charset="0"/>
              </a:rPr>
              <a:t>Who notifies Angular?</a:t>
            </a:r>
          </a:p>
          <a:p>
            <a:pPr marL="1200150" lvl="3" indent="-342900"/>
            <a:r>
              <a:rPr lang="en-US" sz="2000"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hlinkClick r:id="rId3"/>
              </a:rPr>
              <a:t>Zones</a:t>
            </a:r>
            <a:r>
              <a:rPr lang="en-US" sz="2000" dirty="0">
                <a:latin typeface="Times New Roman" panose="02020603050405020304" pitchFamily="18" charset="0"/>
                <a:cs typeface="Times New Roman" panose="02020603050405020304" pitchFamily="18" charset="0"/>
              </a:rPr>
              <a:t> take care of </a:t>
            </a:r>
            <a:r>
              <a:rPr lang="en-US" sz="2000" dirty="0" smtClean="0">
                <a:latin typeface="Times New Roman" panose="02020603050405020304" pitchFamily="18" charset="0"/>
                <a:cs typeface="Times New Roman" panose="02020603050405020304" pitchFamily="18" charset="0"/>
              </a:rPr>
              <a:t>notifying Angular.</a:t>
            </a:r>
            <a:endParaRPr lang="en-US" altLang="en-US" sz="2000" b="1" dirty="0">
              <a:latin typeface="Times New Roman" panose="02020603050405020304" pitchFamily="18" charset="0"/>
              <a:cs typeface="Times New Roman" panose="02020603050405020304" pitchFamily="18" charset="0"/>
            </a:endParaRPr>
          </a:p>
          <a:p>
            <a:pPr marL="914400" lvl="2" indent="0">
              <a:buNone/>
            </a:pPr>
            <a:endParaRPr lang="en-US" altLang="en-US" sz="2000" dirty="0"/>
          </a:p>
        </p:txBody>
      </p:sp>
    </p:spTree>
    <p:extLst>
      <p:ext uri="{BB962C8B-B14F-4D97-AF65-F5344CB8AC3E}">
        <p14:creationId xmlns:p14="http://schemas.microsoft.com/office/powerpoint/2010/main" val="137360544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defRPr/>
            </a:pPr>
            <a:r>
              <a:rPr lang="en-US" sz="2500" dirty="0" smtClean="0">
                <a:latin typeface="Times New Roman" panose="02020603050405020304" pitchFamily="18" charset="0"/>
                <a:cs typeface="Times New Roman" panose="02020603050405020304" pitchFamily="18" charset="0"/>
              </a:rPr>
              <a:t>Angular </a:t>
            </a:r>
            <a:r>
              <a:rPr lang="en-US" sz="2500" dirty="0" smtClean="0">
                <a:latin typeface="Times New Roman" panose="02020603050405020304" pitchFamily="18" charset="0"/>
                <a:cs typeface="Times New Roman" panose="02020603050405020304" pitchFamily="18" charset="0"/>
              </a:rPr>
              <a:t> </a:t>
            </a:r>
            <a:r>
              <a:rPr lang="en-US" sz="2500" dirty="0" smtClean="0">
                <a:latin typeface="Times New Roman" panose="02020603050405020304" pitchFamily="18" charset="0"/>
                <a:cs typeface="Times New Roman" panose="02020603050405020304" pitchFamily="18" charset="0"/>
              </a:rPr>
              <a:t>High Level Overview (2)</a:t>
            </a:r>
            <a:endParaRPr lang="en-US" sz="2500" dirty="0">
              <a:latin typeface="Times New Roman" panose="02020603050405020304" pitchFamily="18" charset="0"/>
              <a:cs typeface="Times New Roman" panose="02020603050405020304" pitchFamily="18" charset="0"/>
            </a:endParaRPr>
          </a:p>
        </p:txBody>
      </p:sp>
      <p:sp>
        <p:nvSpPr>
          <p:cNvPr id="24579" name="Content Placeholder 2"/>
          <p:cNvSpPr>
            <a:spLocks noGrp="1"/>
          </p:cNvSpPr>
          <p:nvPr>
            <p:ph sz="quarter" idx="13"/>
          </p:nvPr>
        </p:nvSpPr>
        <p:spPr/>
        <p:txBody>
          <a:bodyPr/>
          <a:lstStyle/>
          <a:p>
            <a:r>
              <a:rPr lang="en-US" altLang="en-US" b="1" dirty="0" smtClean="0">
                <a:latin typeface="Times New Roman" panose="02020603050405020304" pitchFamily="18" charset="0"/>
                <a:cs typeface="Times New Roman" panose="02020603050405020304" pitchFamily="18" charset="0"/>
              </a:rPr>
              <a:t>Lazy load built in</a:t>
            </a:r>
            <a:endParaRPr lang="en-US" dirty="0" smtClean="0">
              <a:latin typeface="Times New Roman" panose="02020603050405020304" pitchFamily="18" charset="0"/>
              <a:cs typeface="Times New Roman" panose="02020603050405020304" pitchFamily="18" charset="0"/>
            </a:endParaRPr>
          </a:p>
          <a:p>
            <a:pPr lvl="1"/>
            <a:r>
              <a:rPr lang="en-US" dirty="0" smtClean="0">
                <a:latin typeface="Times New Roman" panose="02020603050405020304" pitchFamily="18" charset="0"/>
                <a:cs typeface="Times New Roman" panose="02020603050405020304" pitchFamily="18" charset="0"/>
              </a:rPr>
              <a:t>A </a:t>
            </a:r>
            <a:r>
              <a:rPr lang="en-US" dirty="0">
                <a:latin typeface="Times New Roman" panose="02020603050405020304" pitchFamily="18" charset="0"/>
                <a:cs typeface="Times New Roman" panose="02020603050405020304" pitchFamily="18" charset="0"/>
              </a:rPr>
              <a:t>big goal the Angular </a:t>
            </a:r>
            <a:r>
              <a:rPr lang="en-US" dirty="0" smtClean="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team </a:t>
            </a:r>
            <a:r>
              <a:rPr lang="en-US" dirty="0">
                <a:latin typeface="Times New Roman" panose="02020603050405020304" pitchFamily="18" charset="0"/>
                <a:cs typeface="Times New Roman" panose="02020603050405020304" pitchFamily="18" charset="0"/>
              </a:rPr>
              <a:t>had was to achieve automatic lazy loading. This ensures our applications only load what is necessary for the current page. Lazy loading is also included when routing </a:t>
            </a:r>
            <a:r>
              <a:rPr lang="en-US" dirty="0" smtClean="0">
                <a:latin typeface="Times New Roman" panose="02020603050405020304" pitchFamily="18" charset="0"/>
                <a:cs typeface="Times New Roman" panose="02020603050405020304" pitchFamily="18" charset="0"/>
              </a:rPr>
              <a:t>applications.</a:t>
            </a:r>
          </a:p>
          <a:p>
            <a:r>
              <a:rPr lang="en-US" b="1" dirty="0" smtClean="0">
                <a:latin typeface="Times New Roman" panose="02020603050405020304" pitchFamily="18" charset="0"/>
                <a:cs typeface="Times New Roman" panose="02020603050405020304" pitchFamily="18" charset="0"/>
              </a:rPr>
              <a:t>Modularity</a:t>
            </a:r>
          </a:p>
          <a:p>
            <a:pPr lvl="1"/>
            <a:r>
              <a:rPr lang="en-US" dirty="0">
                <a:latin typeface="Times New Roman" panose="02020603050405020304" pitchFamily="18" charset="0"/>
                <a:cs typeface="Times New Roman" panose="02020603050405020304" pitchFamily="18" charset="0"/>
              </a:rPr>
              <a:t>Modules are a great way to organize the application and extend it with capabilities from external libraries</a:t>
            </a:r>
            <a:r>
              <a:rPr lang="en-US" dirty="0" smtClean="0">
                <a:latin typeface="Times New Roman" panose="02020603050405020304" pitchFamily="18" charset="0"/>
                <a:cs typeface="Times New Roman" panose="02020603050405020304" pitchFamily="18" charset="0"/>
              </a:rPr>
              <a:t>.</a:t>
            </a:r>
          </a:p>
          <a:p>
            <a:pPr lvl="1"/>
            <a:r>
              <a:rPr lang="en-US" dirty="0">
                <a:latin typeface="Times New Roman" panose="02020603050405020304" pitchFamily="18" charset="0"/>
                <a:cs typeface="Times New Roman" panose="02020603050405020304" pitchFamily="18" charset="0"/>
              </a:rPr>
              <a:t>Module can be treated as a container for the different parts of your application like </a:t>
            </a:r>
            <a:r>
              <a:rPr lang="en-US" dirty="0" smtClean="0">
                <a:latin typeface="Times New Roman" panose="02020603050405020304" pitchFamily="18" charset="0"/>
                <a:cs typeface="Times New Roman" panose="02020603050405020304" pitchFamily="18" charset="0"/>
              </a:rPr>
              <a:t>component, directive, provider, pipes.., </a:t>
            </a:r>
            <a:r>
              <a:rPr lang="en-US" dirty="0">
                <a:latin typeface="Times New Roman" panose="02020603050405020304" pitchFamily="18" charset="0"/>
                <a:cs typeface="Times New Roman" panose="02020603050405020304" pitchFamily="18" charset="0"/>
              </a:rPr>
              <a:t>which specify how an application should be bootstrapped. </a:t>
            </a:r>
            <a:endParaRPr lang="en-US" b="1" dirty="0">
              <a:latin typeface="Times New Roman" panose="02020603050405020304" pitchFamily="18" charset="0"/>
              <a:cs typeface="Times New Roman" panose="02020603050405020304" pitchFamily="18" charset="0"/>
            </a:endParaRPr>
          </a:p>
          <a:p>
            <a:pPr marL="457200" lvl="1" indent="0">
              <a:buNone/>
            </a:pPr>
            <a:endParaRPr lang="en-US" altLang="en-US" dirty="0" smtClean="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67747185"/>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defRPr/>
            </a:pPr>
            <a:r>
              <a:rPr lang="en-US" sz="2500" dirty="0">
                <a:latin typeface="Times New Roman" panose="02020603050405020304" pitchFamily="18" charset="0"/>
                <a:cs typeface="Times New Roman" panose="02020603050405020304" pitchFamily="18" charset="0"/>
              </a:rPr>
              <a:t>Binding </a:t>
            </a:r>
            <a:r>
              <a:rPr lang="en-US" sz="2500" dirty="0" smtClean="0">
                <a:latin typeface="Times New Roman" panose="02020603050405020304" pitchFamily="18" charset="0"/>
                <a:cs typeface="Times New Roman" panose="02020603050405020304" pitchFamily="18" charset="0"/>
              </a:rPr>
              <a:t>(9)</a:t>
            </a:r>
            <a:endParaRPr lang="en-US" sz="2500" dirty="0">
              <a:latin typeface="Times New Roman" panose="02020603050405020304" pitchFamily="18" charset="0"/>
              <a:cs typeface="Times New Roman" panose="02020603050405020304" pitchFamily="18" charset="0"/>
            </a:endParaRPr>
          </a:p>
        </p:txBody>
      </p:sp>
      <p:sp>
        <p:nvSpPr>
          <p:cNvPr id="24579" name="Content Placeholder 2"/>
          <p:cNvSpPr>
            <a:spLocks noGrp="1"/>
          </p:cNvSpPr>
          <p:nvPr>
            <p:ph sz="quarter" idx="13"/>
          </p:nvPr>
        </p:nvSpPr>
        <p:spPr/>
        <p:txBody>
          <a:bodyPr/>
          <a:lstStyle/>
          <a:p>
            <a:r>
              <a:rPr lang="en-US" b="1" dirty="0" smtClean="0">
                <a:latin typeface="Times New Roman" panose="02020603050405020304" pitchFamily="18" charset="0"/>
                <a:cs typeface="Times New Roman" panose="02020603050405020304" pitchFamily="18" charset="0"/>
              </a:rPr>
              <a:t>How does Angular </a:t>
            </a:r>
            <a:r>
              <a:rPr lang="en-US" b="1" dirty="0" smtClean="0">
                <a:latin typeface="Times New Roman" panose="02020603050405020304" pitchFamily="18" charset="0"/>
                <a:cs typeface="Times New Roman" panose="02020603050405020304" pitchFamily="18" charset="0"/>
              </a:rPr>
              <a:t>handle </a:t>
            </a:r>
            <a:r>
              <a:rPr lang="en-US" b="1" dirty="0" smtClean="0">
                <a:latin typeface="Times New Roman" panose="02020603050405020304" pitchFamily="18" charset="0"/>
                <a:cs typeface="Times New Roman" panose="02020603050405020304" pitchFamily="18" charset="0"/>
              </a:rPr>
              <a:t>binding?</a:t>
            </a:r>
            <a:endParaRPr lang="en-US" b="1" dirty="0">
              <a:latin typeface="Times New Roman" panose="02020603050405020304" pitchFamily="18" charset="0"/>
              <a:cs typeface="Times New Roman" panose="02020603050405020304" pitchFamily="18" charset="0"/>
            </a:endParaRPr>
          </a:p>
          <a:p>
            <a:pPr lvl="1"/>
            <a:r>
              <a:rPr lang="en-US" b="1" dirty="0" smtClean="0">
                <a:latin typeface="Times New Roman" panose="02020603050405020304" pitchFamily="18" charset="0"/>
                <a:cs typeface="Times New Roman" panose="02020603050405020304" pitchFamily="18" charset="0"/>
              </a:rPr>
              <a:t>Zone.js - Overriding </a:t>
            </a:r>
            <a:r>
              <a:rPr lang="en-US" b="1" dirty="0">
                <a:latin typeface="Times New Roman" panose="02020603050405020304" pitchFamily="18" charset="0"/>
                <a:cs typeface="Times New Roman" panose="02020603050405020304" pitchFamily="18" charset="0"/>
              </a:rPr>
              <a:t>browser default mechanisms</a:t>
            </a:r>
          </a:p>
          <a:p>
            <a:pPr marL="1200150" lvl="3" indent="-342900"/>
            <a:r>
              <a:rPr lang="en-US" sz="1800" dirty="0" smtClean="0">
                <a:latin typeface="Times New Roman" panose="02020603050405020304" pitchFamily="18" charset="0"/>
                <a:cs typeface="Times New Roman" panose="02020603050405020304" pitchFamily="18" charset="0"/>
              </a:rPr>
              <a:t>What </a:t>
            </a:r>
            <a:r>
              <a:rPr lang="en-US" sz="1800" dirty="0">
                <a:latin typeface="Times New Roman" panose="02020603050405020304" pitchFamily="18" charset="0"/>
                <a:cs typeface="Times New Roman" panose="02020603050405020304" pitchFamily="18" charset="0"/>
              </a:rPr>
              <a:t>happens is that Angular </a:t>
            </a:r>
            <a:r>
              <a:rPr lang="en-US" sz="1800" dirty="0" smtClean="0">
                <a:latin typeface="Times New Roman" panose="02020603050405020304" pitchFamily="18" charset="0"/>
                <a:cs typeface="Times New Roman" panose="02020603050405020304" pitchFamily="18" charset="0"/>
              </a:rPr>
              <a:t>at </a:t>
            </a:r>
            <a:r>
              <a:rPr lang="en-US" sz="1800" dirty="0">
                <a:latin typeface="Times New Roman" panose="02020603050405020304" pitchFamily="18" charset="0"/>
                <a:cs typeface="Times New Roman" panose="02020603050405020304" pitchFamily="18" charset="0"/>
              </a:rPr>
              <a:t>startup time will </a:t>
            </a:r>
            <a:r>
              <a:rPr lang="en-US" sz="1800" dirty="0" smtClean="0">
                <a:latin typeface="Times New Roman" panose="02020603050405020304" pitchFamily="18" charset="0"/>
                <a:cs typeface="Times New Roman" panose="02020603050405020304" pitchFamily="18" charset="0"/>
              </a:rPr>
              <a:t> monkey-patch </a:t>
            </a:r>
            <a:r>
              <a:rPr lang="en-US" sz="1800" dirty="0">
                <a:latin typeface="Times New Roman" panose="02020603050405020304" pitchFamily="18" charset="0"/>
                <a:cs typeface="Times New Roman" panose="02020603050405020304" pitchFamily="18" charset="0"/>
              </a:rPr>
              <a:t>several low-level </a:t>
            </a:r>
            <a:r>
              <a:rPr lang="en-US" sz="1800" b="1" dirty="0">
                <a:latin typeface="Times New Roman" panose="02020603050405020304" pitchFamily="18" charset="0"/>
                <a:cs typeface="Times New Roman" panose="02020603050405020304" pitchFamily="18" charset="0"/>
              </a:rPr>
              <a:t>browser APIs</a:t>
            </a:r>
            <a:r>
              <a:rPr lang="en-US" sz="1800" dirty="0">
                <a:latin typeface="Times New Roman" panose="02020603050405020304" pitchFamily="18" charset="0"/>
                <a:cs typeface="Times New Roman" panose="02020603050405020304" pitchFamily="18" charset="0"/>
              </a:rPr>
              <a:t>, such as for example </a:t>
            </a:r>
            <a:r>
              <a:rPr lang="en-US" sz="1800" dirty="0" err="1" smtClean="0">
                <a:latin typeface="Times New Roman" panose="02020603050405020304" pitchFamily="18" charset="0"/>
                <a:cs typeface="Times New Roman" panose="02020603050405020304" pitchFamily="18" charset="0"/>
              </a:rPr>
              <a:t>addEventListener</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setTimeout</a:t>
            </a:r>
            <a:r>
              <a:rPr lang="en-US" sz="1800" dirty="0" smtClean="0">
                <a:latin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cs typeface="Times New Roman" panose="02020603050405020304" pitchFamily="18" charset="0"/>
              </a:rPr>
              <a:t>which is the browser </a:t>
            </a:r>
            <a:r>
              <a:rPr lang="en-US" sz="1800" dirty="0" smtClean="0">
                <a:latin typeface="Times New Roman" panose="02020603050405020304" pitchFamily="18" charset="0"/>
                <a:cs typeface="Times New Roman" panose="02020603050405020304" pitchFamily="18" charset="0"/>
              </a:rPr>
              <a:t>functions </a:t>
            </a:r>
            <a:r>
              <a:rPr lang="en-US" sz="1800" dirty="0">
                <a:latin typeface="Times New Roman" panose="02020603050405020304" pitchFamily="18" charset="0"/>
                <a:cs typeface="Times New Roman" panose="02020603050405020304" pitchFamily="18" charset="0"/>
              </a:rPr>
              <a:t>used to register all browser events, including click handlers</a:t>
            </a:r>
            <a:r>
              <a:rPr lang="en-US" sz="1800" dirty="0" smtClean="0">
                <a:latin typeface="Times New Roman" panose="02020603050405020304" pitchFamily="18" charset="0"/>
                <a:cs typeface="Times New Roman" panose="02020603050405020304" pitchFamily="18" charset="0"/>
              </a:rPr>
              <a:t>.</a:t>
            </a:r>
          </a:p>
          <a:p>
            <a:pPr marL="1200150" lvl="3" indent="-342900"/>
            <a:r>
              <a:rPr lang="en-US" sz="1800" dirty="0" smtClean="0">
                <a:latin typeface="Times New Roman" panose="02020603050405020304" pitchFamily="18" charset="0"/>
                <a:cs typeface="Times New Roman" panose="02020603050405020304" pitchFamily="18" charset="0"/>
              </a:rPr>
              <a:t>To monkey-patch browser APIs, angular </a:t>
            </a:r>
            <a:r>
              <a:rPr lang="en-US" sz="1800" dirty="0" smtClean="0">
                <a:latin typeface="Times New Roman" panose="02020603050405020304" pitchFamily="18" charset="0"/>
                <a:cs typeface="Times New Roman" panose="02020603050405020304" pitchFamily="18" charset="0"/>
              </a:rPr>
              <a:t>uses </a:t>
            </a:r>
            <a:r>
              <a:rPr lang="en-US" sz="1800" dirty="0" smtClean="0">
                <a:latin typeface="Times New Roman" panose="02020603050405020304" pitchFamily="18" charset="0"/>
                <a:cs typeface="Times New Roman" panose="02020603050405020304" pitchFamily="18" charset="0"/>
              </a:rPr>
              <a:t>a library called </a:t>
            </a:r>
            <a:r>
              <a:rPr lang="en-US" sz="1800" b="1" dirty="0" smtClean="0">
                <a:latin typeface="Times New Roman" panose="02020603050405020304" pitchFamily="18" charset="0"/>
                <a:cs typeface="Times New Roman" panose="02020603050405020304" pitchFamily="18" charset="0"/>
              </a:rPr>
              <a:t>Zone.js</a:t>
            </a:r>
          </a:p>
          <a:p>
            <a:pPr marL="1200150" lvl="3" indent="-342900"/>
            <a:r>
              <a:rPr lang="en-US" sz="1800" b="1" dirty="0" smtClean="0">
                <a:latin typeface="Times New Roman" panose="02020603050405020304" pitchFamily="18" charset="0"/>
                <a:cs typeface="Times New Roman" panose="02020603050405020304" pitchFamily="18" charset="0"/>
              </a:rPr>
              <a:t>Zone.js</a:t>
            </a:r>
            <a:r>
              <a:rPr lang="en-US" sz="1800" dirty="0" smtClean="0">
                <a:latin typeface="Times New Roman" panose="02020603050405020304" pitchFamily="18" charset="0"/>
                <a:cs typeface="Times New Roman" panose="02020603050405020304" pitchFamily="18" charset="0"/>
              </a:rPr>
              <a:t> is a generic mechanism which we can use to add extra functionality to the browser.</a:t>
            </a:r>
            <a:r>
              <a:rPr lang="en-US" sz="1800" dirty="0">
                <a:latin typeface="Times New Roman" panose="02020603050405020304" pitchFamily="18" charset="0"/>
                <a:cs typeface="Times New Roman" panose="02020603050405020304" pitchFamily="18" charset="0"/>
              </a:rPr>
              <a:t>  </a:t>
            </a:r>
            <a:r>
              <a:rPr lang="en-US" sz="1800" b="1" dirty="0">
                <a:latin typeface="Times New Roman" panose="02020603050405020304" pitchFamily="18" charset="0"/>
                <a:cs typeface="Times New Roman" panose="02020603050405020304" pitchFamily="18" charset="0"/>
              </a:rPr>
              <a:t>Angular uses Zones internally to trigger change </a:t>
            </a:r>
            <a:r>
              <a:rPr lang="en-US" sz="1800" b="1" dirty="0" smtClean="0">
                <a:latin typeface="Times New Roman" panose="02020603050405020304" pitchFamily="18" charset="0"/>
                <a:cs typeface="Times New Roman" panose="02020603050405020304" pitchFamily="18" charset="0"/>
              </a:rPr>
              <a:t>detection</a:t>
            </a:r>
          </a:p>
          <a:p>
            <a:pPr marL="1200150" lvl="3" indent="-342900"/>
            <a:r>
              <a:rPr lang="en-US" sz="1800" dirty="0">
                <a:latin typeface="Times New Roman" panose="02020603050405020304" pitchFamily="18" charset="0"/>
                <a:cs typeface="Times New Roman" panose="02020603050405020304" pitchFamily="18" charset="0"/>
              </a:rPr>
              <a:t>The following is a simplified conceptual snippet of what zone.js does at startup time.</a:t>
            </a:r>
            <a:endParaRPr lang="en-US" sz="1800" b="1" dirty="0">
              <a:solidFill>
                <a:srgbClr val="FF0000"/>
              </a:solidFill>
              <a:latin typeface="Times New Roman" panose="02020603050405020304" pitchFamily="18" charset="0"/>
              <a:cs typeface="Times New Roman" panose="02020603050405020304" pitchFamily="18" charset="0"/>
            </a:endParaRPr>
          </a:p>
          <a:p>
            <a:pPr marL="742950" lvl="2" indent="-342900"/>
            <a:endParaRPr lang="en-US" sz="2000" dirty="0" smtClean="0"/>
          </a:p>
          <a:p>
            <a:pPr marL="742950" lvl="2" indent="-342900"/>
            <a:endParaRPr lang="en-US" altLang="en-US" sz="2000" dirty="0"/>
          </a:p>
          <a:p>
            <a:pPr marL="914400" lvl="2" indent="0">
              <a:buNone/>
            </a:pPr>
            <a:endParaRPr lang="en-US" altLang="en-US" sz="2000" dirty="0"/>
          </a:p>
        </p:txBody>
      </p:sp>
    </p:spTree>
    <p:extLst>
      <p:ext uri="{BB962C8B-B14F-4D97-AF65-F5344CB8AC3E}">
        <p14:creationId xmlns:p14="http://schemas.microsoft.com/office/powerpoint/2010/main" val="642919632"/>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defRPr/>
            </a:pPr>
            <a:r>
              <a:rPr lang="en-US" sz="2500" dirty="0"/>
              <a:t>Binding </a:t>
            </a:r>
            <a:r>
              <a:rPr lang="en-US" sz="2500" dirty="0" smtClean="0"/>
              <a:t>(10)</a:t>
            </a:r>
            <a:endParaRPr lang="en-US" sz="2500" dirty="0"/>
          </a:p>
        </p:txBody>
      </p:sp>
      <p:sp>
        <p:nvSpPr>
          <p:cNvPr id="24579" name="Content Placeholder 2"/>
          <p:cNvSpPr>
            <a:spLocks noGrp="1"/>
          </p:cNvSpPr>
          <p:nvPr>
            <p:ph sz="quarter" idx="13"/>
          </p:nvPr>
        </p:nvSpPr>
        <p:spPr/>
        <p:txBody>
          <a:bodyPr/>
          <a:lstStyle/>
          <a:p>
            <a:r>
              <a:rPr lang="en-US" b="1" dirty="0" smtClean="0">
                <a:latin typeface="Times New Roman" panose="02020603050405020304" pitchFamily="18" charset="0"/>
                <a:cs typeface="Times New Roman" panose="02020603050405020304" pitchFamily="18" charset="0"/>
              </a:rPr>
              <a:t>How does Angular </a:t>
            </a:r>
            <a:r>
              <a:rPr lang="en-US" b="1" dirty="0" smtClean="0">
                <a:latin typeface="Times New Roman" panose="02020603050405020304" pitchFamily="18" charset="0"/>
                <a:cs typeface="Times New Roman" panose="02020603050405020304" pitchFamily="18" charset="0"/>
              </a:rPr>
              <a:t>handle </a:t>
            </a:r>
            <a:r>
              <a:rPr lang="en-US" b="1" dirty="0" smtClean="0">
                <a:latin typeface="Times New Roman" panose="02020603050405020304" pitchFamily="18" charset="0"/>
                <a:cs typeface="Times New Roman" panose="02020603050405020304" pitchFamily="18" charset="0"/>
              </a:rPr>
              <a:t>binding?</a:t>
            </a:r>
            <a:endParaRPr lang="en-US" b="1" dirty="0">
              <a:latin typeface="Times New Roman" panose="02020603050405020304" pitchFamily="18" charset="0"/>
              <a:cs typeface="Times New Roman" panose="02020603050405020304" pitchFamily="18" charset="0"/>
            </a:endParaRPr>
          </a:p>
          <a:p>
            <a:pPr lvl="1"/>
            <a:r>
              <a:rPr lang="en-US" b="1" dirty="0">
                <a:latin typeface="Times New Roman" panose="02020603050405020304" pitchFamily="18" charset="0"/>
                <a:cs typeface="Times New Roman" panose="02020603050405020304" pitchFamily="18" charset="0"/>
              </a:rPr>
              <a:t>Zone.js - Overriding browser default mechanisms</a:t>
            </a:r>
          </a:p>
          <a:p>
            <a:pPr marL="400050" lvl="2" indent="0">
              <a:buNone/>
            </a:pPr>
            <a:endParaRPr lang="en-US" altLang="en-US" sz="2000" dirty="0"/>
          </a:p>
          <a:p>
            <a:pPr marL="914400" lvl="2" indent="0">
              <a:buNone/>
            </a:pPr>
            <a:endParaRPr lang="en-US" altLang="en-US" sz="2000" dirty="0"/>
          </a:p>
        </p:txBody>
      </p:sp>
      <p:sp>
        <p:nvSpPr>
          <p:cNvPr id="4" name="Rounded Rectangle 3"/>
          <p:cNvSpPr/>
          <p:nvPr/>
        </p:nvSpPr>
        <p:spPr>
          <a:xfrm>
            <a:off x="1066800" y="1657350"/>
            <a:ext cx="7543800" cy="3048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b="1" dirty="0" smtClean="0">
              <a:solidFill>
                <a:srgbClr val="00B0F0"/>
              </a:solidFill>
            </a:endParaRPr>
          </a:p>
          <a:p>
            <a:r>
              <a:rPr lang="en-US" b="1" dirty="0" smtClean="0">
                <a:solidFill>
                  <a:srgbClr val="00B0F0"/>
                </a:solidFill>
                <a:latin typeface="Times New Roman" panose="02020603050405020304" pitchFamily="18" charset="0"/>
                <a:cs typeface="Times New Roman" panose="02020603050405020304" pitchFamily="18" charset="0"/>
              </a:rPr>
              <a:t>function </a:t>
            </a:r>
            <a:r>
              <a:rPr lang="en-US" b="1" dirty="0" err="1">
                <a:solidFill>
                  <a:srgbClr val="FFFF00"/>
                </a:solidFill>
                <a:latin typeface="Times New Roman" panose="02020603050405020304" pitchFamily="18" charset="0"/>
                <a:cs typeface="Times New Roman" panose="02020603050405020304" pitchFamily="18" charset="0"/>
              </a:rPr>
              <a:t>zoneAwareAddEventListener</a:t>
            </a:r>
            <a:r>
              <a:rPr lang="en-US" b="1" dirty="0">
                <a:solidFill>
                  <a:srgbClr val="FFFF00"/>
                </a:solidFill>
                <a:latin typeface="Times New Roman" panose="02020603050405020304" pitchFamily="18" charset="0"/>
                <a:cs typeface="Times New Roman" panose="02020603050405020304" pitchFamily="18" charset="0"/>
              </a:rPr>
              <a:t>() {...} </a:t>
            </a:r>
          </a:p>
          <a:p>
            <a:r>
              <a:rPr lang="en-US" b="1" dirty="0">
                <a:solidFill>
                  <a:srgbClr val="00B0F0"/>
                </a:solidFill>
                <a:latin typeface="Times New Roman" panose="02020603050405020304" pitchFamily="18" charset="0"/>
                <a:cs typeface="Times New Roman" panose="02020603050405020304" pitchFamily="18" charset="0"/>
              </a:rPr>
              <a:t>function</a:t>
            </a:r>
            <a:r>
              <a:rPr lang="en-US" b="1" dirty="0">
                <a:latin typeface="Times New Roman" panose="02020603050405020304" pitchFamily="18" charset="0"/>
                <a:cs typeface="Times New Roman" panose="02020603050405020304" pitchFamily="18" charset="0"/>
              </a:rPr>
              <a:t> </a:t>
            </a:r>
            <a:r>
              <a:rPr lang="en-US" b="1" dirty="0" err="1">
                <a:solidFill>
                  <a:srgbClr val="FFFF00"/>
                </a:solidFill>
                <a:latin typeface="Times New Roman" panose="02020603050405020304" pitchFamily="18" charset="0"/>
                <a:cs typeface="Times New Roman" panose="02020603050405020304" pitchFamily="18" charset="0"/>
              </a:rPr>
              <a:t>zoneAwareRemoveEventListener</a:t>
            </a:r>
            <a:r>
              <a:rPr lang="en-US" b="1" dirty="0">
                <a:solidFill>
                  <a:srgbClr val="FFFF00"/>
                </a:solidFill>
                <a:latin typeface="Times New Roman" panose="02020603050405020304" pitchFamily="18" charset="0"/>
                <a:cs typeface="Times New Roman" panose="02020603050405020304" pitchFamily="18" charset="0"/>
              </a:rPr>
              <a:t>() {...} </a:t>
            </a:r>
          </a:p>
          <a:p>
            <a:r>
              <a:rPr lang="en-US" b="1" dirty="0">
                <a:solidFill>
                  <a:srgbClr val="00B0F0"/>
                </a:solidFill>
                <a:latin typeface="Times New Roman" panose="02020603050405020304" pitchFamily="18" charset="0"/>
                <a:cs typeface="Times New Roman" panose="02020603050405020304" pitchFamily="18" charset="0"/>
              </a:rPr>
              <a:t>function</a:t>
            </a:r>
            <a:r>
              <a:rPr lang="en-US" b="1" dirty="0">
                <a:solidFill>
                  <a:srgbClr val="FFFF00"/>
                </a:solidFill>
                <a:latin typeface="Times New Roman" panose="02020603050405020304" pitchFamily="18" charset="0"/>
                <a:cs typeface="Times New Roman" panose="02020603050405020304" pitchFamily="18" charset="0"/>
              </a:rPr>
              <a:t> </a:t>
            </a:r>
            <a:r>
              <a:rPr lang="en-US" b="1" dirty="0" err="1">
                <a:solidFill>
                  <a:srgbClr val="FFFF00"/>
                </a:solidFill>
                <a:latin typeface="Times New Roman" panose="02020603050405020304" pitchFamily="18" charset="0"/>
                <a:cs typeface="Times New Roman" panose="02020603050405020304" pitchFamily="18" charset="0"/>
              </a:rPr>
              <a:t>zoneAwarePromise</a:t>
            </a:r>
            <a:r>
              <a:rPr lang="en-US" b="1" dirty="0">
                <a:solidFill>
                  <a:srgbClr val="FFFF00"/>
                </a:solidFill>
                <a:latin typeface="Times New Roman" panose="02020603050405020304" pitchFamily="18" charset="0"/>
                <a:cs typeface="Times New Roman" panose="02020603050405020304" pitchFamily="18" charset="0"/>
              </a:rPr>
              <a:t>() {...}</a:t>
            </a:r>
          </a:p>
          <a:p>
            <a:r>
              <a:rPr lang="en-US" b="1" dirty="0">
                <a:solidFill>
                  <a:srgbClr val="00B0F0"/>
                </a:solidFill>
                <a:latin typeface="Times New Roman" panose="02020603050405020304" pitchFamily="18" charset="0"/>
                <a:cs typeface="Times New Roman" panose="02020603050405020304" pitchFamily="18" charset="0"/>
              </a:rPr>
              <a:t>function</a:t>
            </a:r>
            <a:r>
              <a:rPr lang="en-US" b="1" dirty="0">
                <a:latin typeface="Times New Roman" panose="02020603050405020304" pitchFamily="18" charset="0"/>
                <a:cs typeface="Times New Roman" panose="02020603050405020304" pitchFamily="18" charset="0"/>
              </a:rPr>
              <a:t> </a:t>
            </a:r>
            <a:r>
              <a:rPr lang="en-US" b="1" dirty="0" err="1">
                <a:solidFill>
                  <a:srgbClr val="FFFF00"/>
                </a:solidFill>
                <a:latin typeface="Times New Roman" panose="02020603050405020304" pitchFamily="18" charset="0"/>
                <a:cs typeface="Times New Roman" panose="02020603050405020304" pitchFamily="18" charset="0"/>
              </a:rPr>
              <a:t>patchTimeout</a:t>
            </a:r>
            <a:r>
              <a:rPr lang="en-US" b="1" dirty="0">
                <a:solidFill>
                  <a:srgbClr val="FFFF00"/>
                </a:solidFill>
                <a:latin typeface="Times New Roman" panose="02020603050405020304" pitchFamily="18" charset="0"/>
                <a:cs typeface="Times New Roman" panose="02020603050405020304" pitchFamily="18" charset="0"/>
              </a:rPr>
              <a:t>() {...}</a:t>
            </a:r>
          </a:p>
          <a:p>
            <a:endParaRPr lang="en-US" b="1" dirty="0">
              <a:solidFill>
                <a:srgbClr val="FFFF00"/>
              </a:solidFill>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 </a:t>
            </a:r>
            <a:r>
              <a:rPr lang="en-US"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window.prototype.addEventListener</a:t>
            </a:r>
            <a:r>
              <a:rPr lang="en-US"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 </a:t>
            </a:r>
            <a:r>
              <a:rPr lang="en-US"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zoneAwareAddEventListener</a:t>
            </a:r>
            <a:r>
              <a:rPr lang="en-US"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window.prototype.removeEventListener</a:t>
            </a:r>
            <a:r>
              <a:rPr lang="en-US"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 </a:t>
            </a:r>
            <a:r>
              <a:rPr lang="en-US"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zoneAwareRemoveEventListener</a:t>
            </a:r>
            <a:r>
              <a:rPr lang="en-US"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window.prototype.promise</a:t>
            </a:r>
            <a:r>
              <a:rPr lang="en-US"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 </a:t>
            </a:r>
            <a:r>
              <a:rPr lang="en-US"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zoneAwarePromise</a:t>
            </a:r>
            <a:r>
              <a:rPr lang="en-US"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p>
          <a:p>
            <a:r>
              <a:rPr lang="en-US"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window.prototype.setTimeout</a:t>
            </a:r>
            <a:r>
              <a:rPr lang="en-US"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 </a:t>
            </a:r>
            <a:r>
              <a:rPr lang="en-US"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patchTimeout</a:t>
            </a:r>
            <a:r>
              <a:rPr lang="en-US"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p>
          <a:p>
            <a:pPr algn="ctr"/>
            <a:endParaRPr lang="en-US" dirty="0"/>
          </a:p>
        </p:txBody>
      </p:sp>
    </p:spTree>
    <p:extLst>
      <p:ext uri="{BB962C8B-B14F-4D97-AF65-F5344CB8AC3E}">
        <p14:creationId xmlns:p14="http://schemas.microsoft.com/office/powerpoint/2010/main" val="3890200304"/>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defRPr/>
            </a:pPr>
            <a:r>
              <a:rPr lang="en-US" sz="2500" dirty="0">
                <a:latin typeface="Times New Roman" panose="02020603050405020304" pitchFamily="18" charset="0"/>
                <a:cs typeface="Times New Roman" panose="02020603050405020304" pitchFamily="18" charset="0"/>
              </a:rPr>
              <a:t>Binding </a:t>
            </a:r>
            <a:r>
              <a:rPr lang="en-US" sz="2500" dirty="0" smtClean="0">
                <a:latin typeface="Times New Roman" panose="02020603050405020304" pitchFamily="18" charset="0"/>
                <a:cs typeface="Times New Roman" panose="02020603050405020304" pitchFamily="18" charset="0"/>
              </a:rPr>
              <a:t>(11)</a:t>
            </a:r>
            <a:endParaRPr lang="en-US" sz="2500" dirty="0">
              <a:latin typeface="Times New Roman" panose="02020603050405020304" pitchFamily="18" charset="0"/>
              <a:cs typeface="Times New Roman" panose="02020603050405020304" pitchFamily="18" charset="0"/>
            </a:endParaRPr>
          </a:p>
        </p:txBody>
      </p:sp>
      <p:sp>
        <p:nvSpPr>
          <p:cNvPr id="24579" name="Content Placeholder 2"/>
          <p:cNvSpPr>
            <a:spLocks noGrp="1"/>
          </p:cNvSpPr>
          <p:nvPr>
            <p:ph sz="quarter" idx="13"/>
          </p:nvPr>
        </p:nvSpPr>
        <p:spPr/>
        <p:txBody>
          <a:bodyPr/>
          <a:lstStyle/>
          <a:p>
            <a:r>
              <a:rPr lang="en-US" b="1" dirty="0" smtClean="0">
                <a:latin typeface="Times New Roman" panose="02020603050405020304" pitchFamily="18" charset="0"/>
                <a:cs typeface="Times New Roman" panose="02020603050405020304" pitchFamily="18" charset="0"/>
              </a:rPr>
              <a:t>How does Angular </a:t>
            </a:r>
            <a:r>
              <a:rPr lang="en-US" b="1" dirty="0" smtClean="0">
                <a:latin typeface="Times New Roman" panose="02020603050405020304" pitchFamily="18" charset="0"/>
                <a:cs typeface="Times New Roman" panose="02020603050405020304" pitchFamily="18" charset="0"/>
              </a:rPr>
              <a:t>handle </a:t>
            </a:r>
            <a:r>
              <a:rPr lang="en-US" b="1" dirty="0" smtClean="0">
                <a:latin typeface="Times New Roman" panose="02020603050405020304" pitchFamily="18" charset="0"/>
                <a:cs typeface="Times New Roman" panose="02020603050405020304" pitchFamily="18" charset="0"/>
              </a:rPr>
              <a:t>binding?</a:t>
            </a:r>
            <a:endParaRPr lang="en-US" b="1" dirty="0">
              <a:latin typeface="Times New Roman" panose="02020603050405020304" pitchFamily="18" charset="0"/>
              <a:cs typeface="Times New Roman" panose="02020603050405020304" pitchFamily="18" charset="0"/>
            </a:endParaRPr>
          </a:p>
          <a:p>
            <a:pPr lvl="1"/>
            <a:r>
              <a:rPr lang="en-US" b="1" dirty="0" err="1">
                <a:latin typeface="Times New Roman" panose="02020603050405020304" pitchFamily="18" charset="0"/>
                <a:cs typeface="Times New Roman" panose="02020603050405020304" pitchFamily="18" charset="0"/>
              </a:rPr>
              <a:t>N</a:t>
            </a:r>
            <a:r>
              <a:rPr lang="en-US" b="1" dirty="0" err="1" smtClean="0">
                <a:latin typeface="Times New Roman" panose="02020603050405020304" pitchFamily="18" charset="0"/>
                <a:cs typeface="Times New Roman" panose="02020603050405020304" pitchFamily="18" charset="0"/>
              </a:rPr>
              <a:t>gZone</a:t>
            </a:r>
            <a:r>
              <a:rPr lang="en-US" b="1" dirty="0" smtClean="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Angular comes with its own zone called </a:t>
            </a:r>
            <a:r>
              <a:rPr lang="en-US" b="1" dirty="0" err="1">
                <a:latin typeface="Times New Roman" panose="02020603050405020304" pitchFamily="18" charset="0"/>
                <a:cs typeface="Times New Roman" panose="02020603050405020304" pitchFamily="18" charset="0"/>
              </a:rPr>
              <a:t>NgZone</a:t>
            </a:r>
            <a:r>
              <a:rPr lang="en-US" b="1" dirty="0">
                <a:latin typeface="Times New Roman" panose="02020603050405020304" pitchFamily="18" charset="0"/>
                <a:cs typeface="Times New Roman" panose="02020603050405020304" pitchFamily="18" charset="0"/>
              </a:rPr>
              <a:t>.</a:t>
            </a:r>
          </a:p>
          <a:p>
            <a:pPr lvl="2"/>
            <a:r>
              <a:rPr lang="en-US" b="1" dirty="0" err="1" smtClean="0">
                <a:latin typeface="Times New Roman" panose="02020603050405020304" pitchFamily="18" charset="0"/>
                <a:cs typeface="Times New Roman" panose="02020603050405020304" pitchFamily="18" charset="0"/>
              </a:rPr>
              <a:t>NgZone</a:t>
            </a:r>
            <a:r>
              <a:rPr lang="en-US" b="1" dirty="0" smtClean="0">
                <a:latin typeface="Times New Roman" panose="02020603050405020304" pitchFamily="18" charset="0"/>
                <a:cs typeface="Times New Roman" panose="02020603050405020304" pitchFamily="18" charset="0"/>
              </a:rPr>
              <a:t> has </a:t>
            </a:r>
            <a:r>
              <a:rPr lang="en-US" dirty="0">
                <a:latin typeface="Times New Roman" panose="02020603050405020304" pitchFamily="18" charset="0"/>
                <a:cs typeface="Times New Roman" panose="02020603050405020304" pitchFamily="18" charset="0"/>
              </a:rPr>
              <a:t>few event </a:t>
            </a:r>
            <a:r>
              <a:rPr lang="en-US" dirty="0" smtClean="0">
                <a:latin typeface="Times New Roman" panose="02020603050405020304" pitchFamily="18" charset="0"/>
                <a:cs typeface="Times New Roman" panose="02020603050405020304" pitchFamily="18" charset="0"/>
              </a:rPr>
              <a:t>emitters</a:t>
            </a:r>
          </a:p>
          <a:p>
            <a:pPr marL="914400" lvl="2" indent="0">
              <a:buNone/>
            </a:pPr>
            <a:endParaRPr lang="en-US" b="1" dirty="0" smtClean="0"/>
          </a:p>
          <a:p>
            <a:pPr lvl="2"/>
            <a:endParaRPr lang="en-US" dirty="0" smtClean="0"/>
          </a:p>
          <a:p>
            <a:pPr lvl="2"/>
            <a:endParaRPr lang="en-US" dirty="0"/>
          </a:p>
          <a:p>
            <a:pPr lvl="2"/>
            <a:endParaRPr lang="en-US" dirty="0" smtClean="0"/>
          </a:p>
          <a:p>
            <a:pPr marL="914400" lvl="2" indent="0">
              <a:buNone/>
            </a:pPr>
            <a:endParaRPr lang="en-US" dirty="0">
              <a:solidFill>
                <a:srgbClr val="FFFF00"/>
              </a:solidFill>
            </a:endParaRPr>
          </a:p>
          <a:p>
            <a:pPr lvl="2"/>
            <a:r>
              <a:rPr lang="en-US" dirty="0" smtClean="0">
                <a:latin typeface="Times New Roman" panose="02020603050405020304" pitchFamily="18" charset="0"/>
                <a:cs typeface="Times New Roman" panose="02020603050405020304" pitchFamily="18" charset="0"/>
              </a:rPr>
              <a:t>When app is bootstrapped by bootstrap function, it </a:t>
            </a:r>
            <a:r>
              <a:rPr lang="en-US" dirty="0">
                <a:latin typeface="Times New Roman" panose="02020603050405020304" pitchFamily="18" charset="0"/>
                <a:cs typeface="Times New Roman" panose="02020603050405020304" pitchFamily="18" charset="0"/>
              </a:rPr>
              <a:t>creates a new </a:t>
            </a:r>
            <a:r>
              <a:rPr lang="en-US" b="1" dirty="0" err="1" smtClean="0">
                <a:latin typeface="Times New Roman" panose="02020603050405020304" pitchFamily="18" charset="0"/>
                <a:cs typeface="Times New Roman" panose="02020603050405020304" pitchFamily="18" charset="0"/>
              </a:rPr>
              <a:t>NgZone</a:t>
            </a:r>
            <a:endParaRPr lang="en-US" b="1" dirty="0">
              <a:latin typeface="Times New Roman" panose="02020603050405020304" pitchFamily="18" charset="0"/>
              <a:cs typeface="Times New Roman" panose="02020603050405020304" pitchFamily="18" charset="0"/>
            </a:endParaRPr>
          </a:p>
          <a:p>
            <a:pPr marL="742950" lvl="2" indent="-342900"/>
            <a:endParaRPr lang="en-US" sz="2000" dirty="0" smtClean="0"/>
          </a:p>
          <a:p>
            <a:pPr marL="742950" lvl="2" indent="-342900"/>
            <a:endParaRPr lang="en-US" altLang="en-US" sz="2000" dirty="0"/>
          </a:p>
          <a:p>
            <a:pPr marL="914400" lvl="2" indent="0">
              <a:buNone/>
            </a:pPr>
            <a:endParaRPr lang="en-US" altLang="en-US" sz="2000" dirty="0"/>
          </a:p>
        </p:txBody>
      </p:sp>
      <p:sp>
        <p:nvSpPr>
          <p:cNvPr id="3" name="Rounded Rectangle 2"/>
          <p:cNvSpPr/>
          <p:nvPr/>
        </p:nvSpPr>
        <p:spPr>
          <a:xfrm>
            <a:off x="1524000" y="1962150"/>
            <a:ext cx="6019800" cy="1447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rgbClr val="FFFF00"/>
                </a:solidFill>
                <a:latin typeface="Times New Roman" panose="02020603050405020304" pitchFamily="18" charset="0"/>
                <a:cs typeface="Times New Roman" panose="02020603050405020304" pitchFamily="18" charset="0"/>
              </a:rPr>
              <a:t>this._</a:t>
            </a:r>
            <a:r>
              <a:rPr lang="en-US" b="1" dirty="0" err="1">
                <a:solidFill>
                  <a:srgbClr val="FFFF00"/>
                </a:solidFill>
                <a:latin typeface="Times New Roman" panose="02020603050405020304" pitchFamily="18" charset="0"/>
                <a:cs typeface="Times New Roman" panose="02020603050405020304" pitchFamily="18" charset="0"/>
              </a:rPr>
              <a:t>onTurnStartEvents</a:t>
            </a:r>
            <a:r>
              <a:rPr lang="en-US" b="1" dirty="0">
                <a:solidFill>
                  <a:srgbClr val="FFFF00"/>
                </a:solidFill>
                <a:latin typeface="Times New Roman" panose="02020603050405020304" pitchFamily="18" charset="0"/>
                <a:cs typeface="Times New Roman" panose="02020603050405020304" pitchFamily="18" charset="0"/>
              </a:rPr>
              <a:t> = new </a:t>
            </a:r>
            <a:r>
              <a:rPr lang="en-US" b="1" dirty="0" err="1">
                <a:solidFill>
                  <a:srgbClr val="FFFF00"/>
                </a:solidFill>
                <a:latin typeface="Times New Roman" panose="02020603050405020304" pitchFamily="18" charset="0"/>
                <a:cs typeface="Times New Roman" panose="02020603050405020304" pitchFamily="18" charset="0"/>
              </a:rPr>
              <a:t>EventEmitter</a:t>
            </a:r>
            <a:r>
              <a:rPr lang="en-US" b="1" dirty="0">
                <a:solidFill>
                  <a:srgbClr val="FFFF00"/>
                </a:solidFill>
                <a:latin typeface="Times New Roman" panose="02020603050405020304" pitchFamily="18" charset="0"/>
                <a:cs typeface="Times New Roman" panose="02020603050405020304" pitchFamily="18" charset="0"/>
              </a:rPr>
              <a:t>(false); this._</a:t>
            </a:r>
            <a:r>
              <a:rPr lang="en-US" b="1" dirty="0" err="1">
                <a:solidFill>
                  <a:srgbClr val="FFFF00"/>
                </a:solidFill>
                <a:latin typeface="Times New Roman" panose="02020603050405020304" pitchFamily="18" charset="0"/>
                <a:cs typeface="Times New Roman" panose="02020603050405020304" pitchFamily="18" charset="0"/>
              </a:rPr>
              <a:t>onTurnDoneEvents</a:t>
            </a:r>
            <a:r>
              <a:rPr lang="en-US" b="1" dirty="0">
                <a:solidFill>
                  <a:srgbClr val="FFFF00"/>
                </a:solidFill>
                <a:latin typeface="Times New Roman" panose="02020603050405020304" pitchFamily="18" charset="0"/>
                <a:cs typeface="Times New Roman" panose="02020603050405020304" pitchFamily="18" charset="0"/>
              </a:rPr>
              <a:t> = new </a:t>
            </a:r>
            <a:r>
              <a:rPr lang="en-US" b="1" dirty="0" err="1">
                <a:solidFill>
                  <a:srgbClr val="FFFF00"/>
                </a:solidFill>
                <a:latin typeface="Times New Roman" panose="02020603050405020304" pitchFamily="18" charset="0"/>
                <a:cs typeface="Times New Roman" panose="02020603050405020304" pitchFamily="18" charset="0"/>
              </a:rPr>
              <a:t>EventEmitter</a:t>
            </a:r>
            <a:r>
              <a:rPr lang="en-US" b="1" dirty="0">
                <a:solidFill>
                  <a:srgbClr val="FFFF00"/>
                </a:solidFill>
                <a:latin typeface="Times New Roman" panose="02020603050405020304" pitchFamily="18" charset="0"/>
                <a:cs typeface="Times New Roman" panose="02020603050405020304" pitchFamily="18" charset="0"/>
              </a:rPr>
              <a:t>(false); this._</a:t>
            </a:r>
            <a:r>
              <a:rPr lang="en-US" b="1" dirty="0" err="1">
                <a:solidFill>
                  <a:srgbClr val="FFFF00"/>
                </a:solidFill>
                <a:latin typeface="Times New Roman" panose="02020603050405020304" pitchFamily="18" charset="0"/>
                <a:cs typeface="Times New Roman" panose="02020603050405020304" pitchFamily="18" charset="0"/>
              </a:rPr>
              <a:t>onEventDoneEvents</a:t>
            </a:r>
            <a:r>
              <a:rPr lang="en-US" b="1" dirty="0">
                <a:solidFill>
                  <a:srgbClr val="FFFF00"/>
                </a:solidFill>
                <a:latin typeface="Times New Roman" panose="02020603050405020304" pitchFamily="18" charset="0"/>
                <a:cs typeface="Times New Roman" panose="02020603050405020304" pitchFamily="18" charset="0"/>
              </a:rPr>
              <a:t> = new </a:t>
            </a:r>
            <a:r>
              <a:rPr lang="en-US" b="1" dirty="0" err="1">
                <a:solidFill>
                  <a:srgbClr val="FFFF00"/>
                </a:solidFill>
                <a:latin typeface="Times New Roman" panose="02020603050405020304" pitchFamily="18" charset="0"/>
                <a:cs typeface="Times New Roman" panose="02020603050405020304" pitchFamily="18" charset="0"/>
              </a:rPr>
              <a:t>EventEmitter</a:t>
            </a:r>
            <a:r>
              <a:rPr lang="en-US" b="1" dirty="0">
                <a:solidFill>
                  <a:srgbClr val="FFFF00"/>
                </a:solidFill>
                <a:latin typeface="Times New Roman" panose="02020603050405020304" pitchFamily="18" charset="0"/>
                <a:cs typeface="Times New Roman" panose="02020603050405020304" pitchFamily="18" charset="0"/>
              </a:rPr>
              <a:t>(false); this._</a:t>
            </a:r>
            <a:r>
              <a:rPr lang="en-US" b="1" dirty="0" err="1">
                <a:solidFill>
                  <a:srgbClr val="FFFF00"/>
                </a:solidFill>
                <a:latin typeface="Times New Roman" panose="02020603050405020304" pitchFamily="18" charset="0"/>
                <a:cs typeface="Times New Roman" panose="02020603050405020304" pitchFamily="18" charset="0"/>
              </a:rPr>
              <a:t>onErrorEvents</a:t>
            </a:r>
            <a:r>
              <a:rPr lang="en-US" b="1" dirty="0">
                <a:solidFill>
                  <a:srgbClr val="FFFF00"/>
                </a:solidFill>
                <a:latin typeface="Times New Roman" panose="02020603050405020304" pitchFamily="18" charset="0"/>
                <a:cs typeface="Times New Roman" panose="02020603050405020304" pitchFamily="18" charset="0"/>
              </a:rPr>
              <a:t> = new </a:t>
            </a:r>
            <a:r>
              <a:rPr lang="en-US" b="1" dirty="0" err="1">
                <a:solidFill>
                  <a:srgbClr val="FFFF00"/>
                </a:solidFill>
                <a:latin typeface="Times New Roman" panose="02020603050405020304" pitchFamily="18" charset="0"/>
                <a:cs typeface="Times New Roman" panose="02020603050405020304" pitchFamily="18" charset="0"/>
              </a:rPr>
              <a:t>EventEmitter</a:t>
            </a:r>
            <a:r>
              <a:rPr lang="en-US" b="1" dirty="0">
                <a:solidFill>
                  <a:srgbClr val="FFFF00"/>
                </a:solidFill>
                <a:latin typeface="Times New Roman" panose="02020603050405020304" pitchFamily="18" charset="0"/>
                <a:cs typeface="Times New Roman" panose="02020603050405020304" pitchFamily="18" charset="0"/>
              </a:rPr>
              <a:t>(false)</a:t>
            </a:r>
          </a:p>
        </p:txBody>
      </p:sp>
    </p:spTree>
    <p:extLst>
      <p:ext uri="{BB962C8B-B14F-4D97-AF65-F5344CB8AC3E}">
        <p14:creationId xmlns:p14="http://schemas.microsoft.com/office/powerpoint/2010/main" val="3060917289"/>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defRPr/>
            </a:pPr>
            <a:r>
              <a:rPr lang="en-US" sz="2500" dirty="0"/>
              <a:t>Binding </a:t>
            </a:r>
            <a:r>
              <a:rPr lang="en-US" sz="2500" dirty="0" smtClean="0"/>
              <a:t>(12)</a:t>
            </a:r>
            <a:endParaRPr lang="en-US" sz="2500" dirty="0"/>
          </a:p>
        </p:txBody>
      </p:sp>
      <p:sp>
        <p:nvSpPr>
          <p:cNvPr id="24579" name="Content Placeholder 2"/>
          <p:cNvSpPr>
            <a:spLocks noGrp="1"/>
          </p:cNvSpPr>
          <p:nvPr>
            <p:ph sz="quarter" idx="13"/>
          </p:nvPr>
        </p:nvSpPr>
        <p:spPr/>
        <p:txBody>
          <a:bodyPr/>
          <a:lstStyle/>
          <a:p>
            <a:r>
              <a:rPr lang="en-US" b="1" dirty="0" smtClean="0">
                <a:latin typeface="Times New Roman" panose="02020603050405020304" pitchFamily="18" charset="0"/>
                <a:cs typeface="Times New Roman" panose="02020603050405020304" pitchFamily="18" charset="0"/>
              </a:rPr>
              <a:t>How does Angular </a:t>
            </a:r>
            <a:r>
              <a:rPr lang="en-US" b="1" dirty="0" smtClean="0">
                <a:latin typeface="Times New Roman" panose="02020603050405020304" pitchFamily="18" charset="0"/>
                <a:cs typeface="Times New Roman" panose="02020603050405020304" pitchFamily="18" charset="0"/>
              </a:rPr>
              <a:t>handle </a:t>
            </a:r>
            <a:r>
              <a:rPr lang="en-US" b="1" dirty="0" smtClean="0">
                <a:latin typeface="Times New Roman" panose="02020603050405020304" pitchFamily="18" charset="0"/>
                <a:cs typeface="Times New Roman" panose="02020603050405020304" pitchFamily="18" charset="0"/>
              </a:rPr>
              <a:t>binding?</a:t>
            </a:r>
            <a:endParaRPr lang="en-US" b="1" dirty="0">
              <a:latin typeface="Times New Roman" panose="02020603050405020304" pitchFamily="18" charset="0"/>
              <a:cs typeface="Times New Roman" panose="02020603050405020304" pitchFamily="18" charset="0"/>
            </a:endParaRPr>
          </a:p>
          <a:p>
            <a:pPr lvl="1"/>
            <a:r>
              <a:rPr lang="en-US" b="1" dirty="0" err="1" smtClean="0">
                <a:latin typeface="Times New Roman" panose="02020603050405020304" pitchFamily="18" charset="0"/>
                <a:cs typeface="Times New Roman" panose="02020603050405020304" pitchFamily="18" charset="0"/>
              </a:rPr>
              <a:t>ApplicationRef</a:t>
            </a:r>
            <a:r>
              <a:rPr lang="en-US" b="1" dirty="0" smtClean="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subscribes to the zone's events</a:t>
            </a:r>
          </a:p>
          <a:p>
            <a:pPr lvl="2"/>
            <a:r>
              <a:rPr lang="en-US" dirty="0">
                <a:latin typeface="Times New Roman" panose="02020603050405020304" pitchFamily="18" charset="0"/>
                <a:cs typeface="Times New Roman" panose="02020603050405020304" pitchFamily="18" charset="0"/>
              </a:rPr>
              <a:t>A reference to an Angular application running on a page</a:t>
            </a:r>
            <a:r>
              <a:rPr lang="en-US" dirty="0" smtClean="0">
                <a:latin typeface="Times New Roman" panose="02020603050405020304" pitchFamily="18" charset="0"/>
                <a:cs typeface="Times New Roman" panose="02020603050405020304" pitchFamily="18" charset="0"/>
              </a:rPr>
              <a:t>.</a:t>
            </a:r>
          </a:p>
          <a:p>
            <a:pPr lvl="2"/>
            <a:r>
              <a:rPr lang="en-US" dirty="0" smtClean="0">
                <a:latin typeface="Times New Roman" panose="02020603050405020304" pitchFamily="18" charset="0"/>
                <a:cs typeface="Times New Roman" panose="02020603050405020304" pitchFamily="18" charset="0"/>
              </a:rPr>
              <a:t>When </a:t>
            </a:r>
            <a:r>
              <a:rPr lang="en-US" dirty="0" err="1" smtClean="0">
                <a:latin typeface="Times New Roman" panose="02020603050405020304" pitchFamily="18" charset="0"/>
                <a:cs typeface="Times New Roman" panose="02020603050405020304" pitchFamily="18" charset="0"/>
              </a:rPr>
              <a:t>ApplicationRef</a:t>
            </a:r>
            <a:r>
              <a:rPr lang="en-US" dirty="0" smtClean="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is created it subscribes to the zone's events, specifically </a:t>
            </a:r>
            <a:r>
              <a:rPr lang="en-US" dirty="0" err="1" smtClean="0">
                <a:latin typeface="Times New Roman" panose="02020603050405020304" pitchFamily="18" charset="0"/>
                <a:cs typeface="Times New Roman" panose="02020603050405020304" pitchFamily="18" charset="0"/>
              </a:rPr>
              <a:t>onTurnDone</a:t>
            </a:r>
            <a:endParaRPr lang="en-US" dirty="0" smtClean="0">
              <a:latin typeface="Times New Roman" panose="02020603050405020304" pitchFamily="18" charset="0"/>
              <a:cs typeface="Times New Roman" panose="02020603050405020304" pitchFamily="18" charset="0"/>
            </a:endParaRPr>
          </a:p>
          <a:p>
            <a:pPr marL="914400" lvl="2" indent="0">
              <a:buNone/>
            </a:pPr>
            <a:endParaRPr lang="en-US" dirty="0" smtClean="0">
              <a:latin typeface="Times New Roman" panose="02020603050405020304" pitchFamily="18" charset="0"/>
              <a:cs typeface="Times New Roman" panose="02020603050405020304" pitchFamily="18" charset="0"/>
            </a:endParaRPr>
          </a:p>
          <a:p>
            <a:pPr marL="914400" lvl="2" indent="0">
              <a:buNone/>
            </a:pPr>
            <a:endParaRPr lang="en-US" dirty="0" smtClean="0">
              <a:latin typeface="Times New Roman" panose="02020603050405020304" pitchFamily="18" charset="0"/>
              <a:cs typeface="Times New Roman" panose="02020603050405020304" pitchFamily="18" charset="0"/>
            </a:endParaRPr>
          </a:p>
          <a:p>
            <a:pPr lvl="2"/>
            <a:r>
              <a:rPr lang="en-US" dirty="0">
                <a:latin typeface="Times New Roman" panose="02020603050405020304" pitchFamily="18" charset="0"/>
                <a:cs typeface="Times New Roman" panose="02020603050405020304" pitchFamily="18" charset="0"/>
              </a:rPr>
              <a:t>When events are triggered tick() function is run which loops through every </a:t>
            </a:r>
            <a:r>
              <a:rPr lang="en-US" dirty="0" smtClean="0">
                <a:latin typeface="Times New Roman" panose="02020603050405020304" pitchFamily="18" charset="0"/>
                <a:cs typeface="Times New Roman" panose="02020603050405020304" pitchFamily="18" charset="0"/>
              </a:rPr>
              <a:t>component</a:t>
            </a:r>
          </a:p>
          <a:p>
            <a:pPr marL="914400" lvl="2" indent="0">
              <a:buNone/>
            </a:pPr>
            <a:endParaRPr lang="en-US" dirty="0"/>
          </a:p>
          <a:p>
            <a:pPr marL="742950" lvl="2" indent="-342900"/>
            <a:endParaRPr lang="en-US" altLang="en-US" sz="2000" dirty="0"/>
          </a:p>
          <a:p>
            <a:pPr marL="914400" lvl="2" indent="0">
              <a:buNone/>
            </a:pPr>
            <a:endParaRPr lang="en-US" altLang="en-US" sz="2000" dirty="0"/>
          </a:p>
        </p:txBody>
      </p:sp>
      <p:sp>
        <p:nvSpPr>
          <p:cNvPr id="4" name="Rounded Rectangle 3"/>
          <p:cNvSpPr/>
          <p:nvPr/>
        </p:nvSpPr>
        <p:spPr>
          <a:xfrm>
            <a:off x="1430867" y="2743200"/>
            <a:ext cx="7162800" cy="381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2" algn="ctr"/>
            <a:r>
              <a:rPr lang="en-US" b="1" dirty="0" err="1">
                <a:solidFill>
                  <a:srgbClr val="FFFF00"/>
                </a:solidFill>
                <a:latin typeface="Times New Roman" panose="02020603050405020304" pitchFamily="18" charset="0"/>
                <a:cs typeface="Times New Roman" panose="02020603050405020304" pitchFamily="18" charset="0"/>
              </a:rPr>
              <a:t>this.zone.onTurnDone</a:t>
            </a:r>
            <a:r>
              <a:rPr lang="en-US" b="1" dirty="0">
                <a:solidFill>
                  <a:srgbClr val="FFFF00"/>
                </a:solidFill>
                <a:latin typeface="Times New Roman" panose="02020603050405020304" pitchFamily="18" charset="0"/>
                <a:cs typeface="Times New Roman" panose="02020603050405020304" pitchFamily="18" charset="0"/>
              </a:rPr>
              <a:t> .subscribe(() =&gt; </a:t>
            </a:r>
            <a:r>
              <a:rPr lang="en-US" b="1" dirty="0" err="1">
                <a:solidFill>
                  <a:srgbClr val="FFFF00"/>
                </a:solidFill>
                <a:latin typeface="Times New Roman" panose="02020603050405020304" pitchFamily="18" charset="0"/>
                <a:cs typeface="Times New Roman" panose="02020603050405020304" pitchFamily="18" charset="0"/>
              </a:rPr>
              <a:t>this.zone.run</a:t>
            </a:r>
            <a:r>
              <a:rPr lang="en-US" b="1" dirty="0">
                <a:solidFill>
                  <a:srgbClr val="FFFF00"/>
                </a:solidFill>
                <a:latin typeface="Times New Roman" panose="02020603050405020304" pitchFamily="18" charset="0"/>
                <a:cs typeface="Times New Roman" panose="02020603050405020304" pitchFamily="18" charset="0"/>
              </a:rPr>
              <a:t>(() =&gt; </a:t>
            </a:r>
            <a:r>
              <a:rPr lang="en-US" b="1" dirty="0" err="1">
                <a:solidFill>
                  <a:srgbClr val="FFFF00"/>
                </a:solidFill>
                <a:latin typeface="Times New Roman" panose="02020603050405020304" pitchFamily="18" charset="0"/>
                <a:cs typeface="Times New Roman" panose="02020603050405020304" pitchFamily="18" charset="0"/>
              </a:rPr>
              <a:t>this.tick</a:t>
            </a:r>
            <a:r>
              <a:rPr lang="en-US" b="1" dirty="0">
                <a:solidFill>
                  <a:srgbClr val="FFFF00"/>
                </a:solidFill>
                <a:latin typeface="Times New Roman" panose="02020603050405020304" pitchFamily="18" charset="0"/>
                <a:cs typeface="Times New Roman" panose="02020603050405020304" pitchFamily="18" charset="0"/>
              </a:rPr>
              <a:t>())</a:t>
            </a:r>
          </a:p>
        </p:txBody>
      </p:sp>
      <p:sp>
        <p:nvSpPr>
          <p:cNvPr id="6" name="Rounded Rectangle 5"/>
          <p:cNvSpPr/>
          <p:nvPr/>
        </p:nvSpPr>
        <p:spPr>
          <a:xfrm>
            <a:off x="1371600" y="3790950"/>
            <a:ext cx="7467600"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2"/>
            <a:r>
              <a:rPr lang="en-US" sz="1600" b="1" dirty="0">
                <a:solidFill>
                  <a:srgbClr val="FFFF00"/>
                </a:solidFill>
                <a:latin typeface="Times New Roman" panose="02020603050405020304" pitchFamily="18" charset="0"/>
                <a:cs typeface="Times New Roman" panose="02020603050405020304" pitchFamily="18" charset="0"/>
              </a:rPr>
              <a:t>this._</a:t>
            </a:r>
            <a:r>
              <a:rPr lang="en-US" sz="1600" b="1" dirty="0" err="1">
                <a:solidFill>
                  <a:srgbClr val="FFFF00"/>
                </a:solidFill>
                <a:latin typeface="Times New Roman" panose="02020603050405020304" pitchFamily="18" charset="0"/>
                <a:cs typeface="Times New Roman" panose="02020603050405020304" pitchFamily="18" charset="0"/>
              </a:rPr>
              <a:t>changeDetectorRefs.forEach</a:t>
            </a:r>
            <a:r>
              <a:rPr lang="en-US" sz="1600" b="1" dirty="0">
                <a:solidFill>
                  <a:srgbClr val="FFFF00"/>
                </a:solidFill>
                <a:latin typeface="Times New Roman" panose="02020603050405020304" pitchFamily="18" charset="0"/>
                <a:cs typeface="Times New Roman" panose="02020603050405020304" pitchFamily="18" charset="0"/>
              </a:rPr>
              <a:t>((detector) =&gt; </a:t>
            </a:r>
            <a:r>
              <a:rPr lang="en-US" sz="1600" b="1" dirty="0" err="1">
                <a:solidFill>
                  <a:srgbClr val="FFFF00"/>
                </a:solidFill>
                <a:latin typeface="Times New Roman" panose="02020603050405020304" pitchFamily="18" charset="0"/>
                <a:cs typeface="Times New Roman" panose="02020603050405020304" pitchFamily="18" charset="0"/>
              </a:rPr>
              <a:t>detector.detectChanges</a:t>
            </a:r>
            <a:r>
              <a:rPr lang="en-US" sz="1600" b="1" dirty="0">
                <a:solidFill>
                  <a:srgbClr val="FFFF00"/>
                </a:solidFill>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2253747147"/>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defRPr/>
            </a:pPr>
            <a:r>
              <a:rPr lang="en-US" sz="2500" dirty="0">
                <a:latin typeface="Times New Roman" panose="02020603050405020304" pitchFamily="18" charset="0"/>
                <a:cs typeface="Times New Roman" panose="02020603050405020304" pitchFamily="18" charset="0"/>
              </a:rPr>
              <a:t>Binding </a:t>
            </a:r>
            <a:r>
              <a:rPr lang="en-US" sz="2500" dirty="0" smtClean="0">
                <a:latin typeface="Times New Roman" panose="02020603050405020304" pitchFamily="18" charset="0"/>
                <a:cs typeface="Times New Roman" panose="02020603050405020304" pitchFamily="18" charset="0"/>
              </a:rPr>
              <a:t>(13)</a:t>
            </a:r>
            <a:endParaRPr lang="en-US" sz="2500" dirty="0">
              <a:latin typeface="Times New Roman" panose="02020603050405020304" pitchFamily="18" charset="0"/>
              <a:cs typeface="Times New Roman" panose="02020603050405020304" pitchFamily="18" charset="0"/>
            </a:endParaRPr>
          </a:p>
        </p:txBody>
      </p:sp>
      <p:sp>
        <p:nvSpPr>
          <p:cNvPr id="24579" name="Content Placeholder 2"/>
          <p:cNvSpPr>
            <a:spLocks noGrp="1"/>
          </p:cNvSpPr>
          <p:nvPr>
            <p:ph sz="quarter" idx="13"/>
          </p:nvPr>
        </p:nvSpPr>
        <p:spPr/>
        <p:txBody>
          <a:bodyPr/>
          <a:lstStyle/>
          <a:p>
            <a:r>
              <a:rPr lang="en-US" b="1" dirty="0" smtClean="0">
                <a:latin typeface="Times New Roman" panose="02020603050405020304" pitchFamily="18" charset="0"/>
                <a:cs typeface="Times New Roman" panose="02020603050405020304" pitchFamily="18" charset="0"/>
              </a:rPr>
              <a:t>How does Angular </a:t>
            </a:r>
            <a:r>
              <a:rPr lang="en-US" b="1" dirty="0" smtClean="0">
                <a:latin typeface="Times New Roman" panose="02020603050405020304" pitchFamily="18" charset="0"/>
                <a:cs typeface="Times New Roman" panose="02020603050405020304" pitchFamily="18" charset="0"/>
              </a:rPr>
              <a:t>handle </a:t>
            </a:r>
            <a:r>
              <a:rPr lang="en-US" b="1" dirty="0" smtClean="0">
                <a:latin typeface="Times New Roman" panose="02020603050405020304" pitchFamily="18" charset="0"/>
                <a:cs typeface="Times New Roman" panose="02020603050405020304" pitchFamily="18" charset="0"/>
              </a:rPr>
              <a:t>binding?</a:t>
            </a:r>
          </a:p>
          <a:p>
            <a:pPr lvl="1"/>
            <a:r>
              <a:rPr lang="en-US" b="1" dirty="0" err="1" smtClean="0">
                <a:latin typeface="Times New Roman" panose="02020603050405020304" pitchFamily="18" charset="0"/>
                <a:cs typeface="Times New Roman" panose="02020603050405020304" pitchFamily="18" charset="0"/>
              </a:rPr>
              <a:t>detectChanges</a:t>
            </a:r>
            <a:r>
              <a:rPr lang="en-US" b="1" dirty="0" smtClean="0">
                <a:latin typeface="Times New Roman" panose="02020603050405020304" pitchFamily="18" charset="0"/>
                <a:cs typeface="Times New Roman" panose="02020603050405020304" pitchFamily="18" charset="0"/>
              </a:rPr>
              <a:t> – Compare values</a:t>
            </a:r>
            <a:endParaRPr lang="en-US" b="1" dirty="0">
              <a:latin typeface="Times New Roman" panose="02020603050405020304" pitchFamily="18" charset="0"/>
              <a:cs typeface="Times New Roman" panose="02020603050405020304" pitchFamily="18" charset="0"/>
            </a:endParaRPr>
          </a:p>
          <a:p>
            <a:endParaRPr lang="en-US" b="1" dirty="0"/>
          </a:p>
          <a:p>
            <a:pPr lvl="1"/>
            <a:endParaRPr lang="en-US" b="1" dirty="0" smtClean="0"/>
          </a:p>
          <a:p>
            <a:pPr marL="914400" lvl="2" indent="0">
              <a:buNone/>
            </a:pPr>
            <a:endParaRPr lang="en-US" dirty="0"/>
          </a:p>
          <a:p>
            <a:pPr marL="742950" lvl="2" indent="-342900"/>
            <a:endParaRPr lang="en-US" altLang="en-US" sz="2000" dirty="0"/>
          </a:p>
          <a:p>
            <a:pPr marL="914400" lvl="2" indent="0">
              <a:buNone/>
            </a:pPr>
            <a:endParaRPr lang="en-US" altLang="en-US" sz="2000" dirty="0"/>
          </a:p>
        </p:txBody>
      </p:sp>
      <p:sp>
        <p:nvSpPr>
          <p:cNvPr id="3" name="Rounded Rectangle 2"/>
          <p:cNvSpPr/>
          <p:nvPr/>
        </p:nvSpPr>
        <p:spPr>
          <a:xfrm>
            <a:off x="919614" y="1657350"/>
            <a:ext cx="7157586" cy="3276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600" b="1" dirty="0" smtClean="0">
              <a:solidFill>
                <a:srgbClr val="FFFF00"/>
              </a:solidFill>
            </a:endParaRPr>
          </a:p>
          <a:p>
            <a:r>
              <a:rPr lang="en-US" sz="1600" b="1" dirty="0" smtClean="0">
                <a:solidFill>
                  <a:srgbClr val="FFFF00"/>
                </a:solidFill>
                <a:latin typeface="Times New Roman" panose="02020603050405020304" pitchFamily="18" charset="0"/>
                <a:cs typeface="Times New Roman" panose="02020603050405020304" pitchFamily="18" charset="0"/>
              </a:rPr>
              <a:t>function </a:t>
            </a:r>
            <a:r>
              <a:rPr lang="en-US" sz="1600" b="1" dirty="0" err="1">
                <a:solidFill>
                  <a:srgbClr val="FFFF00"/>
                </a:solidFill>
                <a:latin typeface="Times New Roman" panose="02020603050405020304" pitchFamily="18" charset="0"/>
                <a:cs typeface="Times New Roman" panose="02020603050405020304" pitchFamily="18" charset="0"/>
              </a:rPr>
              <a:t>checkBinding</a:t>
            </a:r>
            <a:r>
              <a:rPr lang="en-US" sz="1600" b="1" dirty="0">
                <a:solidFill>
                  <a:srgbClr val="FFFF00"/>
                </a:solidFill>
                <a:latin typeface="Times New Roman" panose="02020603050405020304" pitchFamily="18" charset="0"/>
                <a:cs typeface="Times New Roman" panose="02020603050405020304" pitchFamily="18" charset="0"/>
              </a:rPr>
              <a:t>(</a:t>
            </a:r>
            <a:r>
              <a:rPr lang="en-US" sz="1600" b="1" dirty="0" err="1">
                <a:solidFill>
                  <a:srgbClr val="FFFF00"/>
                </a:solidFill>
                <a:latin typeface="Times New Roman" panose="02020603050405020304" pitchFamily="18" charset="0"/>
                <a:cs typeface="Times New Roman" panose="02020603050405020304" pitchFamily="18" charset="0"/>
              </a:rPr>
              <a:t>throwOnChange</a:t>
            </a:r>
            <a:r>
              <a:rPr lang="en-US" sz="1600" b="1" dirty="0">
                <a:solidFill>
                  <a:srgbClr val="FFFF00"/>
                </a:solidFill>
                <a:latin typeface="Times New Roman" panose="02020603050405020304" pitchFamily="18" charset="0"/>
                <a:cs typeface="Times New Roman" panose="02020603050405020304" pitchFamily="18" charset="0"/>
              </a:rPr>
              <a:t>, </a:t>
            </a:r>
            <a:r>
              <a:rPr lang="en-US" sz="1600" b="1" dirty="0" err="1">
                <a:solidFill>
                  <a:srgbClr val="FFFF00"/>
                </a:solidFill>
                <a:latin typeface="Times New Roman" panose="02020603050405020304" pitchFamily="18" charset="0"/>
                <a:cs typeface="Times New Roman" panose="02020603050405020304" pitchFamily="18" charset="0"/>
              </a:rPr>
              <a:t>oldValue</a:t>
            </a:r>
            <a:r>
              <a:rPr lang="en-US" sz="1600" b="1" dirty="0">
                <a:solidFill>
                  <a:srgbClr val="FFFF00"/>
                </a:solidFill>
                <a:latin typeface="Times New Roman" panose="02020603050405020304" pitchFamily="18" charset="0"/>
                <a:cs typeface="Times New Roman" panose="02020603050405020304" pitchFamily="18" charset="0"/>
              </a:rPr>
              <a:t>, </a:t>
            </a:r>
            <a:r>
              <a:rPr lang="en-US" sz="1600" b="1" dirty="0" err="1">
                <a:solidFill>
                  <a:srgbClr val="FFFF00"/>
                </a:solidFill>
                <a:latin typeface="Times New Roman" panose="02020603050405020304" pitchFamily="18" charset="0"/>
                <a:cs typeface="Times New Roman" panose="02020603050405020304" pitchFamily="18" charset="0"/>
              </a:rPr>
              <a:t>newValue</a:t>
            </a:r>
            <a:r>
              <a:rPr lang="en-US" sz="1600" b="1" dirty="0">
                <a:solidFill>
                  <a:srgbClr val="FFFF00"/>
                </a:solidFill>
                <a:latin typeface="Times New Roman" panose="02020603050405020304" pitchFamily="18" charset="0"/>
                <a:cs typeface="Times New Roman" panose="02020603050405020304" pitchFamily="18" charset="0"/>
              </a:rPr>
              <a:t>) {</a:t>
            </a:r>
          </a:p>
          <a:p>
            <a:r>
              <a:rPr lang="en-US" sz="1600" b="1" dirty="0">
                <a:solidFill>
                  <a:srgbClr val="FFFF00"/>
                </a:solidFill>
                <a:latin typeface="Times New Roman" panose="02020603050405020304" pitchFamily="18" charset="0"/>
                <a:cs typeface="Times New Roman" panose="02020603050405020304" pitchFamily="18" charset="0"/>
              </a:rPr>
              <a:t>        if (</a:t>
            </a:r>
            <a:r>
              <a:rPr lang="en-US" sz="1600" b="1" dirty="0" err="1">
                <a:solidFill>
                  <a:srgbClr val="FFFF00"/>
                </a:solidFill>
                <a:latin typeface="Times New Roman" panose="02020603050405020304" pitchFamily="18" charset="0"/>
                <a:cs typeface="Times New Roman" panose="02020603050405020304" pitchFamily="18" charset="0"/>
              </a:rPr>
              <a:t>throwOnChange</a:t>
            </a:r>
            <a:r>
              <a:rPr lang="en-US" sz="1600" b="1" dirty="0">
                <a:solidFill>
                  <a:srgbClr val="FFFF00"/>
                </a:solidFill>
                <a:latin typeface="Times New Roman" panose="02020603050405020304" pitchFamily="18" charset="0"/>
                <a:cs typeface="Times New Roman" panose="02020603050405020304" pitchFamily="18" charset="0"/>
              </a:rPr>
              <a:t>) {</a:t>
            </a:r>
          </a:p>
          <a:p>
            <a:r>
              <a:rPr lang="en-US" sz="1600" b="1" dirty="0">
                <a:solidFill>
                  <a:srgbClr val="FFFF00"/>
                </a:solidFill>
                <a:latin typeface="Times New Roman" panose="02020603050405020304" pitchFamily="18" charset="0"/>
                <a:cs typeface="Times New Roman" panose="02020603050405020304" pitchFamily="18" charset="0"/>
              </a:rPr>
              <a:t>	…..</a:t>
            </a:r>
          </a:p>
          <a:p>
            <a:r>
              <a:rPr lang="en-US" sz="1600" b="1" dirty="0">
                <a:solidFill>
                  <a:srgbClr val="FFFF00"/>
                </a:solidFill>
                <a:latin typeface="Times New Roman" panose="02020603050405020304" pitchFamily="18" charset="0"/>
                <a:cs typeface="Times New Roman" panose="02020603050405020304" pitchFamily="18" charset="0"/>
              </a:rPr>
              <a:t>        }</a:t>
            </a:r>
          </a:p>
          <a:p>
            <a:r>
              <a:rPr lang="en-US" sz="1600" b="1" dirty="0">
                <a:solidFill>
                  <a:srgbClr val="FFFF00"/>
                </a:solidFill>
                <a:latin typeface="Times New Roman" panose="02020603050405020304" pitchFamily="18" charset="0"/>
                <a:cs typeface="Times New Roman" panose="02020603050405020304" pitchFamily="18" charset="0"/>
              </a:rPr>
              <a:t>        else {</a:t>
            </a:r>
          </a:p>
          <a:p>
            <a:r>
              <a:rPr lang="en-US" sz="1600" b="1" dirty="0">
                <a:solidFill>
                  <a:srgbClr val="FFFF00"/>
                </a:solidFill>
                <a:latin typeface="Times New Roman" panose="02020603050405020304" pitchFamily="18" charset="0"/>
                <a:cs typeface="Times New Roman" panose="02020603050405020304" pitchFamily="18" charset="0"/>
              </a:rPr>
              <a:t>            return !</a:t>
            </a:r>
            <a:r>
              <a:rPr lang="en-US" sz="1600" b="1" dirty="0" err="1">
                <a:solidFill>
                  <a:srgbClr val="FFFF00"/>
                </a:solidFill>
                <a:latin typeface="Times New Roman" panose="02020603050405020304" pitchFamily="18" charset="0"/>
                <a:cs typeface="Times New Roman" panose="02020603050405020304" pitchFamily="18" charset="0"/>
              </a:rPr>
              <a:t>looseIdentical</a:t>
            </a:r>
            <a:r>
              <a:rPr lang="en-US" sz="1600" b="1" dirty="0">
                <a:solidFill>
                  <a:srgbClr val="FFFF00"/>
                </a:solidFill>
                <a:latin typeface="Times New Roman" panose="02020603050405020304" pitchFamily="18" charset="0"/>
                <a:cs typeface="Times New Roman" panose="02020603050405020304" pitchFamily="18" charset="0"/>
              </a:rPr>
              <a:t>(</a:t>
            </a:r>
            <a:r>
              <a:rPr lang="en-US" sz="1600" b="1" dirty="0" err="1">
                <a:solidFill>
                  <a:srgbClr val="FFFF00"/>
                </a:solidFill>
                <a:latin typeface="Times New Roman" panose="02020603050405020304" pitchFamily="18" charset="0"/>
                <a:cs typeface="Times New Roman" panose="02020603050405020304" pitchFamily="18" charset="0"/>
              </a:rPr>
              <a:t>oldValue</a:t>
            </a:r>
            <a:r>
              <a:rPr lang="en-US" sz="1600" b="1" dirty="0">
                <a:solidFill>
                  <a:srgbClr val="FFFF00"/>
                </a:solidFill>
                <a:latin typeface="Times New Roman" panose="02020603050405020304" pitchFamily="18" charset="0"/>
                <a:cs typeface="Times New Roman" panose="02020603050405020304" pitchFamily="18" charset="0"/>
              </a:rPr>
              <a:t>, </a:t>
            </a:r>
            <a:r>
              <a:rPr lang="en-US" sz="1600" b="1" dirty="0" err="1">
                <a:solidFill>
                  <a:srgbClr val="FFFF00"/>
                </a:solidFill>
                <a:latin typeface="Times New Roman" panose="02020603050405020304" pitchFamily="18" charset="0"/>
                <a:cs typeface="Times New Roman" panose="02020603050405020304" pitchFamily="18" charset="0"/>
              </a:rPr>
              <a:t>newValue</a:t>
            </a:r>
            <a:r>
              <a:rPr lang="en-US" sz="1600" b="1" dirty="0">
                <a:solidFill>
                  <a:srgbClr val="FFFF00"/>
                </a:solidFill>
                <a:latin typeface="Times New Roman" panose="02020603050405020304" pitchFamily="18" charset="0"/>
                <a:cs typeface="Times New Roman" panose="02020603050405020304" pitchFamily="18" charset="0"/>
              </a:rPr>
              <a:t>);</a:t>
            </a:r>
          </a:p>
          <a:p>
            <a:r>
              <a:rPr lang="en-US" sz="1600" b="1" dirty="0">
                <a:solidFill>
                  <a:srgbClr val="FFFF00"/>
                </a:solidFill>
                <a:latin typeface="Times New Roman" panose="02020603050405020304" pitchFamily="18" charset="0"/>
                <a:cs typeface="Times New Roman" panose="02020603050405020304" pitchFamily="18" charset="0"/>
              </a:rPr>
              <a:t>        }</a:t>
            </a:r>
          </a:p>
          <a:p>
            <a:r>
              <a:rPr lang="en-US" sz="1600" b="1" dirty="0">
                <a:solidFill>
                  <a:srgbClr val="FFFF00"/>
                </a:solidFill>
                <a:latin typeface="Times New Roman" panose="02020603050405020304" pitchFamily="18" charset="0"/>
                <a:cs typeface="Times New Roman" panose="02020603050405020304" pitchFamily="18" charset="0"/>
              </a:rPr>
              <a:t>    </a:t>
            </a:r>
            <a:r>
              <a:rPr lang="en-US" sz="1600" b="1" dirty="0" smtClean="0">
                <a:solidFill>
                  <a:srgbClr val="FFFF00"/>
                </a:solidFill>
                <a:latin typeface="Times New Roman" panose="02020603050405020304" pitchFamily="18" charset="0"/>
                <a:cs typeface="Times New Roman" panose="02020603050405020304" pitchFamily="18" charset="0"/>
              </a:rPr>
              <a:t>}</a:t>
            </a:r>
          </a:p>
          <a:p>
            <a:endParaRPr lang="en-US" sz="1600" b="1" dirty="0">
              <a:solidFill>
                <a:srgbClr val="FFFF00"/>
              </a:solidFill>
              <a:latin typeface="Times New Roman" panose="02020603050405020304" pitchFamily="18" charset="0"/>
              <a:cs typeface="Times New Roman" panose="02020603050405020304" pitchFamily="18" charset="0"/>
            </a:endParaRPr>
          </a:p>
          <a:p>
            <a:r>
              <a:rPr lang="en-US" sz="1600" b="1" dirty="0">
                <a:solidFill>
                  <a:srgbClr val="FFFF00"/>
                </a:solidFill>
                <a:latin typeface="Times New Roman" panose="02020603050405020304" pitchFamily="18" charset="0"/>
                <a:cs typeface="Times New Roman" panose="02020603050405020304" pitchFamily="18" charset="0"/>
              </a:rPr>
              <a:t>function </a:t>
            </a:r>
            <a:r>
              <a:rPr lang="en-US" sz="1600" b="1" dirty="0" err="1">
                <a:solidFill>
                  <a:srgbClr val="FFFF00"/>
                </a:solidFill>
                <a:latin typeface="Times New Roman" panose="02020603050405020304" pitchFamily="18" charset="0"/>
                <a:cs typeface="Times New Roman" panose="02020603050405020304" pitchFamily="18" charset="0"/>
              </a:rPr>
              <a:t>looseIdentical</a:t>
            </a:r>
            <a:r>
              <a:rPr lang="en-US" sz="1600" b="1" dirty="0">
                <a:solidFill>
                  <a:srgbClr val="FFFF00"/>
                </a:solidFill>
                <a:latin typeface="Times New Roman" panose="02020603050405020304" pitchFamily="18" charset="0"/>
                <a:cs typeface="Times New Roman" panose="02020603050405020304" pitchFamily="18" charset="0"/>
              </a:rPr>
              <a:t>(a, b) {</a:t>
            </a:r>
          </a:p>
          <a:p>
            <a:r>
              <a:rPr lang="en-US" sz="1600" b="1" dirty="0">
                <a:solidFill>
                  <a:srgbClr val="FFFF00"/>
                </a:solidFill>
                <a:latin typeface="Times New Roman" panose="02020603050405020304" pitchFamily="18" charset="0"/>
                <a:cs typeface="Times New Roman" panose="02020603050405020304" pitchFamily="18" charset="0"/>
              </a:rPr>
              <a:t>        return a === b || </a:t>
            </a:r>
            <a:r>
              <a:rPr lang="en-US" sz="1600" b="1" dirty="0" err="1">
                <a:solidFill>
                  <a:srgbClr val="FFFF00"/>
                </a:solidFill>
                <a:latin typeface="Times New Roman" panose="02020603050405020304" pitchFamily="18" charset="0"/>
                <a:cs typeface="Times New Roman" panose="02020603050405020304" pitchFamily="18" charset="0"/>
              </a:rPr>
              <a:t>typeof</a:t>
            </a:r>
            <a:r>
              <a:rPr lang="en-US" sz="1600" b="1" dirty="0">
                <a:solidFill>
                  <a:srgbClr val="FFFF00"/>
                </a:solidFill>
                <a:latin typeface="Times New Roman" panose="02020603050405020304" pitchFamily="18" charset="0"/>
                <a:cs typeface="Times New Roman" panose="02020603050405020304" pitchFamily="18" charset="0"/>
              </a:rPr>
              <a:t> a === "number" &amp;&amp; </a:t>
            </a:r>
            <a:r>
              <a:rPr lang="en-US" sz="1600" b="1" dirty="0" err="1">
                <a:solidFill>
                  <a:srgbClr val="FFFF00"/>
                </a:solidFill>
                <a:latin typeface="Times New Roman" panose="02020603050405020304" pitchFamily="18" charset="0"/>
                <a:cs typeface="Times New Roman" panose="02020603050405020304" pitchFamily="18" charset="0"/>
              </a:rPr>
              <a:t>typeof</a:t>
            </a:r>
            <a:r>
              <a:rPr lang="en-US" sz="1600" b="1" dirty="0">
                <a:solidFill>
                  <a:srgbClr val="FFFF00"/>
                </a:solidFill>
                <a:latin typeface="Times New Roman" panose="02020603050405020304" pitchFamily="18" charset="0"/>
                <a:cs typeface="Times New Roman" panose="02020603050405020304" pitchFamily="18" charset="0"/>
              </a:rPr>
              <a:t> b === "number" &amp;&amp; </a:t>
            </a:r>
            <a:r>
              <a:rPr lang="en-US" sz="1600" b="1" dirty="0" err="1">
                <a:solidFill>
                  <a:srgbClr val="FFFF00"/>
                </a:solidFill>
                <a:latin typeface="Times New Roman" panose="02020603050405020304" pitchFamily="18" charset="0"/>
                <a:cs typeface="Times New Roman" panose="02020603050405020304" pitchFamily="18" charset="0"/>
              </a:rPr>
              <a:t>isNaN</a:t>
            </a:r>
            <a:r>
              <a:rPr lang="en-US" sz="1600" b="1" dirty="0">
                <a:solidFill>
                  <a:srgbClr val="FFFF00"/>
                </a:solidFill>
                <a:latin typeface="Times New Roman" panose="02020603050405020304" pitchFamily="18" charset="0"/>
                <a:cs typeface="Times New Roman" panose="02020603050405020304" pitchFamily="18" charset="0"/>
              </a:rPr>
              <a:t>(a) &amp;&amp; </a:t>
            </a:r>
            <a:r>
              <a:rPr lang="en-US" sz="1600" b="1" dirty="0" err="1">
                <a:solidFill>
                  <a:srgbClr val="FFFF00"/>
                </a:solidFill>
                <a:latin typeface="Times New Roman" panose="02020603050405020304" pitchFamily="18" charset="0"/>
                <a:cs typeface="Times New Roman" panose="02020603050405020304" pitchFamily="18" charset="0"/>
              </a:rPr>
              <a:t>isNaN</a:t>
            </a:r>
            <a:r>
              <a:rPr lang="en-US" sz="1600" b="1" dirty="0">
                <a:solidFill>
                  <a:srgbClr val="FFFF00"/>
                </a:solidFill>
                <a:latin typeface="Times New Roman" panose="02020603050405020304" pitchFamily="18" charset="0"/>
                <a:cs typeface="Times New Roman" panose="02020603050405020304" pitchFamily="18" charset="0"/>
              </a:rPr>
              <a:t>(b);</a:t>
            </a:r>
          </a:p>
          <a:p>
            <a:r>
              <a:rPr lang="en-US" sz="1600" b="1" dirty="0">
                <a:solidFill>
                  <a:srgbClr val="FFFF00"/>
                </a:solidFill>
                <a:latin typeface="Times New Roman" panose="02020603050405020304" pitchFamily="18" charset="0"/>
                <a:cs typeface="Times New Roman" panose="02020603050405020304" pitchFamily="18" charset="0"/>
              </a:rPr>
              <a:t>    }</a:t>
            </a:r>
          </a:p>
          <a:p>
            <a:endParaRPr lang="en-US" b="1" dirty="0">
              <a:solidFill>
                <a:srgbClr val="FFFF00"/>
              </a:solidFill>
            </a:endParaRPr>
          </a:p>
        </p:txBody>
      </p:sp>
    </p:spTree>
    <p:extLst>
      <p:ext uri="{BB962C8B-B14F-4D97-AF65-F5344CB8AC3E}">
        <p14:creationId xmlns:p14="http://schemas.microsoft.com/office/powerpoint/2010/main" val="1144883339"/>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defRPr/>
            </a:pPr>
            <a:r>
              <a:rPr lang="en-US" sz="2500" dirty="0">
                <a:latin typeface="Times New Roman" panose="02020603050405020304" pitchFamily="18" charset="0"/>
                <a:cs typeface="Times New Roman" panose="02020603050405020304" pitchFamily="18" charset="0"/>
              </a:rPr>
              <a:t>Binding </a:t>
            </a:r>
            <a:r>
              <a:rPr lang="en-US" sz="2500" dirty="0" smtClean="0">
                <a:latin typeface="Times New Roman" panose="02020603050405020304" pitchFamily="18" charset="0"/>
                <a:cs typeface="Times New Roman" panose="02020603050405020304" pitchFamily="18" charset="0"/>
              </a:rPr>
              <a:t>(14)</a:t>
            </a:r>
            <a:endParaRPr lang="en-US" sz="2500" dirty="0">
              <a:latin typeface="Times New Roman" panose="02020603050405020304" pitchFamily="18" charset="0"/>
              <a:cs typeface="Times New Roman" panose="02020603050405020304" pitchFamily="18" charset="0"/>
            </a:endParaRPr>
          </a:p>
        </p:txBody>
      </p:sp>
      <p:sp>
        <p:nvSpPr>
          <p:cNvPr id="24579" name="Content Placeholder 2"/>
          <p:cNvSpPr>
            <a:spLocks noGrp="1"/>
          </p:cNvSpPr>
          <p:nvPr>
            <p:ph sz="quarter" idx="13"/>
          </p:nvPr>
        </p:nvSpPr>
        <p:spPr/>
        <p:txBody>
          <a:bodyPr/>
          <a:lstStyle/>
          <a:p>
            <a:r>
              <a:rPr lang="en-US" b="1" dirty="0" smtClean="0">
                <a:latin typeface="Times New Roman" panose="02020603050405020304" pitchFamily="18" charset="0"/>
                <a:cs typeface="Times New Roman" panose="02020603050405020304" pitchFamily="18" charset="0"/>
              </a:rPr>
              <a:t>How does Angular </a:t>
            </a:r>
            <a:r>
              <a:rPr lang="en-US" b="1" dirty="0" smtClean="0">
                <a:latin typeface="Times New Roman" panose="02020603050405020304" pitchFamily="18" charset="0"/>
                <a:cs typeface="Times New Roman" panose="02020603050405020304" pitchFamily="18" charset="0"/>
              </a:rPr>
              <a:t>handle </a:t>
            </a:r>
            <a:r>
              <a:rPr lang="en-US" b="1" dirty="0" smtClean="0">
                <a:latin typeface="Times New Roman" panose="02020603050405020304" pitchFamily="18" charset="0"/>
                <a:cs typeface="Times New Roman" panose="02020603050405020304" pitchFamily="18" charset="0"/>
              </a:rPr>
              <a:t>binding?</a:t>
            </a:r>
          </a:p>
          <a:p>
            <a:pPr lvl="1"/>
            <a:r>
              <a:rPr lang="en-US" b="1" dirty="0">
                <a:latin typeface="Times New Roman" panose="02020603050405020304" pitchFamily="18" charset="0"/>
                <a:cs typeface="Times New Roman" panose="02020603050405020304" pitchFamily="18" charset="0"/>
              </a:rPr>
              <a:t>Change </a:t>
            </a:r>
            <a:r>
              <a:rPr lang="en-US" b="1" dirty="0" smtClean="0">
                <a:latin typeface="Times New Roman" panose="02020603050405020304" pitchFamily="18" charset="0"/>
                <a:cs typeface="Times New Roman" panose="02020603050405020304" pitchFamily="18" charset="0"/>
              </a:rPr>
              <a:t>Detection</a:t>
            </a:r>
          </a:p>
          <a:p>
            <a:pPr lvl="2"/>
            <a:r>
              <a:rPr lang="en-US" sz="2000" dirty="0">
                <a:latin typeface="Times New Roman" panose="02020603050405020304" pitchFamily="18" charset="0"/>
                <a:cs typeface="Times New Roman" panose="02020603050405020304" pitchFamily="18" charset="0"/>
              </a:rPr>
              <a:t>W</a:t>
            </a:r>
            <a:r>
              <a:rPr lang="en-US" sz="2000" dirty="0" smtClean="0">
                <a:latin typeface="Times New Roman" panose="02020603050405020304" pitchFamily="18" charset="0"/>
                <a:cs typeface="Times New Roman" panose="02020603050405020304" pitchFamily="18" charset="0"/>
              </a:rPr>
              <a:t>e </a:t>
            </a:r>
            <a:r>
              <a:rPr lang="en-US" sz="2000" dirty="0">
                <a:latin typeface="Times New Roman" panose="02020603050405020304" pitchFamily="18" charset="0"/>
                <a:cs typeface="Times New Roman" panose="02020603050405020304" pitchFamily="18" charset="0"/>
              </a:rPr>
              <a:t>now know when change detection is triggered, but how is it </a:t>
            </a:r>
            <a:r>
              <a:rPr lang="en-US" sz="2000" dirty="0" smtClean="0">
                <a:latin typeface="Times New Roman" panose="02020603050405020304" pitchFamily="18" charset="0"/>
                <a:cs typeface="Times New Roman" panose="02020603050405020304" pitchFamily="18" charset="0"/>
              </a:rPr>
              <a:t>performed? In </a:t>
            </a:r>
            <a:r>
              <a:rPr lang="en-US" sz="2000" dirty="0" smtClean="0">
                <a:latin typeface="Times New Roman" panose="02020603050405020304" pitchFamily="18" charset="0"/>
                <a:cs typeface="Times New Roman" panose="02020603050405020304" pitchFamily="18" charset="0"/>
              </a:rPr>
              <a:t>Angular,</a:t>
            </a:r>
            <a:r>
              <a:rPr lang="en-US" sz="2000" dirty="0">
                <a:latin typeface="Times New Roman" panose="02020603050405020304" pitchFamily="18" charset="0"/>
                <a:cs typeface="Times New Roman" panose="02020603050405020304" pitchFamily="18" charset="0"/>
              </a:rPr>
              <a:t> </a:t>
            </a:r>
            <a:r>
              <a:rPr lang="en-US" sz="2000" b="1" dirty="0">
                <a:latin typeface="Times New Roman" panose="02020603050405020304" pitchFamily="18" charset="0"/>
                <a:cs typeface="Times New Roman" panose="02020603050405020304" pitchFamily="18" charset="0"/>
              </a:rPr>
              <a:t>each component has its own change </a:t>
            </a:r>
            <a:r>
              <a:rPr lang="en-US" sz="2000" b="1" dirty="0" smtClean="0">
                <a:latin typeface="Times New Roman" panose="02020603050405020304" pitchFamily="18" charset="0"/>
                <a:cs typeface="Times New Roman" panose="02020603050405020304" pitchFamily="18" charset="0"/>
              </a:rPr>
              <a:t>detector</a:t>
            </a:r>
            <a:r>
              <a:rPr lang="en-US" sz="2000" dirty="0" smtClean="0">
                <a:latin typeface="Times New Roman" panose="02020603050405020304" pitchFamily="18" charset="0"/>
                <a:cs typeface="Times New Roman" panose="02020603050405020304" pitchFamily="18" charset="0"/>
              </a:rPr>
              <a:t>,</a:t>
            </a:r>
          </a:p>
          <a:p>
            <a:pPr marL="914400" lvl="2" indent="0">
              <a:buNone/>
            </a:pPr>
            <a:r>
              <a:rPr lang="en-US" sz="2000" dirty="0" smtClean="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 which is created at application startup </a:t>
            </a:r>
            <a:r>
              <a:rPr lang="en-US" sz="2000" dirty="0" smtClean="0">
                <a:latin typeface="Times New Roman" panose="02020603050405020304" pitchFamily="18" charset="0"/>
                <a:cs typeface="Times New Roman" panose="02020603050405020304" pitchFamily="18" charset="0"/>
              </a:rPr>
              <a:t>time</a:t>
            </a:r>
          </a:p>
          <a:p>
            <a:pPr marL="914400" lvl="2" indent="0">
              <a:buNone/>
            </a:pPr>
            <a:endParaRPr lang="en-US" sz="2000" dirty="0" smtClean="0"/>
          </a:p>
          <a:p>
            <a:pPr marL="914400" lvl="2" indent="0">
              <a:buNone/>
            </a:pPr>
            <a:endParaRPr lang="en-US" sz="2000" dirty="0"/>
          </a:p>
          <a:p>
            <a:pPr marL="914400" lvl="2" indent="0">
              <a:buNone/>
            </a:pPr>
            <a:endParaRPr lang="en-US" sz="2000" b="1" dirty="0" smtClean="0"/>
          </a:p>
          <a:p>
            <a:pPr marL="457200" lvl="1" indent="0">
              <a:buNone/>
            </a:pPr>
            <a:endParaRPr lang="en-US" b="1" dirty="0"/>
          </a:p>
          <a:p>
            <a:pPr lvl="1"/>
            <a:endParaRPr lang="en-US" b="1" dirty="0" smtClean="0"/>
          </a:p>
          <a:p>
            <a:pPr marL="914400" lvl="2" indent="0">
              <a:buNone/>
            </a:pPr>
            <a:endParaRPr lang="en-US" dirty="0"/>
          </a:p>
          <a:p>
            <a:pPr marL="742950" lvl="2" indent="-342900"/>
            <a:endParaRPr lang="en-US" altLang="en-US" sz="2000" dirty="0"/>
          </a:p>
          <a:p>
            <a:pPr marL="914400" lvl="2" indent="0">
              <a:buNone/>
            </a:pPr>
            <a:endParaRPr lang="en-US" altLang="en-US" sz="2000" dirty="0"/>
          </a:p>
        </p:txBody>
      </p:sp>
      <p:sp>
        <p:nvSpPr>
          <p:cNvPr id="4" name="Rounded Rectangle 3"/>
          <p:cNvSpPr/>
          <p:nvPr/>
        </p:nvSpPr>
        <p:spPr>
          <a:xfrm>
            <a:off x="1447800" y="2647950"/>
            <a:ext cx="7162800" cy="2057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rgbClr val="FFFF00"/>
                </a:solidFill>
              </a:rPr>
              <a:t>_</a:t>
            </a:r>
            <a:r>
              <a:rPr lang="en-US" sz="1100" b="1" dirty="0">
                <a:solidFill>
                  <a:srgbClr val="FFFF00"/>
                </a:solidFill>
                <a:latin typeface="Times New Roman" panose="02020603050405020304" pitchFamily="18" charset="0"/>
                <a:cs typeface="Times New Roman" panose="02020603050405020304" pitchFamily="18" charset="0"/>
              </a:rPr>
              <a:t>View_ChildComponent0.prototype.detectChangesInternal = function(</a:t>
            </a:r>
            <a:r>
              <a:rPr lang="en-US" sz="1100" b="1" dirty="0" err="1">
                <a:solidFill>
                  <a:srgbClr val="FFFF00"/>
                </a:solidFill>
                <a:latin typeface="Times New Roman" panose="02020603050405020304" pitchFamily="18" charset="0"/>
                <a:cs typeface="Times New Roman" panose="02020603050405020304" pitchFamily="18" charset="0"/>
              </a:rPr>
              <a:t>throwOnChange</a:t>
            </a:r>
            <a:r>
              <a:rPr lang="en-US" sz="1100" b="1" dirty="0">
                <a:solidFill>
                  <a:srgbClr val="FFFF00"/>
                </a:solidFill>
                <a:latin typeface="Times New Roman" panose="02020603050405020304" pitchFamily="18" charset="0"/>
                <a:cs typeface="Times New Roman" panose="02020603050405020304" pitchFamily="18" charset="0"/>
              </a:rPr>
              <a:t>) {</a:t>
            </a:r>
          </a:p>
          <a:p>
            <a:r>
              <a:rPr lang="en-US" sz="1100" b="1" dirty="0">
                <a:solidFill>
                  <a:srgbClr val="FFFF00"/>
                </a:solidFill>
                <a:latin typeface="Times New Roman" panose="02020603050405020304" pitchFamily="18" charset="0"/>
                <a:cs typeface="Times New Roman" panose="02020603050405020304" pitchFamily="18" charset="0"/>
              </a:rPr>
              <a:t>  </a:t>
            </a:r>
            <a:r>
              <a:rPr lang="en-US" sz="1100" b="1" dirty="0" err="1">
                <a:solidFill>
                  <a:srgbClr val="FFFF00"/>
                </a:solidFill>
                <a:latin typeface="Times New Roman" panose="02020603050405020304" pitchFamily="18" charset="0"/>
                <a:cs typeface="Times New Roman" panose="02020603050405020304" pitchFamily="18" charset="0"/>
              </a:rPr>
              <a:t>var</a:t>
            </a:r>
            <a:r>
              <a:rPr lang="en-US" sz="1100" b="1" dirty="0">
                <a:solidFill>
                  <a:srgbClr val="FFFF00"/>
                </a:solidFill>
                <a:latin typeface="Times New Roman" panose="02020603050405020304" pitchFamily="18" charset="0"/>
                <a:cs typeface="Times New Roman" panose="02020603050405020304" pitchFamily="18" charset="0"/>
              </a:rPr>
              <a:t> self = this;</a:t>
            </a:r>
          </a:p>
          <a:p>
            <a:r>
              <a:rPr lang="en-US" sz="1100" b="1" dirty="0">
                <a:solidFill>
                  <a:srgbClr val="FFFF00"/>
                </a:solidFill>
                <a:latin typeface="Times New Roman" panose="02020603050405020304" pitchFamily="18" charset="0"/>
                <a:cs typeface="Times New Roman" panose="02020603050405020304" pitchFamily="18" charset="0"/>
              </a:rPr>
              <a:t>  </a:t>
            </a:r>
            <a:r>
              <a:rPr lang="en-US" sz="1100" b="1" dirty="0" err="1">
                <a:solidFill>
                  <a:srgbClr val="FFFF00"/>
                </a:solidFill>
                <a:latin typeface="Times New Roman" panose="02020603050405020304" pitchFamily="18" charset="0"/>
                <a:cs typeface="Times New Roman" panose="02020603050405020304" pitchFamily="18" charset="0"/>
              </a:rPr>
              <a:t>self.detectContentChildrenChanges</a:t>
            </a:r>
            <a:r>
              <a:rPr lang="en-US" sz="1100" b="1" dirty="0">
                <a:solidFill>
                  <a:srgbClr val="FFFF00"/>
                </a:solidFill>
                <a:latin typeface="Times New Roman" panose="02020603050405020304" pitchFamily="18" charset="0"/>
                <a:cs typeface="Times New Roman" panose="02020603050405020304" pitchFamily="18" charset="0"/>
              </a:rPr>
              <a:t>(</a:t>
            </a:r>
            <a:r>
              <a:rPr lang="en-US" sz="1100" b="1" dirty="0" err="1">
                <a:solidFill>
                  <a:srgbClr val="FFFF00"/>
                </a:solidFill>
                <a:latin typeface="Times New Roman" panose="02020603050405020304" pitchFamily="18" charset="0"/>
                <a:cs typeface="Times New Roman" panose="02020603050405020304" pitchFamily="18" charset="0"/>
              </a:rPr>
              <a:t>throwOnChange</a:t>
            </a:r>
            <a:r>
              <a:rPr lang="en-US" sz="1100" b="1" dirty="0">
                <a:solidFill>
                  <a:srgbClr val="FFFF00"/>
                </a:solidFill>
                <a:latin typeface="Times New Roman" panose="02020603050405020304" pitchFamily="18" charset="0"/>
                <a:cs typeface="Times New Roman" panose="02020603050405020304" pitchFamily="18" charset="0"/>
              </a:rPr>
              <a:t>);</a:t>
            </a:r>
          </a:p>
          <a:p>
            <a:r>
              <a:rPr lang="en-US" sz="1100" b="1" dirty="0">
                <a:solidFill>
                  <a:srgbClr val="FFFF00"/>
                </a:solidFill>
                <a:latin typeface="Times New Roman" panose="02020603050405020304" pitchFamily="18" charset="0"/>
                <a:cs typeface="Times New Roman" panose="02020603050405020304" pitchFamily="18" charset="0"/>
              </a:rPr>
              <a:t>  </a:t>
            </a:r>
            <a:r>
              <a:rPr lang="en-US" sz="1100" b="1" dirty="0" err="1">
                <a:solidFill>
                  <a:srgbClr val="FFFF00"/>
                </a:solidFill>
                <a:latin typeface="Times New Roman" panose="02020603050405020304" pitchFamily="18" charset="0"/>
                <a:cs typeface="Times New Roman" panose="02020603050405020304" pitchFamily="18" charset="0"/>
              </a:rPr>
              <a:t>self.debug</a:t>
            </a:r>
            <a:r>
              <a:rPr lang="en-US" sz="1100" b="1" dirty="0">
                <a:solidFill>
                  <a:srgbClr val="FFFF00"/>
                </a:solidFill>
                <a:latin typeface="Times New Roman" panose="02020603050405020304" pitchFamily="18" charset="0"/>
                <a:cs typeface="Times New Roman" panose="02020603050405020304" pitchFamily="18" charset="0"/>
              </a:rPr>
              <a:t>(2,1,8);</a:t>
            </a:r>
          </a:p>
          <a:p>
            <a:r>
              <a:rPr lang="en-US" sz="1100" b="1" dirty="0">
                <a:solidFill>
                  <a:srgbClr val="FFFF00"/>
                </a:solidFill>
                <a:latin typeface="Times New Roman" panose="02020603050405020304" pitchFamily="18" charset="0"/>
                <a:cs typeface="Times New Roman" panose="02020603050405020304" pitchFamily="18" charset="0"/>
              </a:rPr>
              <a:t>  </a:t>
            </a:r>
            <a:r>
              <a:rPr lang="en-US" sz="1100" b="1" dirty="0" err="1">
                <a:solidFill>
                  <a:srgbClr val="FFFF00"/>
                </a:solidFill>
                <a:latin typeface="Times New Roman" panose="02020603050405020304" pitchFamily="18" charset="0"/>
                <a:cs typeface="Times New Roman" panose="02020603050405020304" pitchFamily="18" charset="0"/>
              </a:rPr>
              <a:t>var</a:t>
            </a:r>
            <a:r>
              <a:rPr lang="en-US" sz="1100" b="1" dirty="0">
                <a:solidFill>
                  <a:srgbClr val="FFFF00"/>
                </a:solidFill>
                <a:latin typeface="Times New Roman" panose="02020603050405020304" pitchFamily="18" charset="0"/>
                <a:cs typeface="Times New Roman" panose="02020603050405020304" pitchFamily="18" charset="0"/>
              </a:rPr>
              <a:t> currVal_0 = jit_interpolate5(1,'\n      I am child component\n      ',self.context.name,'\n      ');</a:t>
            </a:r>
          </a:p>
          <a:p>
            <a:r>
              <a:rPr lang="en-US" sz="1100" b="1" dirty="0">
                <a:solidFill>
                  <a:srgbClr val="FFFF00"/>
                </a:solidFill>
                <a:latin typeface="Times New Roman" panose="02020603050405020304" pitchFamily="18" charset="0"/>
                <a:cs typeface="Times New Roman" panose="02020603050405020304" pitchFamily="18" charset="0"/>
              </a:rPr>
              <a:t>  if (jit_checkBinding6(throwOnChange,self._expr_0,currVal_0)) {</a:t>
            </a:r>
          </a:p>
          <a:p>
            <a:r>
              <a:rPr lang="en-US" sz="1100" b="1" dirty="0">
                <a:solidFill>
                  <a:srgbClr val="FFFF00"/>
                </a:solidFill>
                <a:latin typeface="Times New Roman" panose="02020603050405020304" pitchFamily="18" charset="0"/>
                <a:cs typeface="Times New Roman" panose="02020603050405020304" pitchFamily="18" charset="0"/>
              </a:rPr>
              <a:t>    </a:t>
            </a:r>
            <a:r>
              <a:rPr lang="en-US" sz="1100" b="1" dirty="0" err="1">
                <a:solidFill>
                  <a:srgbClr val="FFFF00"/>
                </a:solidFill>
                <a:latin typeface="Times New Roman" panose="02020603050405020304" pitchFamily="18" charset="0"/>
                <a:cs typeface="Times New Roman" panose="02020603050405020304" pitchFamily="18" charset="0"/>
              </a:rPr>
              <a:t>self.renderer.setText</a:t>
            </a:r>
            <a:r>
              <a:rPr lang="en-US" sz="1100" b="1" dirty="0">
                <a:solidFill>
                  <a:srgbClr val="FFFF00"/>
                </a:solidFill>
                <a:latin typeface="Times New Roman" panose="02020603050405020304" pitchFamily="18" charset="0"/>
                <a:cs typeface="Times New Roman" panose="02020603050405020304" pitchFamily="18" charset="0"/>
              </a:rPr>
              <a:t>(self._text_2,currVal_0);</a:t>
            </a:r>
          </a:p>
          <a:p>
            <a:r>
              <a:rPr lang="en-US" sz="1100" b="1" dirty="0">
                <a:solidFill>
                  <a:srgbClr val="FFFF00"/>
                </a:solidFill>
                <a:latin typeface="Times New Roman" panose="02020603050405020304" pitchFamily="18" charset="0"/>
                <a:cs typeface="Times New Roman" panose="02020603050405020304" pitchFamily="18" charset="0"/>
              </a:rPr>
              <a:t>    self._expr_0 = currVal_0;</a:t>
            </a:r>
          </a:p>
          <a:p>
            <a:r>
              <a:rPr lang="en-US" sz="1100" b="1" dirty="0">
                <a:solidFill>
                  <a:srgbClr val="FFFF00"/>
                </a:solidFill>
                <a:latin typeface="Times New Roman" panose="02020603050405020304" pitchFamily="18" charset="0"/>
                <a:cs typeface="Times New Roman" panose="02020603050405020304" pitchFamily="18" charset="0"/>
              </a:rPr>
              <a:t>  }</a:t>
            </a:r>
          </a:p>
          <a:p>
            <a:r>
              <a:rPr lang="en-US" sz="1100" b="1" dirty="0">
                <a:solidFill>
                  <a:srgbClr val="FFFF00"/>
                </a:solidFill>
                <a:latin typeface="Times New Roman" panose="02020603050405020304" pitchFamily="18" charset="0"/>
                <a:cs typeface="Times New Roman" panose="02020603050405020304" pitchFamily="18" charset="0"/>
              </a:rPr>
              <a:t>  </a:t>
            </a:r>
            <a:r>
              <a:rPr lang="en-US" sz="1100" b="1" dirty="0" err="1">
                <a:solidFill>
                  <a:srgbClr val="FFFF00"/>
                </a:solidFill>
                <a:latin typeface="Times New Roman" panose="02020603050405020304" pitchFamily="18" charset="0"/>
                <a:cs typeface="Times New Roman" panose="02020603050405020304" pitchFamily="18" charset="0"/>
              </a:rPr>
              <a:t>self.detectViewChildrenChanges</a:t>
            </a:r>
            <a:r>
              <a:rPr lang="en-US" sz="1100" b="1" dirty="0">
                <a:solidFill>
                  <a:srgbClr val="FFFF00"/>
                </a:solidFill>
                <a:latin typeface="Times New Roman" panose="02020603050405020304" pitchFamily="18" charset="0"/>
                <a:cs typeface="Times New Roman" panose="02020603050405020304" pitchFamily="18" charset="0"/>
              </a:rPr>
              <a:t>(</a:t>
            </a:r>
            <a:r>
              <a:rPr lang="en-US" sz="1100" b="1" dirty="0" err="1">
                <a:solidFill>
                  <a:srgbClr val="FFFF00"/>
                </a:solidFill>
                <a:latin typeface="Times New Roman" panose="02020603050405020304" pitchFamily="18" charset="0"/>
                <a:cs typeface="Times New Roman" panose="02020603050405020304" pitchFamily="18" charset="0"/>
              </a:rPr>
              <a:t>throwOnChange</a:t>
            </a:r>
            <a:r>
              <a:rPr lang="en-US" sz="1100" b="1" dirty="0">
                <a:solidFill>
                  <a:srgbClr val="FFFF00"/>
                </a:solidFill>
                <a:latin typeface="Times New Roman" panose="02020603050405020304" pitchFamily="18" charset="0"/>
                <a:cs typeface="Times New Roman" panose="02020603050405020304" pitchFamily="18" charset="0"/>
              </a:rPr>
              <a:t>);</a:t>
            </a:r>
          </a:p>
          <a:p>
            <a:r>
              <a:rPr lang="en-US" sz="1100" b="1" dirty="0">
                <a:solidFill>
                  <a:srgbClr val="FFFF00"/>
                </a:solidFill>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158753280"/>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defRPr/>
            </a:pPr>
            <a:r>
              <a:rPr lang="en-US" sz="2500" dirty="0">
                <a:latin typeface="Times New Roman" panose="02020603050405020304" pitchFamily="18" charset="0"/>
                <a:cs typeface="Times New Roman" panose="02020603050405020304" pitchFamily="18" charset="0"/>
              </a:rPr>
              <a:t>Binding </a:t>
            </a:r>
            <a:r>
              <a:rPr lang="en-US" sz="2500" dirty="0" smtClean="0">
                <a:latin typeface="Times New Roman" panose="02020603050405020304" pitchFamily="18" charset="0"/>
                <a:cs typeface="Times New Roman" panose="02020603050405020304" pitchFamily="18" charset="0"/>
              </a:rPr>
              <a:t>(15)</a:t>
            </a:r>
            <a:endParaRPr lang="en-US" sz="2500" dirty="0">
              <a:latin typeface="Times New Roman" panose="02020603050405020304" pitchFamily="18" charset="0"/>
              <a:cs typeface="Times New Roman" panose="02020603050405020304" pitchFamily="18" charset="0"/>
            </a:endParaRPr>
          </a:p>
        </p:txBody>
      </p:sp>
      <p:sp>
        <p:nvSpPr>
          <p:cNvPr id="24579" name="Content Placeholder 2"/>
          <p:cNvSpPr>
            <a:spLocks noGrp="1"/>
          </p:cNvSpPr>
          <p:nvPr>
            <p:ph sz="quarter" idx="13"/>
          </p:nvPr>
        </p:nvSpPr>
        <p:spPr/>
        <p:txBody>
          <a:bodyPr/>
          <a:lstStyle/>
          <a:p>
            <a:r>
              <a:rPr lang="en-US" b="1" dirty="0" smtClean="0">
                <a:latin typeface="Times New Roman" panose="02020603050405020304" pitchFamily="18" charset="0"/>
                <a:cs typeface="Times New Roman" panose="02020603050405020304" pitchFamily="18" charset="0"/>
              </a:rPr>
              <a:t>How does Angular </a:t>
            </a:r>
            <a:r>
              <a:rPr lang="en-US" b="1" dirty="0" smtClean="0">
                <a:latin typeface="Times New Roman" panose="02020603050405020304" pitchFamily="18" charset="0"/>
                <a:cs typeface="Times New Roman" panose="02020603050405020304" pitchFamily="18" charset="0"/>
              </a:rPr>
              <a:t>handle </a:t>
            </a:r>
            <a:r>
              <a:rPr lang="en-US" b="1" dirty="0" smtClean="0">
                <a:latin typeface="Times New Roman" panose="02020603050405020304" pitchFamily="18" charset="0"/>
                <a:cs typeface="Times New Roman" panose="02020603050405020304" pitchFamily="18" charset="0"/>
              </a:rPr>
              <a:t>binding?</a:t>
            </a:r>
          </a:p>
          <a:p>
            <a:pPr lvl="1"/>
            <a:r>
              <a:rPr lang="en-US" b="1" dirty="0">
                <a:latin typeface="Times New Roman" panose="02020603050405020304" pitchFamily="18" charset="0"/>
                <a:cs typeface="Times New Roman" panose="02020603050405020304" pitchFamily="18" charset="0"/>
              </a:rPr>
              <a:t>Change </a:t>
            </a:r>
            <a:r>
              <a:rPr lang="en-US" b="1" dirty="0" smtClean="0">
                <a:latin typeface="Times New Roman" panose="02020603050405020304" pitchFamily="18" charset="0"/>
                <a:cs typeface="Times New Roman" panose="02020603050405020304" pitchFamily="18" charset="0"/>
              </a:rPr>
              <a:t>Detection</a:t>
            </a:r>
          </a:p>
          <a:p>
            <a:pPr lvl="2"/>
            <a:r>
              <a:rPr lang="en-US" sz="1600" dirty="0">
                <a:latin typeface="Times New Roman" panose="02020603050405020304" pitchFamily="18" charset="0"/>
                <a:cs typeface="Times New Roman" panose="02020603050405020304" pitchFamily="18" charset="0"/>
              </a:rPr>
              <a:t>As we know, an Angular application consists of a component tree, the logical result is that we’re having a </a:t>
            </a:r>
            <a:r>
              <a:rPr lang="en-US" sz="1600" b="1" dirty="0">
                <a:latin typeface="Times New Roman" panose="02020603050405020304" pitchFamily="18" charset="0"/>
                <a:cs typeface="Times New Roman" panose="02020603050405020304" pitchFamily="18" charset="0"/>
              </a:rPr>
              <a:t>change detector tree</a:t>
            </a:r>
            <a:r>
              <a:rPr lang="en-US" sz="1600" dirty="0">
                <a:latin typeface="Times New Roman" panose="02020603050405020304" pitchFamily="18" charset="0"/>
                <a:cs typeface="Times New Roman" panose="02020603050405020304" pitchFamily="18" charset="0"/>
              </a:rPr>
              <a:t> too</a:t>
            </a:r>
          </a:p>
          <a:p>
            <a:pPr lvl="2"/>
            <a:r>
              <a:rPr lang="en-US" sz="1600" dirty="0">
                <a:latin typeface="Times New Roman" panose="02020603050405020304" pitchFamily="18" charset="0"/>
                <a:cs typeface="Times New Roman" panose="02020603050405020304" pitchFamily="18" charset="0"/>
              </a:rPr>
              <a:t>Change Detection is always performed in the </a:t>
            </a:r>
            <a:r>
              <a:rPr lang="en-US" sz="1600" b="1" dirty="0">
                <a:latin typeface="Times New Roman" panose="02020603050405020304" pitchFamily="18" charset="0"/>
                <a:cs typeface="Times New Roman" panose="02020603050405020304" pitchFamily="18" charset="0"/>
              </a:rPr>
              <a:t>same </a:t>
            </a:r>
            <a:r>
              <a:rPr lang="en-US" sz="1600" b="1" dirty="0" smtClean="0">
                <a:latin typeface="Times New Roman" panose="02020603050405020304" pitchFamily="18" charset="0"/>
                <a:cs typeface="Times New Roman" panose="02020603050405020304" pitchFamily="18" charset="0"/>
              </a:rPr>
              <a:t>order </a:t>
            </a:r>
            <a:r>
              <a:rPr lang="en-US" sz="1600" dirty="0" smtClean="0">
                <a:latin typeface="Times New Roman" panose="02020603050405020304" pitchFamily="18" charset="0"/>
                <a:cs typeface="Times New Roman" panose="02020603050405020304" pitchFamily="18" charset="0"/>
              </a:rPr>
              <a:t>starting </a:t>
            </a:r>
            <a:r>
              <a:rPr lang="en-US" sz="1600" dirty="0">
                <a:latin typeface="Times New Roman" panose="02020603050405020304" pitchFamily="18" charset="0"/>
                <a:cs typeface="Times New Roman" panose="02020603050405020304" pitchFamily="18" charset="0"/>
              </a:rPr>
              <a:t>from </a:t>
            </a:r>
            <a:r>
              <a:rPr lang="en-US" sz="1600" dirty="0" smtClean="0">
                <a:latin typeface="Times New Roman" panose="02020603050405020304" pitchFamily="18" charset="0"/>
                <a:cs typeface="Times New Roman" panose="02020603050405020304" pitchFamily="18" charset="0"/>
              </a:rPr>
              <a:t>root</a:t>
            </a:r>
          </a:p>
          <a:p>
            <a:pPr lvl="2"/>
            <a:r>
              <a:rPr lang="en-US" sz="1600" dirty="0" smtClean="0">
                <a:latin typeface="Times New Roman" panose="02020603050405020304" pitchFamily="18" charset="0"/>
                <a:cs typeface="Times New Roman" panose="02020603050405020304" pitchFamily="18" charset="0"/>
              </a:rPr>
              <a:t>By </a:t>
            </a:r>
            <a:r>
              <a:rPr lang="en-US" sz="1600" dirty="0">
                <a:latin typeface="Times New Roman" panose="02020603050405020304" pitchFamily="18" charset="0"/>
                <a:cs typeface="Times New Roman" panose="02020603050405020304" pitchFamily="18" charset="0"/>
              </a:rPr>
              <a:t>default, even if we have to check every single component every single time an event happens, Angular is very fast. It can perform hundreds of thousands of checks within a couple of milliseconds. </a:t>
            </a:r>
            <a:endParaRPr lang="en-US" sz="1600" dirty="0" smtClean="0">
              <a:latin typeface="Times New Roman" panose="02020603050405020304" pitchFamily="18" charset="0"/>
              <a:cs typeface="Times New Roman" panose="02020603050405020304" pitchFamily="18" charset="0"/>
            </a:endParaRPr>
          </a:p>
          <a:p>
            <a:pPr lvl="1"/>
            <a:endParaRPr lang="en-US" b="1" dirty="0" smtClean="0"/>
          </a:p>
          <a:p>
            <a:pPr marL="914400" lvl="2" indent="0">
              <a:buNone/>
            </a:pPr>
            <a:endParaRPr lang="en-US" sz="2000" dirty="0"/>
          </a:p>
          <a:p>
            <a:pPr marL="914400" lvl="2" indent="0">
              <a:buNone/>
            </a:pPr>
            <a:endParaRPr lang="en-US" sz="2000" b="1" dirty="0" smtClean="0"/>
          </a:p>
          <a:p>
            <a:pPr marL="457200" lvl="1" indent="0">
              <a:buNone/>
            </a:pPr>
            <a:endParaRPr lang="en-US" b="1" dirty="0"/>
          </a:p>
          <a:p>
            <a:pPr lvl="1"/>
            <a:endParaRPr lang="en-US" b="1" dirty="0" smtClean="0"/>
          </a:p>
          <a:p>
            <a:pPr marL="914400" lvl="2" indent="0">
              <a:buNone/>
            </a:pPr>
            <a:endParaRPr lang="en-US" dirty="0"/>
          </a:p>
          <a:p>
            <a:pPr marL="742950" lvl="2" indent="-342900"/>
            <a:endParaRPr lang="en-US" altLang="en-US" sz="2000" dirty="0"/>
          </a:p>
          <a:p>
            <a:pPr marL="914400" lvl="2" indent="0">
              <a:buNone/>
            </a:pPr>
            <a:endParaRPr lang="en-US" altLang="en-US" sz="2000" dirty="0"/>
          </a:p>
        </p:txBody>
      </p:sp>
      <p:pic>
        <p:nvPicPr>
          <p:cNvPr id="102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34200" y="3433239"/>
            <a:ext cx="1774825" cy="12192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0"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71800" y="3401489"/>
            <a:ext cx="1981200" cy="119098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029200" y="3405722"/>
            <a:ext cx="1676400" cy="122767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2" name="Picture 4"/>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90600" y="3428168"/>
            <a:ext cx="1828800" cy="118278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49598314"/>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defRPr/>
            </a:pPr>
            <a:r>
              <a:rPr lang="en-US" sz="2500" dirty="0">
                <a:latin typeface="Times New Roman" panose="02020603050405020304" pitchFamily="18" charset="0"/>
                <a:cs typeface="Times New Roman" panose="02020603050405020304" pitchFamily="18" charset="0"/>
              </a:rPr>
              <a:t>Binding </a:t>
            </a:r>
            <a:r>
              <a:rPr lang="en-US" sz="2500" dirty="0" smtClean="0">
                <a:latin typeface="Times New Roman" panose="02020603050405020304" pitchFamily="18" charset="0"/>
                <a:cs typeface="Times New Roman" panose="02020603050405020304" pitchFamily="18" charset="0"/>
              </a:rPr>
              <a:t>(16)</a:t>
            </a:r>
            <a:endParaRPr lang="en-US" sz="2500" dirty="0">
              <a:latin typeface="Times New Roman" panose="02020603050405020304" pitchFamily="18" charset="0"/>
              <a:cs typeface="Times New Roman" panose="02020603050405020304" pitchFamily="18" charset="0"/>
            </a:endParaRPr>
          </a:p>
        </p:txBody>
      </p:sp>
      <p:sp>
        <p:nvSpPr>
          <p:cNvPr id="24579" name="Content Placeholder 2"/>
          <p:cNvSpPr>
            <a:spLocks noGrp="1"/>
          </p:cNvSpPr>
          <p:nvPr>
            <p:ph sz="quarter" idx="13"/>
          </p:nvPr>
        </p:nvSpPr>
        <p:spPr/>
        <p:txBody>
          <a:bodyPr/>
          <a:lstStyle/>
          <a:p>
            <a:r>
              <a:rPr lang="en-US" b="1" dirty="0" smtClean="0">
                <a:latin typeface="Times New Roman" panose="02020603050405020304" pitchFamily="18" charset="0"/>
                <a:cs typeface="Times New Roman" panose="02020603050405020304" pitchFamily="18" charset="0"/>
              </a:rPr>
              <a:t>How does </a:t>
            </a:r>
            <a:r>
              <a:rPr lang="en-US" b="1" dirty="0" smtClean="0">
                <a:latin typeface="Times New Roman" panose="02020603050405020304" pitchFamily="18" charset="0"/>
                <a:cs typeface="Times New Roman" panose="02020603050405020304" pitchFamily="18" charset="0"/>
              </a:rPr>
              <a:t>Angular handle </a:t>
            </a:r>
            <a:r>
              <a:rPr lang="en-US" b="1" dirty="0" smtClean="0">
                <a:latin typeface="Times New Roman" panose="02020603050405020304" pitchFamily="18" charset="0"/>
                <a:cs typeface="Times New Roman" panose="02020603050405020304" pitchFamily="18" charset="0"/>
              </a:rPr>
              <a:t>binding?</a:t>
            </a:r>
          </a:p>
          <a:p>
            <a:pPr lvl="1"/>
            <a:r>
              <a:rPr lang="en-US" b="1" dirty="0">
                <a:latin typeface="Times New Roman" panose="02020603050405020304" pitchFamily="18" charset="0"/>
                <a:cs typeface="Times New Roman" panose="02020603050405020304" pitchFamily="18" charset="0"/>
              </a:rPr>
              <a:t>Change </a:t>
            </a:r>
            <a:r>
              <a:rPr lang="en-US" b="1" dirty="0" smtClean="0">
                <a:latin typeface="Times New Roman" panose="02020603050405020304" pitchFamily="18" charset="0"/>
                <a:cs typeface="Times New Roman" panose="02020603050405020304" pitchFamily="18" charset="0"/>
              </a:rPr>
              <a:t>Detection – Trigger automatically</a:t>
            </a:r>
          </a:p>
          <a:p>
            <a:pPr lvl="2"/>
            <a:r>
              <a:rPr lang="en-US" sz="2000" dirty="0">
                <a:latin typeface="Times New Roman" panose="02020603050405020304" pitchFamily="18" charset="0"/>
                <a:cs typeface="Times New Roman" panose="02020603050405020304" pitchFamily="18" charset="0"/>
              </a:rPr>
              <a:t>Trigger change detection from child component</a:t>
            </a:r>
          </a:p>
          <a:p>
            <a:pPr marL="1600200" lvl="4" indent="-285750">
              <a:buFont typeface="Wingdings" panose="05000000000000000000" pitchFamily="2" charset="2"/>
              <a:buChar char="v"/>
            </a:pPr>
            <a:r>
              <a:rPr lang="en-US" altLang="en-US" b="1" dirty="0">
                <a:solidFill>
                  <a:srgbClr val="B73B50"/>
                </a:solidFill>
                <a:latin typeface="Times New Roman" panose="02020603050405020304" pitchFamily="18" charset="0"/>
                <a:cs typeface="Times New Roman" panose="02020603050405020304" pitchFamily="18" charset="0"/>
                <a:hlinkClick r:id="rId3"/>
              </a:rPr>
              <a:t>https://plnkr.co/edit/iiUszT7dSPlGX16kXXBC?p=preview</a:t>
            </a:r>
            <a:endParaRPr lang="en-US" altLang="en-US" b="1" dirty="0">
              <a:solidFill>
                <a:srgbClr val="B73B50"/>
              </a:solidFill>
              <a:latin typeface="Times New Roman" panose="02020603050405020304" pitchFamily="18" charset="0"/>
              <a:cs typeface="Times New Roman" panose="02020603050405020304" pitchFamily="18" charset="0"/>
            </a:endParaRPr>
          </a:p>
          <a:p>
            <a:pPr marL="1200150" lvl="3" indent="-342900">
              <a:buFont typeface="Arial" panose="020B0604020202020204" pitchFamily="34" charset="0"/>
              <a:buChar char="•"/>
            </a:pPr>
            <a:r>
              <a:rPr lang="en-US" sz="2000" dirty="0" smtClean="0">
                <a:latin typeface="Times New Roman" panose="02020603050405020304" pitchFamily="18" charset="0"/>
                <a:cs typeface="Times New Roman" panose="02020603050405020304" pitchFamily="18" charset="0"/>
              </a:rPr>
              <a:t>Trigger </a:t>
            </a:r>
            <a:r>
              <a:rPr lang="en-US" sz="2000" dirty="0">
                <a:latin typeface="Times New Roman" panose="02020603050405020304" pitchFamily="18" charset="0"/>
                <a:cs typeface="Times New Roman" panose="02020603050405020304" pitchFamily="18" charset="0"/>
              </a:rPr>
              <a:t>change detection from parent component</a:t>
            </a:r>
          </a:p>
          <a:p>
            <a:pPr marL="1600200" lvl="4" indent="-285750">
              <a:buFont typeface="Wingdings" panose="05000000000000000000" pitchFamily="2" charset="2"/>
              <a:buChar char="v"/>
            </a:pPr>
            <a:r>
              <a:rPr lang="en-US" b="1" dirty="0">
                <a:solidFill>
                  <a:srgbClr val="B73B50"/>
                </a:solidFill>
                <a:latin typeface="Times New Roman" panose="02020603050405020304" pitchFamily="18" charset="0"/>
                <a:cs typeface="Times New Roman" panose="02020603050405020304" pitchFamily="18" charset="0"/>
                <a:hlinkClick r:id="rId4"/>
              </a:rPr>
              <a:t>https://plnkr.co/edit/fmn9ORNDcqi7aSKVpvFs?p=preview</a:t>
            </a:r>
            <a:endParaRPr lang="en-US" b="1" dirty="0" smtClean="0">
              <a:solidFill>
                <a:srgbClr val="B73B50"/>
              </a:solidFill>
              <a:latin typeface="Times New Roman" panose="02020603050405020304" pitchFamily="18" charset="0"/>
              <a:cs typeface="Times New Roman" panose="02020603050405020304" pitchFamily="18" charset="0"/>
            </a:endParaRPr>
          </a:p>
          <a:p>
            <a:pPr marL="1200150" lvl="3" indent="-342900">
              <a:buFont typeface="Arial" panose="020B0604020202020204" pitchFamily="34" charset="0"/>
              <a:buChar char="•"/>
            </a:pPr>
            <a:r>
              <a:rPr lang="en-US" sz="2000" dirty="0" smtClean="0">
                <a:latin typeface="Times New Roman" panose="02020603050405020304" pitchFamily="18" charset="0"/>
                <a:cs typeface="Times New Roman" panose="02020603050405020304" pitchFamily="18" charset="0"/>
              </a:rPr>
              <a:t>Ex for performance </a:t>
            </a:r>
          </a:p>
          <a:p>
            <a:pPr marL="1600200" lvl="4" indent="-285750">
              <a:buFont typeface="Wingdings" panose="05000000000000000000" pitchFamily="2" charset="2"/>
              <a:buChar char="v"/>
            </a:pPr>
            <a:r>
              <a:rPr lang="en-US" b="1" dirty="0">
                <a:solidFill>
                  <a:srgbClr val="B73B50"/>
                </a:solidFill>
                <a:latin typeface="Times New Roman" panose="02020603050405020304" pitchFamily="18" charset="0"/>
                <a:cs typeface="Times New Roman" panose="02020603050405020304" pitchFamily="18" charset="0"/>
                <a:hlinkClick r:id="rId5"/>
              </a:rPr>
              <a:t>https://plnkr.co/edit/Zqhzp5akGI0tO8u476ib?p=preview</a:t>
            </a:r>
            <a:endParaRPr lang="en-US"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92340303"/>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defRPr/>
            </a:pPr>
            <a:r>
              <a:rPr lang="en-US" sz="2500" dirty="0">
                <a:latin typeface="Times New Roman" panose="02020603050405020304" pitchFamily="18" charset="0"/>
                <a:cs typeface="Times New Roman" panose="02020603050405020304" pitchFamily="18" charset="0"/>
              </a:rPr>
              <a:t>Binding </a:t>
            </a:r>
            <a:r>
              <a:rPr lang="en-US" sz="2500" dirty="0" smtClean="0">
                <a:latin typeface="Times New Roman" panose="02020603050405020304" pitchFamily="18" charset="0"/>
                <a:cs typeface="Times New Roman" panose="02020603050405020304" pitchFamily="18" charset="0"/>
              </a:rPr>
              <a:t>(17)</a:t>
            </a:r>
            <a:endParaRPr lang="en-US" sz="2500" dirty="0">
              <a:latin typeface="Times New Roman" panose="02020603050405020304" pitchFamily="18" charset="0"/>
              <a:cs typeface="Times New Roman" panose="02020603050405020304" pitchFamily="18" charset="0"/>
            </a:endParaRPr>
          </a:p>
        </p:txBody>
      </p:sp>
      <p:sp>
        <p:nvSpPr>
          <p:cNvPr id="24579" name="Content Placeholder 2"/>
          <p:cNvSpPr>
            <a:spLocks noGrp="1"/>
          </p:cNvSpPr>
          <p:nvPr>
            <p:ph sz="quarter" idx="13"/>
          </p:nvPr>
        </p:nvSpPr>
        <p:spPr/>
        <p:txBody>
          <a:bodyPr/>
          <a:lstStyle/>
          <a:p>
            <a:r>
              <a:rPr lang="en-US" b="1" dirty="0" smtClean="0">
                <a:latin typeface="Times New Roman" panose="02020603050405020304" pitchFamily="18" charset="0"/>
                <a:cs typeface="Times New Roman" panose="02020603050405020304" pitchFamily="18" charset="0"/>
              </a:rPr>
              <a:t>How does Angular 2 handle binding?</a:t>
            </a:r>
          </a:p>
          <a:p>
            <a:pPr lvl="1"/>
            <a:r>
              <a:rPr lang="en-US" b="1" dirty="0">
                <a:latin typeface="Times New Roman" panose="02020603050405020304" pitchFamily="18" charset="0"/>
                <a:cs typeface="Times New Roman" panose="02020603050405020304" pitchFamily="18" charset="0"/>
              </a:rPr>
              <a:t>Change </a:t>
            </a:r>
            <a:r>
              <a:rPr lang="en-US" b="1" dirty="0" smtClean="0">
                <a:latin typeface="Times New Roman" panose="02020603050405020304" pitchFamily="18" charset="0"/>
                <a:cs typeface="Times New Roman" panose="02020603050405020304" pitchFamily="18" charset="0"/>
              </a:rPr>
              <a:t>Detection – Trigger manually</a:t>
            </a:r>
          </a:p>
          <a:p>
            <a:pPr marL="1200150" lvl="3" indent="-342900"/>
            <a:r>
              <a:rPr lang="en-US" sz="1800" dirty="0">
                <a:latin typeface="Times New Roman" panose="02020603050405020304" pitchFamily="18" charset="0"/>
                <a:cs typeface="Times New Roman" panose="02020603050405020304" pitchFamily="18" charset="0"/>
              </a:rPr>
              <a:t>As we know that, we can trigger change detection when Application state change is caused by three </a:t>
            </a:r>
            <a:r>
              <a:rPr lang="en-US" sz="1800" dirty="0" smtClean="0">
                <a:latin typeface="Times New Roman" panose="02020603050405020304" pitchFamily="18" charset="0"/>
                <a:cs typeface="Times New Roman" panose="02020603050405020304" pitchFamily="18" charset="0"/>
              </a:rPr>
              <a:t>things and the things are handle by Zone automatically</a:t>
            </a:r>
            <a:endParaRPr lang="en-US" sz="1800" dirty="0">
              <a:latin typeface="Times New Roman" panose="02020603050405020304" pitchFamily="18" charset="0"/>
              <a:cs typeface="Times New Roman" panose="02020603050405020304" pitchFamily="18" charset="0"/>
            </a:endParaRPr>
          </a:p>
          <a:p>
            <a:pPr lvl="3"/>
            <a:r>
              <a:rPr lang="en-US" sz="1800" b="1" dirty="0">
                <a:latin typeface="Times New Roman" panose="02020603050405020304" pitchFamily="18" charset="0"/>
                <a:cs typeface="Times New Roman" panose="02020603050405020304" pitchFamily="18" charset="0"/>
              </a:rPr>
              <a:t>Browser Events</a:t>
            </a:r>
            <a:r>
              <a:rPr lang="en-US" sz="1800" dirty="0">
                <a:latin typeface="Times New Roman" panose="02020603050405020304" pitchFamily="18" charset="0"/>
                <a:cs typeface="Times New Roman" panose="02020603050405020304" pitchFamily="18" charset="0"/>
              </a:rPr>
              <a:t> - User events like click, change, input, submit, …</a:t>
            </a:r>
          </a:p>
          <a:p>
            <a:pPr lvl="3"/>
            <a:r>
              <a:rPr lang="en-US" sz="1800" b="1" dirty="0" err="1">
                <a:latin typeface="Times New Roman" panose="02020603050405020304" pitchFamily="18" charset="0"/>
                <a:cs typeface="Times New Roman" panose="02020603050405020304" pitchFamily="18" charset="0"/>
              </a:rPr>
              <a:t>XMLHttpRequests</a:t>
            </a:r>
            <a:r>
              <a:rPr lang="en-US" sz="1800" dirty="0">
                <a:latin typeface="Times New Roman" panose="02020603050405020304" pitchFamily="18" charset="0"/>
                <a:cs typeface="Times New Roman" panose="02020603050405020304" pitchFamily="18" charset="0"/>
              </a:rPr>
              <a:t> - E.g. when fetching data from a remote service</a:t>
            </a:r>
          </a:p>
          <a:p>
            <a:pPr lvl="3"/>
            <a:r>
              <a:rPr lang="en-US" sz="1800" b="1" dirty="0">
                <a:latin typeface="Times New Roman" panose="02020603050405020304" pitchFamily="18" charset="0"/>
                <a:cs typeface="Times New Roman" panose="02020603050405020304" pitchFamily="18" charset="0"/>
              </a:rPr>
              <a:t>Timers</a:t>
            </a:r>
            <a:r>
              <a:rPr lang="en-US" sz="1800" dirty="0">
                <a:latin typeface="Times New Roman" panose="02020603050405020304" pitchFamily="18" charset="0"/>
                <a:cs typeface="Times New Roman" panose="02020603050405020304" pitchFamily="18" charset="0"/>
              </a:rPr>
              <a:t> - </a:t>
            </a:r>
            <a:r>
              <a:rPr lang="en-US" sz="1800" dirty="0" err="1">
                <a:latin typeface="Times New Roman" panose="02020603050405020304" pitchFamily="18" charset="0"/>
                <a:cs typeface="Times New Roman" panose="02020603050405020304" pitchFamily="18" charset="0"/>
              </a:rPr>
              <a:t>setTimeout</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setInterval</a:t>
            </a:r>
            <a:r>
              <a:rPr lang="en-US" sz="1800" dirty="0" smtClean="0">
                <a:latin typeface="Times New Roman" panose="02020603050405020304" pitchFamily="18" charset="0"/>
                <a:cs typeface="Times New Roman" panose="02020603050405020304" pitchFamily="18" charset="0"/>
              </a:rPr>
              <a:t>()</a:t>
            </a:r>
          </a:p>
          <a:p>
            <a:pPr lvl="2"/>
            <a:r>
              <a:rPr lang="en-US" dirty="0">
                <a:latin typeface="Times New Roman" panose="02020603050405020304" pitchFamily="18" charset="0"/>
                <a:cs typeface="Times New Roman" panose="02020603050405020304" pitchFamily="18" charset="0"/>
              </a:rPr>
              <a:t>So, without zones, we don’t get any change detection, so we don’t get any of the nice UI updates that we’d expect</a:t>
            </a:r>
            <a:r>
              <a:rPr lang="en-US" dirty="0" smtClean="0">
                <a:latin typeface="Times New Roman" panose="02020603050405020304" pitchFamily="18" charset="0"/>
                <a:cs typeface="Times New Roman" panose="02020603050405020304" pitchFamily="18" charset="0"/>
              </a:rPr>
              <a:t>! So in case </a:t>
            </a:r>
            <a:r>
              <a:rPr lang="en-US" dirty="0">
                <a:latin typeface="Times New Roman" panose="02020603050405020304" pitchFamily="18" charset="0"/>
                <a:cs typeface="Times New Roman" panose="02020603050405020304" pitchFamily="18" charset="0"/>
              </a:rPr>
              <a:t>Application state change </a:t>
            </a:r>
            <a:r>
              <a:rPr lang="en-US" dirty="0" smtClean="0">
                <a:latin typeface="Times New Roman" panose="02020603050405020304" pitchFamily="18" charset="0"/>
                <a:cs typeface="Times New Roman" panose="02020603050405020304" pitchFamily="18" charset="0"/>
              </a:rPr>
              <a:t>is caused outside the zone we need to trigger change detection </a:t>
            </a:r>
            <a:r>
              <a:rPr lang="en-US" b="1" dirty="0" smtClean="0">
                <a:latin typeface="Times New Roman" panose="02020603050405020304" pitchFamily="18" charset="0"/>
                <a:cs typeface="Times New Roman" panose="02020603050405020304" pitchFamily="18" charset="0"/>
              </a:rPr>
              <a:t>manually</a:t>
            </a:r>
          </a:p>
          <a:p>
            <a:pPr marL="1600200" lvl="4" indent="-285750">
              <a:buFont typeface="Wingdings" panose="05000000000000000000" pitchFamily="2" charset="2"/>
              <a:buChar char="v"/>
            </a:pPr>
            <a:r>
              <a:rPr lang="en-US" b="1" dirty="0">
                <a:solidFill>
                  <a:srgbClr val="B73B50"/>
                </a:solidFill>
                <a:latin typeface="Times New Roman" panose="02020603050405020304" pitchFamily="18" charset="0"/>
                <a:cs typeface="Times New Roman" panose="02020603050405020304" pitchFamily="18" charset="0"/>
                <a:hlinkClick r:id="rId3"/>
              </a:rPr>
              <a:t>https://plnkr.co/edit/9MpwKqqUVa5hiexdIope?p=preview</a:t>
            </a:r>
            <a:endParaRPr lang="en-US" b="1" dirty="0" smtClean="0"/>
          </a:p>
          <a:p>
            <a:pPr marL="914400" lvl="2" indent="0">
              <a:buNone/>
            </a:pPr>
            <a:endParaRPr lang="en-US" dirty="0"/>
          </a:p>
          <a:p>
            <a:pPr marL="742950" lvl="2" indent="-342900"/>
            <a:endParaRPr lang="en-US" altLang="en-US" sz="2000" dirty="0"/>
          </a:p>
          <a:p>
            <a:pPr marL="914400" lvl="2" indent="0">
              <a:buNone/>
            </a:pPr>
            <a:endParaRPr lang="en-US" altLang="en-US" sz="2000" dirty="0"/>
          </a:p>
        </p:txBody>
      </p:sp>
    </p:spTree>
    <p:extLst>
      <p:ext uri="{BB962C8B-B14F-4D97-AF65-F5344CB8AC3E}">
        <p14:creationId xmlns:p14="http://schemas.microsoft.com/office/powerpoint/2010/main" val="636744544"/>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defRPr/>
            </a:pPr>
            <a:r>
              <a:rPr lang="en-US" sz="2500" dirty="0">
                <a:latin typeface="Times New Roman" panose="02020603050405020304" pitchFamily="18" charset="0"/>
                <a:cs typeface="Times New Roman" panose="02020603050405020304" pitchFamily="18" charset="0"/>
              </a:rPr>
              <a:t>Binding </a:t>
            </a:r>
            <a:r>
              <a:rPr lang="en-US" sz="2500" dirty="0" smtClean="0">
                <a:latin typeface="Times New Roman" panose="02020603050405020304" pitchFamily="18" charset="0"/>
                <a:cs typeface="Times New Roman" panose="02020603050405020304" pitchFamily="18" charset="0"/>
              </a:rPr>
              <a:t>(18)</a:t>
            </a:r>
            <a:endParaRPr lang="en-US" sz="2500" dirty="0">
              <a:latin typeface="Times New Roman" panose="02020603050405020304" pitchFamily="18" charset="0"/>
              <a:cs typeface="Times New Roman" panose="02020603050405020304" pitchFamily="18" charset="0"/>
            </a:endParaRPr>
          </a:p>
        </p:txBody>
      </p:sp>
      <p:sp>
        <p:nvSpPr>
          <p:cNvPr id="24579" name="Content Placeholder 2"/>
          <p:cNvSpPr>
            <a:spLocks noGrp="1"/>
          </p:cNvSpPr>
          <p:nvPr>
            <p:ph sz="quarter" idx="13"/>
          </p:nvPr>
        </p:nvSpPr>
        <p:spPr/>
        <p:txBody>
          <a:bodyPr/>
          <a:lstStyle/>
          <a:p>
            <a:r>
              <a:rPr lang="en-US" b="1" dirty="0" smtClean="0">
                <a:latin typeface="Times New Roman" panose="02020603050405020304" pitchFamily="18" charset="0"/>
                <a:cs typeface="Times New Roman" panose="02020603050405020304" pitchFamily="18" charset="0"/>
              </a:rPr>
              <a:t>How does Angular 2 handle binding? </a:t>
            </a:r>
          </a:p>
          <a:p>
            <a:pPr lvl="1"/>
            <a:r>
              <a:rPr lang="en-US" b="1" dirty="0" smtClean="0">
                <a:latin typeface="Times New Roman" panose="02020603050405020304" pitchFamily="18" charset="0"/>
                <a:cs typeface="Times New Roman" panose="02020603050405020304" pitchFamily="18" charset="0"/>
              </a:rPr>
              <a:t>Change Detection – Turn On/Off</a:t>
            </a:r>
          </a:p>
          <a:p>
            <a:pPr lvl="2"/>
            <a:r>
              <a:rPr lang="en-US" sz="1600" dirty="0">
                <a:latin typeface="Times New Roman" panose="02020603050405020304" pitchFamily="18" charset="0"/>
                <a:cs typeface="Times New Roman" panose="02020603050405020304" pitchFamily="18" charset="0"/>
              </a:rPr>
              <a:t>There could be special </a:t>
            </a:r>
            <a:r>
              <a:rPr lang="en-US" sz="1600" dirty="0" smtClean="0">
                <a:latin typeface="Times New Roman" panose="02020603050405020304" pitchFamily="18" charset="0"/>
                <a:cs typeface="Times New Roman" panose="02020603050405020304" pitchFamily="18" charset="0"/>
              </a:rPr>
              <a:t>occasions </a:t>
            </a:r>
            <a:r>
              <a:rPr lang="en-US" sz="1600" dirty="0">
                <a:latin typeface="Times New Roman" panose="02020603050405020304" pitchFamily="18" charset="0"/>
                <a:cs typeface="Times New Roman" panose="02020603050405020304" pitchFamily="18" charset="0"/>
              </a:rPr>
              <a:t>where we do want to turn off change detection. To do so, we start by injecting </a:t>
            </a:r>
            <a:r>
              <a:rPr lang="en-US" sz="1600" dirty="0" err="1" smtClean="0">
                <a:latin typeface="Times New Roman" panose="02020603050405020304" pitchFamily="18" charset="0"/>
                <a:cs typeface="Times New Roman" panose="02020603050405020304" pitchFamily="18" charset="0"/>
              </a:rPr>
              <a:t>ChangeDetectorRef</a:t>
            </a:r>
            <a:r>
              <a:rPr lang="en-US" sz="1600" dirty="0" smtClean="0">
                <a:latin typeface="Times New Roman" panose="02020603050405020304" pitchFamily="18" charset="0"/>
                <a:cs typeface="Times New Roman" panose="02020603050405020304" pitchFamily="18" charset="0"/>
              </a:rPr>
              <a:t> into </a:t>
            </a:r>
            <a:r>
              <a:rPr lang="en-US" sz="1600" dirty="0">
                <a:latin typeface="Times New Roman" panose="02020603050405020304" pitchFamily="18" charset="0"/>
                <a:cs typeface="Times New Roman" panose="02020603050405020304" pitchFamily="18" charset="0"/>
              </a:rPr>
              <a:t>the </a:t>
            </a:r>
            <a:r>
              <a:rPr lang="en-US" sz="1600" dirty="0" smtClean="0">
                <a:latin typeface="Times New Roman" panose="02020603050405020304" pitchFamily="18" charset="0"/>
                <a:cs typeface="Times New Roman" panose="02020603050405020304" pitchFamily="18" charset="0"/>
              </a:rPr>
              <a:t>component and use </a:t>
            </a:r>
            <a:r>
              <a:rPr lang="en-US" sz="1600" b="1" dirty="0">
                <a:latin typeface="Times New Roman" panose="02020603050405020304" pitchFamily="18" charset="0"/>
                <a:cs typeface="Times New Roman" panose="02020603050405020304" pitchFamily="18" charset="0"/>
              </a:rPr>
              <a:t>d</a:t>
            </a:r>
            <a:r>
              <a:rPr lang="en-US" sz="1600" b="1" dirty="0" smtClean="0">
                <a:latin typeface="Times New Roman" panose="02020603050405020304" pitchFamily="18" charset="0"/>
                <a:cs typeface="Times New Roman" panose="02020603050405020304" pitchFamily="18" charset="0"/>
              </a:rPr>
              <a:t>etach</a:t>
            </a:r>
            <a:r>
              <a:rPr lang="en-US" sz="1600" dirty="0" smtClean="0">
                <a:latin typeface="Times New Roman" panose="02020603050405020304" pitchFamily="18" charset="0"/>
                <a:cs typeface="Times New Roman" panose="02020603050405020304" pitchFamily="18" charset="0"/>
              </a:rPr>
              <a:t> function to turn off the </a:t>
            </a:r>
            <a:r>
              <a:rPr lang="en-US" sz="1600" dirty="0">
                <a:latin typeface="Times New Roman" panose="02020603050405020304" pitchFamily="18" charset="0"/>
                <a:cs typeface="Times New Roman" panose="02020603050405020304" pitchFamily="18" charset="0"/>
              </a:rPr>
              <a:t>change </a:t>
            </a:r>
            <a:r>
              <a:rPr lang="en-US" sz="1600" dirty="0" smtClean="0">
                <a:latin typeface="Times New Roman" panose="02020603050405020304" pitchFamily="18" charset="0"/>
                <a:cs typeface="Times New Roman" panose="02020603050405020304" pitchFamily="18" charset="0"/>
              </a:rPr>
              <a:t>detection </a:t>
            </a:r>
            <a:r>
              <a:rPr lang="en-US" sz="1600" dirty="0">
                <a:latin typeface="Times New Roman" panose="02020603050405020304" pitchFamily="18" charset="0"/>
                <a:cs typeface="Times New Roman" panose="02020603050405020304" pitchFamily="18" charset="0"/>
              </a:rPr>
              <a:t>and </a:t>
            </a:r>
            <a:r>
              <a:rPr lang="en-US" sz="1600" b="1" dirty="0" err="1" smtClean="0">
                <a:latin typeface="Times New Roman" panose="02020603050405020304" pitchFamily="18" charset="0"/>
                <a:cs typeface="Times New Roman" panose="02020603050405020304" pitchFamily="18" charset="0"/>
              </a:rPr>
              <a:t>detectChanges</a:t>
            </a:r>
            <a:r>
              <a:rPr lang="en-US" sz="1600" b="1" dirty="0" smtClean="0">
                <a:latin typeface="Times New Roman" panose="02020603050405020304" pitchFamily="18" charset="0"/>
                <a:cs typeface="Times New Roman" panose="02020603050405020304" pitchFamily="18" charset="0"/>
              </a:rPr>
              <a:t> </a:t>
            </a:r>
            <a:r>
              <a:rPr lang="en-US" sz="1600" dirty="0">
                <a:latin typeface="Times New Roman" panose="02020603050405020304" pitchFamily="18" charset="0"/>
                <a:cs typeface="Times New Roman" panose="02020603050405020304" pitchFamily="18" charset="0"/>
              </a:rPr>
              <a:t>function to turn on the change detection</a:t>
            </a:r>
          </a:p>
          <a:p>
            <a:pPr lvl="2"/>
            <a:r>
              <a:rPr lang="en-US" sz="1600" dirty="0" smtClean="0">
                <a:latin typeface="Times New Roman" panose="02020603050405020304" pitchFamily="18" charset="0"/>
                <a:cs typeface="Times New Roman" panose="02020603050405020304" pitchFamily="18" charset="0"/>
              </a:rPr>
              <a:t>We </a:t>
            </a:r>
            <a:r>
              <a:rPr lang="en-US" sz="1600" dirty="0">
                <a:latin typeface="Times New Roman" panose="02020603050405020304" pitchFamily="18" charset="0"/>
                <a:cs typeface="Times New Roman" panose="02020603050405020304" pitchFamily="18" charset="0"/>
              </a:rPr>
              <a:t>can turn </a:t>
            </a:r>
            <a:r>
              <a:rPr lang="en-US" sz="1600" dirty="0" smtClean="0">
                <a:latin typeface="Times New Roman" panose="02020603050405020304" pitchFamily="18" charset="0"/>
                <a:cs typeface="Times New Roman" panose="02020603050405020304" pitchFamily="18" charset="0"/>
              </a:rPr>
              <a:t>off/on </a:t>
            </a:r>
            <a:r>
              <a:rPr lang="en-US" sz="1600" dirty="0">
                <a:latin typeface="Times New Roman" panose="02020603050405020304" pitchFamily="18" charset="0"/>
                <a:cs typeface="Times New Roman" panose="02020603050405020304" pitchFamily="18" charset="0"/>
              </a:rPr>
              <a:t>Change Detector at child component</a:t>
            </a:r>
          </a:p>
          <a:p>
            <a:pPr marL="1600200" lvl="4" indent="-285750">
              <a:buFont typeface="Wingdings" panose="05000000000000000000" pitchFamily="2" charset="2"/>
              <a:buChar char="v"/>
            </a:pPr>
            <a:r>
              <a:rPr lang="en-US" b="1" dirty="0">
                <a:solidFill>
                  <a:srgbClr val="B73B50"/>
                </a:solidFill>
                <a:latin typeface="Times New Roman" panose="02020603050405020304" pitchFamily="18" charset="0"/>
                <a:cs typeface="Times New Roman" panose="02020603050405020304" pitchFamily="18" charset="0"/>
                <a:hlinkClick r:id="rId3"/>
              </a:rPr>
              <a:t>https://plnkr.co/edit/qQ4CSmEtxxulteQqMKjg?p=preview</a:t>
            </a:r>
            <a:endParaRPr lang="en-US" b="1" dirty="0" smtClean="0">
              <a:solidFill>
                <a:srgbClr val="B73B50"/>
              </a:solidFill>
              <a:latin typeface="Times New Roman" panose="02020603050405020304" pitchFamily="18" charset="0"/>
              <a:cs typeface="Times New Roman" panose="02020603050405020304" pitchFamily="18" charset="0"/>
            </a:endParaRPr>
          </a:p>
          <a:p>
            <a:pPr marL="1143000" lvl="3" indent="-285750">
              <a:buFont typeface="Arial" panose="020B0604020202020204" pitchFamily="34" charset="0"/>
              <a:buChar char="•"/>
            </a:pPr>
            <a:r>
              <a:rPr lang="en-US" dirty="0" smtClean="0">
                <a:latin typeface="Times New Roman" panose="02020603050405020304" pitchFamily="18" charset="0"/>
                <a:cs typeface="Times New Roman" panose="02020603050405020304" pitchFamily="18" charset="0"/>
              </a:rPr>
              <a:t>Or turn off/on Change Detector at parent component</a:t>
            </a:r>
          </a:p>
          <a:p>
            <a:pPr marL="1600200" lvl="4" indent="-285750">
              <a:buFont typeface="Wingdings" panose="05000000000000000000" pitchFamily="2" charset="2"/>
              <a:buChar char="v"/>
            </a:pPr>
            <a:r>
              <a:rPr lang="en-US" b="1" dirty="0">
                <a:solidFill>
                  <a:srgbClr val="B73B50"/>
                </a:solidFill>
                <a:latin typeface="Times New Roman" panose="02020603050405020304" pitchFamily="18" charset="0"/>
                <a:cs typeface="Times New Roman" panose="02020603050405020304" pitchFamily="18" charset="0"/>
                <a:hlinkClick r:id="rId4"/>
              </a:rPr>
              <a:t>https://plnkr.co/edit/prAzCnQKt7fDwRCGUymZ</a:t>
            </a:r>
            <a:endParaRPr lang="en-US" b="1" dirty="0" smtClean="0">
              <a:solidFill>
                <a:srgbClr val="B73B50"/>
              </a:solidFill>
              <a:latin typeface="Times New Roman" panose="02020603050405020304" pitchFamily="18" charset="0"/>
              <a:cs typeface="Times New Roman" panose="02020603050405020304" pitchFamily="18" charset="0"/>
            </a:endParaRPr>
          </a:p>
          <a:p>
            <a:pPr marL="1143000" lvl="3" indent="-285750">
              <a:buFont typeface="Arial" panose="020B0604020202020204" pitchFamily="34" charset="0"/>
              <a:buChar char="•"/>
            </a:pPr>
            <a:r>
              <a:rPr lang="en-US" dirty="0" smtClean="0">
                <a:latin typeface="Times New Roman" panose="02020603050405020304" pitchFamily="18" charset="0"/>
                <a:cs typeface="Times New Roman" panose="02020603050405020304" pitchFamily="18" charset="0"/>
              </a:rPr>
              <a:t>In </a:t>
            </a:r>
            <a:r>
              <a:rPr lang="en-US" dirty="0">
                <a:latin typeface="Times New Roman" panose="02020603050405020304" pitchFamily="18" charset="0"/>
                <a:cs typeface="Times New Roman" panose="02020603050405020304" pitchFamily="18" charset="0"/>
              </a:rPr>
              <a:t>real application the data changes constantly, many times per </a:t>
            </a:r>
            <a:r>
              <a:rPr lang="en-US" dirty="0" smtClean="0">
                <a:latin typeface="Times New Roman" panose="02020603050405020304" pitchFamily="18" charset="0"/>
                <a:cs typeface="Times New Roman" panose="02020603050405020304" pitchFamily="18" charset="0"/>
              </a:rPr>
              <a:t>second. For </a:t>
            </a:r>
            <a:r>
              <a:rPr lang="en-US" dirty="0">
                <a:latin typeface="Times New Roman" panose="02020603050405020304" pitchFamily="18" charset="0"/>
                <a:cs typeface="Times New Roman" panose="02020603050405020304" pitchFamily="18" charset="0"/>
              </a:rPr>
              <a:t>performance </a:t>
            </a:r>
            <a:r>
              <a:rPr lang="en-US" dirty="0" smtClean="0">
                <a:latin typeface="Times New Roman" panose="02020603050405020304" pitchFamily="18" charset="0"/>
                <a:cs typeface="Times New Roman" panose="02020603050405020304" pitchFamily="18" charset="0"/>
              </a:rPr>
              <a:t>reasons, we </a:t>
            </a:r>
            <a:r>
              <a:rPr lang="en-US" dirty="0">
                <a:latin typeface="Times New Roman" panose="02020603050405020304" pitchFamily="18" charset="0"/>
                <a:cs typeface="Times New Roman" panose="02020603050405020304" pitchFamily="18" charset="0"/>
              </a:rPr>
              <a:t>want to check and </a:t>
            </a:r>
            <a:r>
              <a:rPr lang="en-US" dirty="0" smtClean="0">
                <a:latin typeface="Times New Roman" panose="02020603050405020304" pitchFamily="18" charset="0"/>
                <a:cs typeface="Times New Roman" panose="02020603050405020304" pitchFamily="18" charset="0"/>
              </a:rPr>
              <a:t>update UI </a:t>
            </a:r>
            <a:r>
              <a:rPr lang="en-US" dirty="0">
                <a:latin typeface="Times New Roman" panose="02020603050405020304" pitchFamily="18" charset="0"/>
                <a:cs typeface="Times New Roman" panose="02020603050405020304" pitchFamily="18" charset="0"/>
              </a:rPr>
              <a:t>only once every 5 </a:t>
            </a:r>
            <a:r>
              <a:rPr lang="en-US" dirty="0" smtClean="0">
                <a:latin typeface="Times New Roman" panose="02020603050405020304" pitchFamily="18" charset="0"/>
                <a:cs typeface="Times New Roman" panose="02020603050405020304" pitchFamily="18" charset="0"/>
              </a:rPr>
              <a:t>seconds</a:t>
            </a:r>
          </a:p>
          <a:p>
            <a:pPr marL="1600200" lvl="4" indent="-285750">
              <a:buFont typeface="Wingdings" panose="05000000000000000000" pitchFamily="2" charset="2"/>
              <a:buChar char="v"/>
            </a:pPr>
            <a:r>
              <a:rPr lang="en-US" altLang="en-US" b="1" dirty="0">
                <a:solidFill>
                  <a:srgbClr val="B73B50"/>
                </a:solidFill>
                <a:latin typeface="Times New Roman" panose="02020603050405020304" pitchFamily="18" charset="0"/>
                <a:cs typeface="Times New Roman" panose="02020603050405020304" pitchFamily="18" charset="0"/>
                <a:hlinkClick r:id="rId5"/>
              </a:rPr>
              <a:t>https://plnkr.co/edit/PHUcnynNzv5Z1kERvPXY?p=info</a:t>
            </a:r>
            <a:endParaRPr lang="en-US"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1382028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defRPr/>
            </a:pPr>
            <a:r>
              <a:rPr lang="en-US" sz="2500" dirty="0" smtClean="0">
                <a:latin typeface="Times New Roman" panose="02020603050405020304" pitchFamily="18" charset="0"/>
                <a:cs typeface="Times New Roman" panose="02020603050405020304" pitchFamily="18" charset="0"/>
              </a:rPr>
              <a:t>Angular </a:t>
            </a:r>
            <a:r>
              <a:rPr lang="en-US" sz="2500" dirty="0" smtClean="0">
                <a:latin typeface="Times New Roman" panose="02020603050405020304" pitchFamily="18" charset="0"/>
                <a:cs typeface="Times New Roman" panose="02020603050405020304" pitchFamily="18" charset="0"/>
              </a:rPr>
              <a:t> </a:t>
            </a:r>
            <a:r>
              <a:rPr lang="en-US" sz="2500" dirty="0" smtClean="0">
                <a:latin typeface="Times New Roman" panose="02020603050405020304" pitchFamily="18" charset="0"/>
                <a:cs typeface="Times New Roman" panose="02020603050405020304" pitchFamily="18" charset="0"/>
              </a:rPr>
              <a:t>High Level Overview (3)</a:t>
            </a:r>
            <a:endParaRPr lang="en-US" sz="2500" dirty="0">
              <a:latin typeface="Times New Roman" panose="02020603050405020304" pitchFamily="18" charset="0"/>
              <a:cs typeface="Times New Roman" panose="02020603050405020304" pitchFamily="18" charset="0"/>
            </a:endParaRPr>
          </a:p>
        </p:txBody>
      </p:sp>
      <p:sp>
        <p:nvSpPr>
          <p:cNvPr id="24579" name="Content Placeholder 2"/>
          <p:cNvSpPr>
            <a:spLocks noGrp="1"/>
          </p:cNvSpPr>
          <p:nvPr>
            <p:ph sz="quarter" idx="13"/>
          </p:nvPr>
        </p:nvSpPr>
        <p:spPr/>
        <p:txBody>
          <a:bodyPr/>
          <a:lstStyle/>
          <a:p>
            <a:pPr marL="342900" lvl="2" indent="-342900"/>
            <a:r>
              <a:rPr lang="en-US" sz="2400" b="1" dirty="0">
                <a:latin typeface="Times New Roman" panose="02020603050405020304" pitchFamily="18" charset="0"/>
                <a:cs typeface="Times New Roman" panose="02020603050405020304" pitchFamily="18" charset="0"/>
              </a:rPr>
              <a:t>In Angular </a:t>
            </a:r>
            <a:r>
              <a:rPr lang="en-US" sz="2400" b="1" dirty="0" smtClean="0">
                <a:latin typeface="Times New Roman" panose="02020603050405020304" pitchFamily="18" charset="0"/>
                <a:cs typeface="Times New Roman" panose="02020603050405020304" pitchFamily="18" charset="0"/>
              </a:rPr>
              <a:t> </a:t>
            </a:r>
            <a:r>
              <a:rPr lang="en-US" sz="2400" b="1" dirty="0">
                <a:latin typeface="Times New Roman" panose="02020603050405020304" pitchFamily="18" charset="0"/>
                <a:cs typeface="Times New Roman" panose="02020603050405020304" pitchFamily="18" charset="0"/>
              </a:rPr>
              <a:t>an app is a tree of </a:t>
            </a:r>
            <a:r>
              <a:rPr lang="en-US" sz="2400" b="1" dirty="0" smtClean="0">
                <a:latin typeface="Times New Roman" panose="02020603050405020304" pitchFamily="18" charset="0"/>
                <a:cs typeface="Times New Roman" panose="02020603050405020304" pitchFamily="18" charset="0"/>
              </a:rPr>
              <a:t>components</a:t>
            </a:r>
          </a:p>
          <a:p>
            <a:pPr marL="0" lvl="2" indent="0">
              <a:buNone/>
            </a:pPr>
            <a:endParaRPr lang="en-US" altLang="en-US" sz="2400" b="1" dirty="0"/>
          </a:p>
          <a:p>
            <a:pPr marL="457200" lvl="1" indent="0">
              <a:buNone/>
            </a:pPr>
            <a:endParaRPr lang="en-US" altLang="en-US" dirty="0" smtClean="0"/>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1" y="1276350"/>
            <a:ext cx="4247432" cy="2971800"/>
          </a:xfrm>
          <a:prstGeom prst="roundRect">
            <a:avLst>
              <a:gd name="adj" fmla="val 16667"/>
            </a:avLst>
          </a:prstGeom>
          <a:ln/>
          <a:extLst/>
        </p:spPr>
        <p:style>
          <a:lnRef idx="1">
            <a:schemeClr val="accent2"/>
          </a:lnRef>
          <a:fillRef idx="2">
            <a:schemeClr val="accent2"/>
          </a:fillRef>
          <a:effectRef idx="1">
            <a:schemeClr val="accent2"/>
          </a:effectRef>
          <a:fontRef idx="minor">
            <a:schemeClr val="dk1"/>
          </a:fontRef>
        </p:style>
      </p:pic>
      <p:pic>
        <p:nvPicPr>
          <p:cNvPr id="1030"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76800" y="1428750"/>
            <a:ext cx="3979254" cy="2209800"/>
          </a:xfrm>
          <a:prstGeom prst="roundRect">
            <a:avLst>
              <a:gd name="adj" fmla="val 16667"/>
            </a:avLst>
          </a:prstGeom>
          <a:ln/>
          <a:extLst/>
        </p:spPr>
        <p:style>
          <a:lnRef idx="1">
            <a:schemeClr val="accent2"/>
          </a:lnRef>
          <a:fillRef idx="2">
            <a:schemeClr val="accent2"/>
          </a:fillRef>
          <a:effectRef idx="1">
            <a:schemeClr val="accent2"/>
          </a:effectRef>
          <a:fontRef idx="minor">
            <a:schemeClr val="dk1"/>
          </a:fontRef>
        </p:style>
      </p:pic>
    </p:spTree>
    <p:extLst>
      <p:ext uri="{BB962C8B-B14F-4D97-AF65-F5344CB8AC3E}">
        <p14:creationId xmlns:p14="http://schemas.microsoft.com/office/powerpoint/2010/main" val="4057667637"/>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defRPr/>
            </a:pPr>
            <a:r>
              <a:rPr lang="en-US" sz="2500" dirty="0">
                <a:latin typeface="Times New Roman" panose="02020603050405020304" pitchFamily="18" charset="0"/>
                <a:cs typeface="Times New Roman" panose="02020603050405020304" pitchFamily="18" charset="0"/>
              </a:rPr>
              <a:t>Binding </a:t>
            </a:r>
            <a:r>
              <a:rPr lang="en-US" sz="2500" dirty="0" smtClean="0">
                <a:latin typeface="Times New Roman" panose="02020603050405020304" pitchFamily="18" charset="0"/>
                <a:cs typeface="Times New Roman" panose="02020603050405020304" pitchFamily="18" charset="0"/>
              </a:rPr>
              <a:t>(19)</a:t>
            </a:r>
            <a:endParaRPr lang="en-US" sz="2500" dirty="0">
              <a:latin typeface="Times New Roman" panose="02020603050405020304" pitchFamily="18" charset="0"/>
              <a:cs typeface="Times New Roman" panose="02020603050405020304" pitchFamily="18" charset="0"/>
            </a:endParaRPr>
          </a:p>
        </p:txBody>
      </p:sp>
      <p:sp>
        <p:nvSpPr>
          <p:cNvPr id="24579" name="Content Placeholder 2"/>
          <p:cNvSpPr>
            <a:spLocks noGrp="1"/>
          </p:cNvSpPr>
          <p:nvPr>
            <p:ph sz="quarter" idx="13"/>
          </p:nvPr>
        </p:nvSpPr>
        <p:spPr/>
        <p:txBody>
          <a:bodyPr/>
          <a:lstStyle/>
          <a:p>
            <a:r>
              <a:rPr lang="en-US" b="1" dirty="0" smtClean="0">
                <a:latin typeface="Times New Roman" panose="02020603050405020304" pitchFamily="18" charset="0"/>
                <a:cs typeface="Times New Roman" panose="02020603050405020304" pitchFamily="18" charset="0"/>
              </a:rPr>
              <a:t>How does Angular 2 handle binding?</a:t>
            </a:r>
          </a:p>
          <a:p>
            <a:pPr lvl="1"/>
            <a:r>
              <a:rPr lang="en-US" b="1" dirty="0">
                <a:latin typeface="Times New Roman" panose="02020603050405020304" pitchFamily="18" charset="0"/>
                <a:cs typeface="Times New Roman" panose="02020603050405020304" pitchFamily="18" charset="0"/>
              </a:rPr>
              <a:t>Smarter Change Detection – </a:t>
            </a:r>
            <a:r>
              <a:rPr lang="en-US" b="1" dirty="0" err="1">
                <a:latin typeface="Times New Roman" panose="02020603050405020304" pitchFamily="18" charset="0"/>
                <a:cs typeface="Times New Roman" panose="02020603050405020304" pitchFamily="18" charset="0"/>
              </a:rPr>
              <a:t>OnPush</a:t>
            </a:r>
            <a:r>
              <a:rPr lang="en-US" b="1" dirty="0">
                <a:latin typeface="Times New Roman" panose="02020603050405020304" pitchFamily="18" charset="0"/>
                <a:cs typeface="Times New Roman" panose="02020603050405020304" pitchFamily="18" charset="0"/>
              </a:rPr>
              <a:t> </a:t>
            </a:r>
            <a:r>
              <a:rPr lang="en-US" b="1" dirty="0" smtClean="0">
                <a:latin typeface="Times New Roman" panose="02020603050405020304" pitchFamily="18" charset="0"/>
                <a:cs typeface="Times New Roman" panose="02020603050405020304" pitchFamily="18" charset="0"/>
              </a:rPr>
              <a:t>Strategy</a:t>
            </a:r>
          </a:p>
          <a:p>
            <a:pPr lvl="2"/>
            <a:r>
              <a:rPr lang="en-US" dirty="0">
                <a:latin typeface="Times New Roman" panose="02020603050405020304" pitchFamily="18" charset="0"/>
                <a:cs typeface="Times New Roman" panose="02020603050405020304" pitchFamily="18" charset="0"/>
              </a:rPr>
              <a:t>By default, </a:t>
            </a:r>
            <a:r>
              <a:rPr lang="en-US" dirty="0" smtClean="0">
                <a:latin typeface="Times New Roman" panose="02020603050405020304" pitchFamily="18" charset="0"/>
                <a:cs typeface="Times New Roman" panose="02020603050405020304" pitchFamily="18" charset="0"/>
              </a:rPr>
              <a:t>change </a:t>
            </a:r>
            <a:r>
              <a:rPr lang="en-US" dirty="0">
                <a:latin typeface="Times New Roman" panose="02020603050405020304" pitchFamily="18" charset="0"/>
                <a:cs typeface="Times New Roman" panose="02020603050405020304" pitchFamily="18" charset="0"/>
              </a:rPr>
              <a:t>detection will run from the root to all the components every time an events happen in one of the components</a:t>
            </a:r>
            <a:r>
              <a:rPr lang="en-US" dirty="0" smtClean="0">
                <a:latin typeface="Times New Roman" panose="02020603050405020304" pitchFamily="18" charset="0"/>
                <a:cs typeface="Times New Roman" panose="02020603050405020304" pitchFamily="18" charset="0"/>
              </a:rPr>
              <a:t>, it </a:t>
            </a:r>
            <a:r>
              <a:rPr lang="en-US" dirty="0">
                <a:latin typeface="Times New Roman" panose="02020603050405020304" pitchFamily="18" charset="0"/>
                <a:cs typeface="Times New Roman" panose="02020603050405020304" pitchFamily="18" charset="0"/>
              </a:rPr>
              <a:t>will check every component during the run because the </a:t>
            </a:r>
            <a:r>
              <a:rPr lang="en-US" dirty="0" smtClean="0">
                <a:latin typeface="Times New Roman" panose="02020603050405020304" pitchFamily="18" charset="0"/>
                <a:cs typeface="Times New Roman" panose="02020603050405020304" pitchFamily="18" charset="0"/>
              </a:rPr>
              <a:t>application </a:t>
            </a:r>
            <a:r>
              <a:rPr lang="en-US" dirty="0">
                <a:latin typeface="Times New Roman" panose="02020603050405020304" pitchFamily="18" charset="0"/>
                <a:cs typeface="Times New Roman" panose="02020603050405020304" pitchFamily="18" charset="0"/>
              </a:rPr>
              <a:t>state has </a:t>
            </a:r>
            <a:r>
              <a:rPr lang="en-US" dirty="0" smtClean="0">
                <a:latin typeface="Times New Roman" panose="02020603050405020304" pitchFamily="18" charset="0"/>
                <a:cs typeface="Times New Roman" panose="02020603050405020304" pitchFamily="18" charset="0"/>
              </a:rPr>
              <a:t>changed. </a:t>
            </a:r>
            <a:r>
              <a:rPr lang="en-US" sz="2000" dirty="0">
                <a:latin typeface="Times New Roman" panose="02020603050405020304" pitchFamily="18" charset="0"/>
                <a:cs typeface="Times New Roman" panose="02020603050405020304" pitchFamily="18" charset="0"/>
              </a:rPr>
              <a:t> Although it may seem terribly inefficient, </a:t>
            </a:r>
            <a:r>
              <a:rPr lang="en-US" sz="2000" b="1" dirty="0">
                <a:latin typeface="Times New Roman" panose="02020603050405020304" pitchFamily="18" charset="0"/>
                <a:cs typeface="Times New Roman" panose="02020603050405020304" pitchFamily="18" charset="0"/>
              </a:rPr>
              <a:t>the Angular 2 change detection system can go through hundreds of thousands of simple checks</a:t>
            </a:r>
            <a:r>
              <a:rPr lang="en-US" sz="2000" dirty="0">
                <a:latin typeface="Times New Roman" panose="02020603050405020304" pitchFamily="18" charset="0"/>
                <a:cs typeface="Times New Roman" panose="02020603050405020304" pitchFamily="18" charset="0"/>
              </a:rPr>
              <a:t> (the number are platform dependent) in a few milliseconds</a:t>
            </a:r>
            <a:r>
              <a:rPr lang="en-US" sz="2000" dirty="0" smtClean="0">
                <a:latin typeface="Times New Roman" panose="02020603050405020304" pitchFamily="18" charset="0"/>
                <a:cs typeface="Times New Roman" panose="02020603050405020304" pitchFamily="18" charset="0"/>
              </a:rPr>
              <a:t>.</a:t>
            </a:r>
          </a:p>
          <a:p>
            <a:pPr lvl="2"/>
            <a:r>
              <a:rPr lang="en-US" sz="2000" dirty="0">
                <a:latin typeface="Times New Roman" panose="02020603050405020304" pitchFamily="18" charset="0"/>
                <a:cs typeface="Times New Roman" panose="02020603050405020304" pitchFamily="18" charset="0"/>
              </a:rPr>
              <a:t>B</a:t>
            </a:r>
            <a:r>
              <a:rPr lang="en-US" sz="2000" dirty="0" smtClean="0">
                <a:latin typeface="Times New Roman" panose="02020603050405020304" pitchFamily="18" charset="0"/>
                <a:cs typeface="Times New Roman" panose="02020603050405020304" pitchFamily="18" charset="0"/>
              </a:rPr>
              <a:t>ut </a:t>
            </a:r>
            <a:r>
              <a:rPr lang="en-US" sz="2000" dirty="0">
                <a:latin typeface="Times New Roman" panose="02020603050405020304" pitchFamily="18" charset="0"/>
                <a:cs typeface="Times New Roman" panose="02020603050405020304" pitchFamily="18" charset="0"/>
              </a:rPr>
              <a:t>there is a way we can tell it to run only on what really </a:t>
            </a:r>
            <a:r>
              <a:rPr lang="en-US" sz="2000" dirty="0" smtClean="0">
                <a:latin typeface="Times New Roman" panose="02020603050405020304" pitchFamily="18" charset="0"/>
                <a:cs typeface="Times New Roman" panose="02020603050405020304" pitchFamily="18" charset="0"/>
              </a:rPr>
              <a:t>changed by using </a:t>
            </a:r>
            <a:r>
              <a:rPr lang="en-US" sz="2000" b="1" dirty="0" err="1">
                <a:latin typeface="Times New Roman" panose="02020603050405020304" pitchFamily="18" charset="0"/>
                <a:cs typeface="Times New Roman" panose="02020603050405020304" pitchFamily="18" charset="0"/>
              </a:rPr>
              <a:t>OnPush</a:t>
            </a:r>
            <a:r>
              <a:rPr lang="en-US" sz="2000" b="1" dirty="0">
                <a:latin typeface="Times New Roman" panose="02020603050405020304" pitchFamily="18" charset="0"/>
                <a:cs typeface="Times New Roman" panose="02020603050405020304" pitchFamily="18" charset="0"/>
              </a:rPr>
              <a:t> </a:t>
            </a:r>
            <a:endParaRPr lang="en-US" altLang="en-US" sz="2000" dirty="0" smtClean="0">
              <a:latin typeface="Times New Roman" panose="02020603050405020304" pitchFamily="18" charset="0"/>
              <a:cs typeface="Times New Roman" panose="02020603050405020304" pitchFamily="18" charset="0"/>
            </a:endParaRPr>
          </a:p>
          <a:p>
            <a:pPr marL="914400" lvl="2" indent="0">
              <a:buNone/>
            </a:pPr>
            <a:endParaRPr lang="en-US" altLang="en-US" sz="2000" dirty="0">
              <a:latin typeface="Times New Roman" panose="02020603050405020304" pitchFamily="18" charset="0"/>
              <a:cs typeface="Times New Roman" panose="02020603050405020304" pitchFamily="18" charset="0"/>
            </a:endParaRPr>
          </a:p>
          <a:p>
            <a:pPr marL="914400" lvl="2" indent="0">
              <a:buNone/>
            </a:pPr>
            <a:endParaRPr lang="en-US" altLang="en-US" sz="2000" dirty="0" smtClean="0"/>
          </a:p>
          <a:p>
            <a:pPr marL="914400" lvl="2" indent="0">
              <a:buNone/>
            </a:pPr>
            <a:endParaRPr lang="en-US" altLang="en-US" sz="2000" dirty="0"/>
          </a:p>
        </p:txBody>
      </p:sp>
    </p:spTree>
    <p:extLst>
      <p:ext uri="{BB962C8B-B14F-4D97-AF65-F5344CB8AC3E}">
        <p14:creationId xmlns:p14="http://schemas.microsoft.com/office/powerpoint/2010/main" val="3762038319"/>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defRPr/>
            </a:pPr>
            <a:r>
              <a:rPr lang="en-US" sz="2500" dirty="0">
                <a:latin typeface="Times New Roman" panose="02020603050405020304" pitchFamily="18" charset="0"/>
                <a:cs typeface="Times New Roman" panose="02020603050405020304" pitchFamily="18" charset="0"/>
              </a:rPr>
              <a:t>Binding </a:t>
            </a:r>
            <a:r>
              <a:rPr lang="en-US" sz="2500" dirty="0" smtClean="0">
                <a:latin typeface="Times New Roman" panose="02020603050405020304" pitchFamily="18" charset="0"/>
                <a:cs typeface="Times New Roman" panose="02020603050405020304" pitchFamily="18" charset="0"/>
              </a:rPr>
              <a:t>(20)</a:t>
            </a:r>
            <a:endParaRPr lang="en-US" sz="2500" dirty="0">
              <a:latin typeface="Times New Roman" panose="02020603050405020304" pitchFamily="18" charset="0"/>
              <a:cs typeface="Times New Roman" panose="02020603050405020304" pitchFamily="18" charset="0"/>
            </a:endParaRPr>
          </a:p>
        </p:txBody>
      </p:sp>
      <p:sp>
        <p:nvSpPr>
          <p:cNvPr id="24579" name="Content Placeholder 2"/>
          <p:cNvSpPr>
            <a:spLocks noGrp="1"/>
          </p:cNvSpPr>
          <p:nvPr>
            <p:ph sz="quarter" idx="13"/>
          </p:nvPr>
        </p:nvSpPr>
        <p:spPr/>
        <p:txBody>
          <a:bodyPr/>
          <a:lstStyle/>
          <a:p>
            <a:r>
              <a:rPr lang="en-US" b="1" dirty="0" smtClean="0">
                <a:latin typeface="Times New Roman" panose="02020603050405020304" pitchFamily="18" charset="0"/>
                <a:cs typeface="Times New Roman" panose="02020603050405020304" pitchFamily="18" charset="0"/>
              </a:rPr>
              <a:t>How does Angular 2 handle binding?</a:t>
            </a:r>
          </a:p>
          <a:p>
            <a:pPr lvl="1"/>
            <a:r>
              <a:rPr lang="en-US" b="1" dirty="0">
                <a:latin typeface="Times New Roman" panose="02020603050405020304" pitchFamily="18" charset="0"/>
                <a:cs typeface="Times New Roman" panose="02020603050405020304" pitchFamily="18" charset="0"/>
              </a:rPr>
              <a:t>Smarter Change Detection – </a:t>
            </a:r>
            <a:r>
              <a:rPr lang="en-US" b="1" dirty="0" err="1">
                <a:latin typeface="Times New Roman" panose="02020603050405020304" pitchFamily="18" charset="0"/>
                <a:cs typeface="Times New Roman" panose="02020603050405020304" pitchFamily="18" charset="0"/>
              </a:rPr>
              <a:t>OnPush</a:t>
            </a:r>
            <a:r>
              <a:rPr lang="en-US" b="1" dirty="0">
                <a:latin typeface="Times New Roman" panose="02020603050405020304" pitchFamily="18" charset="0"/>
                <a:cs typeface="Times New Roman" panose="02020603050405020304" pitchFamily="18" charset="0"/>
              </a:rPr>
              <a:t> </a:t>
            </a:r>
            <a:r>
              <a:rPr lang="en-US" b="1" dirty="0" smtClean="0">
                <a:latin typeface="Times New Roman" panose="02020603050405020304" pitchFamily="18" charset="0"/>
                <a:cs typeface="Times New Roman" panose="02020603050405020304" pitchFamily="18" charset="0"/>
              </a:rPr>
              <a:t>Strategy</a:t>
            </a:r>
          </a:p>
          <a:p>
            <a:pPr lvl="2" fontAlgn="base"/>
            <a:r>
              <a:rPr lang="en-US" dirty="0" err="1">
                <a:latin typeface="Times New Roman" panose="02020603050405020304" pitchFamily="18" charset="0"/>
                <a:cs typeface="Times New Roman" panose="02020603050405020304" pitchFamily="18" charset="0"/>
              </a:rPr>
              <a:t>OnPush</a:t>
            </a:r>
            <a:r>
              <a:rPr lang="en-US" dirty="0">
                <a:latin typeface="Times New Roman" panose="02020603050405020304" pitchFamily="18" charset="0"/>
                <a:cs typeface="Times New Roman" panose="02020603050405020304" pitchFamily="18" charset="0"/>
              </a:rPr>
              <a:t> means that the change detector will only run on a component or directive if one of the following occurs:</a:t>
            </a:r>
          </a:p>
          <a:p>
            <a:pPr lvl="3" fontAlgn="base"/>
            <a:r>
              <a:rPr lang="en-US" dirty="0">
                <a:latin typeface="Times New Roman" panose="02020603050405020304" pitchFamily="18" charset="0"/>
                <a:cs typeface="Times New Roman" panose="02020603050405020304" pitchFamily="18" charset="0"/>
              </a:rPr>
              <a:t>An input property has changed to a new value</a:t>
            </a:r>
          </a:p>
          <a:p>
            <a:pPr lvl="3" fontAlgn="base"/>
            <a:r>
              <a:rPr lang="en-US" dirty="0">
                <a:latin typeface="Times New Roman" panose="02020603050405020304" pitchFamily="18" charset="0"/>
                <a:cs typeface="Times New Roman" panose="02020603050405020304" pitchFamily="18" charset="0"/>
              </a:rPr>
              <a:t>An event fired in the component or directive</a:t>
            </a:r>
          </a:p>
          <a:p>
            <a:pPr lvl="3" fontAlgn="base"/>
            <a:r>
              <a:rPr lang="en-US" dirty="0">
                <a:latin typeface="Times New Roman" panose="02020603050405020304" pitchFamily="18" charset="0"/>
                <a:cs typeface="Times New Roman" panose="02020603050405020304" pitchFamily="18" charset="0"/>
              </a:rPr>
              <a:t>You manually tell the change detector to look for changes</a:t>
            </a:r>
          </a:p>
          <a:p>
            <a:pPr lvl="3" fontAlgn="base"/>
            <a:r>
              <a:rPr lang="en-US" dirty="0">
                <a:latin typeface="Times New Roman" panose="02020603050405020304" pitchFamily="18" charset="0"/>
                <a:cs typeface="Times New Roman" panose="02020603050405020304" pitchFamily="18" charset="0"/>
              </a:rPr>
              <a:t>The change detector of a child component or directive runs</a:t>
            </a:r>
          </a:p>
          <a:p>
            <a:pPr marL="1828800" lvl="4" indent="0">
              <a:buNone/>
            </a:pPr>
            <a:endParaRPr lang="en-US" altLang="en-US" dirty="0">
              <a:latin typeface="Times New Roman" panose="02020603050405020304" pitchFamily="18" charset="0"/>
              <a:cs typeface="Times New Roman" panose="02020603050405020304" pitchFamily="18" charset="0"/>
            </a:endParaRPr>
          </a:p>
          <a:p>
            <a:pPr marL="914400" lvl="2" indent="0">
              <a:buNone/>
            </a:pPr>
            <a:endParaRPr lang="en-US" altLang="en-US" sz="2000" dirty="0" smtClean="0">
              <a:latin typeface="Times New Roman" panose="02020603050405020304" pitchFamily="18" charset="0"/>
              <a:cs typeface="Times New Roman" panose="02020603050405020304" pitchFamily="18" charset="0"/>
            </a:endParaRPr>
          </a:p>
          <a:p>
            <a:pPr marL="914400" lvl="2" indent="0">
              <a:buNone/>
            </a:pPr>
            <a:endParaRPr lang="en-US" altLang="en-US" sz="2000" dirty="0"/>
          </a:p>
        </p:txBody>
      </p:sp>
    </p:spTree>
    <p:extLst>
      <p:ext uri="{BB962C8B-B14F-4D97-AF65-F5344CB8AC3E}">
        <p14:creationId xmlns:p14="http://schemas.microsoft.com/office/powerpoint/2010/main" val="2617330030"/>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defRPr/>
            </a:pPr>
            <a:r>
              <a:rPr lang="en-US" sz="2500" dirty="0">
                <a:latin typeface="Times New Roman" panose="02020603050405020304" pitchFamily="18" charset="0"/>
                <a:cs typeface="Times New Roman" panose="02020603050405020304" pitchFamily="18" charset="0"/>
              </a:rPr>
              <a:t>Binding </a:t>
            </a:r>
            <a:r>
              <a:rPr lang="en-US" sz="2500" dirty="0" smtClean="0">
                <a:latin typeface="Times New Roman" panose="02020603050405020304" pitchFamily="18" charset="0"/>
                <a:cs typeface="Times New Roman" panose="02020603050405020304" pitchFamily="18" charset="0"/>
              </a:rPr>
              <a:t>(21)</a:t>
            </a:r>
            <a:endParaRPr lang="en-US" sz="2500" dirty="0">
              <a:latin typeface="Times New Roman" panose="02020603050405020304" pitchFamily="18" charset="0"/>
              <a:cs typeface="Times New Roman" panose="02020603050405020304" pitchFamily="18" charset="0"/>
            </a:endParaRPr>
          </a:p>
        </p:txBody>
      </p:sp>
      <p:sp>
        <p:nvSpPr>
          <p:cNvPr id="24579" name="Content Placeholder 2"/>
          <p:cNvSpPr>
            <a:spLocks noGrp="1"/>
          </p:cNvSpPr>
          <p:nvPr>
            <p:ph sz="quarter" idx="13"/>
          </p:nvPr>
        </p:nvSpPr>
        <p:spPr/>
        <p:txBody>
          <a:bodyPr/>
          <a:lstStyle/>
          <a:p>
            <a:r>
              <a:rPr lang="en-US" b="1" dirty="0" smtClean="0">
                <a:latin typeface="Times New Roman" panose="02020603050405020304" pitchFamily="18" charset="0"/>
                <a:cs typeface="Times New Roman" panose="02020603050405020304" pitchFamily="18" charset="0"/>
              </a:rPr>
              <a:t>How does Angular 2 handle binding?</a:t>
            </a:r>
          </a:p>
          <a:p>
            <a:pPr lvl="1"/>
            <a:r>
              <a:rPr lang="en-US" b="1" dirty="0" smtClean="0">
                <a:latin typeface="Times New Roman" panose="02020603050405020304" pitchFamily="18" charset="0"/>
                <a:cs typeface="Times New Roman" panose="02020603050405020304" pitchFamily="18" charset="0"/>
              </a:rPr>
              <a:t>Smarter Change Detection – </a:t>
            </a:r>
            <a:r>
              <a:rPr lang="en-US" b="1" dirty="0" err="1" smtClean="0">
                <a:latin typeface="Times New Roman" panose="02020603050405020304" pitchFamily="18" charset="0"/>
                <a:cs typeface="Times New Roman" panose="02020603050405020304" pitchFamily="18" charset="0"/>
              </a:rPr>
              <a:t>OnPush</a:t>
            </a:r>
            <a:r>
              <a:rPr lang="en-US" b="1" dirty="0" smtClean="0">
                <a:latin typeface="Times New Roman" panose="02020603050405020304" pitchFamily="18" charset="0"/>
                <a:cs typeface="Times New Roman" panose="02020603050405020304" pitchFamily="18" charset="0"/>
              </a:rPr>
              <a:t> Strategy</a:t>
            </a:r>
          </a:p>
          <a:p>
            <a:pPr lvl="2"/>
            <a:r>
              <a:rPr lang="en-US" dirty="0">
                <a:latin typeface="Times New Roman" panose="02020603050405020304" pitchFamily="18" charset="0"/>
                <a:cs typeface="Times New Roman" panose="02020603050405020304" pitchFamily="18" charset="0"/>
              </a:rPr>
              <a:t>By using </a:t>
            </a:r>
            <a:r>
              <a:rPr lang="en-US" dirty="0" err="1">
                <a:latin typeface="Times New Roman" panose="02020603050405020304" pitchFamily="18" charset="0"/>
                <a:cs typeface="Times New Roman" panose="02020603050405020304" pitchFamily="18" charset="0"/>
              </a:rPr>
              <a:t>ChangeDetectionStrategy.OnPush</a:t>
            </a:r>
            <a:r>
              <a:rPr lang="en-US" dirty="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 Angular </a:t>
            </a:r>
            <a:r>
              <a:rPr lang="en-US" dirty="0">
                <a:latin typeface="Times New Roman" panose="02020603050405020304" pitchFamily="18" charset="0"/>
                <a:cs typeface="Times New Roman" panose="02020603050405020304" pitchFamily="18" charset="0"/>
              </a:rPr>
              <a:t>can skip entire Change Detection subtrees when </a:t>
            </a:r>
            <a:r>
              <a:rPr lang="en-US" b="1" dirty="0">
                <a:latin typeface="Times New Roman" panose="02020603050405020304" pitchFamily="18" charset="0"/>
                <a:cs typeface="Times New Roman" panose="02020603050405020304" pitchFamily="18" charset="0"/>
              </a:rPr>
              <a:t>inputs properties don't </a:t>
            </a:r>
            <a:r>
              <a:rPr lang="en-US" b="1" dirty="0" smtClean="0">
                <a:latin typeface="Times New Roman" panose="02020603050405020304" pitchFamily="18" charset="0"/>
                <a:cs typeface="Times New Roman" panose="02020603050405020304" pitchFamily="18" charset="0"/>
              </a:rPr>
              <a:t>change</a:t>
            </a:r>
            <a:r>
              <a:rPr lang="en-US" dirty="0" smtClean="0">
                <a:latin typeface="Times New Roman" panose="02020603050405020304" pitchFamily="18" charset="0"/>
                <a:cs typeface="Times New Roman" panose="02020603050405020304" pitchFamily="18" charset="0"/>
              </a:rPr>
              <a:t>. Let look at a child component below</a:t>
            </a:r>
            <a:endParaRPr lang="en-US" dirty="0">
              <a:latin typeface="Times New Roman" panose="02020603050405020304" pitchFamily="18" charset="0"/>
              <a:cs typeface="Times New Roman" panose="02020603050405020304" pitchFamily="18" charset="0"/>
            </a:endParaRPr>
          </a:p>
          <a:p>
            <a:pPr marL="914400" lvl="2" indent="0">
              <a:buNone/>
            </a:pPr>
            <a:endParaRPr lang="en-US" altLang="en-US" sz="2000" dirty="0" smtClean="0"/>
          </a:p>
          <a:p>
            <a:pPr marL="914400" lvl="2" indent="0">
              <a:buNone/>
            </a:pPr>
            <a:endParaRPr lang="en-US" altLang="en-US" sz="2000" dirty="0" smtClean="0"/>
          </a:p>
          <a:p>
            <a:pPr marL="914400" lvl="2" indent="0">
              <a:buNone/>
            </a:pPr>
            <a:endParaRPr lang="en-US" altLang="en-US" sz="2000" dirty="0"/>
          </a:p>
          <a:p>
            <a:pPr marL="914400" lvl="2" indent="0">
              <a:buNone/>
            </a:pPr>
            <a:endParaRPr lang="en-US" altLang="en-US" sz="2000" dirty="0" smtClean="0"/>
          </a:p>
          <a:p>
            <a:pPr marL="914400" lvl="2" indent="0">
              <a:buNone/>
            </a:pPr>
            <a:endParaRPr lang="en-US" altLang="en-US" sz="2000" dirty="0"/>
          </a:p>
        </p:txBody>
      </p:sp>
      <p:pic>
        <p:nvPicPr>
          <p:cNvPr id="205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71600" y="2571750"/>
            <a:ext cx="3276600" cy="227378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87900" y="2571750"/>
            <a:ext cx="4066401" cy="22098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99504068"/>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defRPr/>
            </a:pPr>
            <a:r>
              <a:rPr lang="en-US" sz="2500" dirty="0">
                <a:latin typeface="Times New Roman" panose="02020603050405020304" pitchFamily="18" charset="0"/>
                <a:cs typeface="Times New Roman" panose="02020603050405020304" pitchFamily="18" charset="0"/>
              </a:rPr>
              <a:t>Binding </a:t>
            </a:r>
            <a:r>
              <a:rPr lang="en-US" sz="2500" dirty="0" smtClean="0">
                <a:latin typeface="Times New Roman" panose="02020603050405020304" pitchFamily="18" charset="0"/>
                <a:cs typeface="Times New Roman" panose="02020603050405020304" pitchFamily="18" charset="0"/>
              </a:rPr>
              <a:t>(22)</a:t>
            </a:r>
            <a:endParaRPr lang="en-US" sz="2500" dirty="0">
              <a:latin typeface="Times New Roman" panose="02020603050405020304" pitchFamily="18" charset="0"/>
              <a:cs typeface="Times New Roman" panose="02020603050405020304" pitchFamily="18" charset="0"/>
            </a:endParaRPr>
          </a:p>
        </p:txBody>
      </p:sp>
      <p:sp>
        <p:nvSpPr>
          <p:cNvPr id="24579" name="Content Placeholder 2"/>
          <p:cNvSpPr>
            <a:spLocks noGrp="1"/>
          </p:cNvSpPr>
          <p:nvPr>
            <p:ph sz="quarter" idx="13"/>
          </p:nvPr>
        </p:nvSpPr>
        <p:spPr/>
        <p:txBody>
          <a:bodyPr/>
          <a:lstStyle/>
          <a:p>
            <a:r>
              <a:rPr lang="en-US" b="1" dirty="0" smtClean="0">
                <a:latin typeface="Times New Roman" panose="02020603050405020304" pitchFamily="18" charset="0"/>
                <a:cs typeface="Times New Roman" panose="02020603050405020304" pitchFamily="18" charset="0"/>
              </a:rPr>
              <a:t>How does Angular 2 handle binding?</a:t>
            </a:r>
          </a:p>
          <a:p>
            <a:pPr lvl="1"/>
            <a:r>
              <a:rPr lang="en-US" b="1" dirty="0" smtClean="0">
                <a:latin typeface="Times New Roman" panose="02020603050405020304" pitchFamily="18" charset="0"/>
                <a:cs typeface="Times New Roman" panose="02020603050405020304" pitchFamily="18" charset="0"/>
              </a:rPr>
              <a:t>Smarter Change Detection – </a:t>
            </a:r>
            <a:r>
              <a:rPr lang="en-US" b="1" dirty="0" err="1" smtClean="0">
                <a:latin typeface="Times New Roman" panose="02020603050405020304" pitchFamily="18" charset="0"/>
                <a:cs typeface="Times New Roman" panose="02020603050405020304" pitchFamily="18" charset="0"/>
              </a:rPr>
              <a:t>OnPush</a:t>
            </a:r>
            <a:r>
              <a:rPr lang="en-US" b="1" dirty="0" smtClean="0">
                <a:latin typeface="Times New Roman" panose="02020603050405020304" pitchFamily="18" charset="0"/>
                <a:cs typeface="Times New Roman" panose="02020603050405020304" pitchFamily="18" charset="0"/>
              </a:rPr>
              <a:t> Strategy</a:t>
            </a:r>
          </a:p>
          <a:p>
            <a:pPr marL="0" indent="0">
              <a:buNone/>
            </a:pPr>
            <a:r>
              <a:rPr lang="en-US" dirty="0"/>
              <a:t/>
            </a:r>
            <a:br>
              <a:rPr lang="en-US" dirty="0"/>
            </a:br>
            <a:endParaRPr lang="en-US" b="1" dirty="0" smtClean="0"/>
          </a:p>
        </p:txBody>
      </p:sp>
      <p:pic>
        <p:nvPicPr>
          <p:cNvPr id="1029"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200" y="1962150"/>
            <a:ext cx="4029437" cy="22860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0" name="Picture 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29200" y="1962150"/>
            <a:ext cx="4015973" cy="225425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39398907"/>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defRPr/>
            </a:pPr>
            <a:r>
              <a:rPr lang="en-US" sz="2500" dirty="0">
                <a:latin typeface="Times New Roman" panose="02020603050405020304" pitchFamily="18" charset="0"/>
                <a:cs typeface="Times New Roman" panose="02020603050405020304" pitchFamily="18" charset="0"/>
              </a:rPr>
              <a:t>Binding </a:t>
            </a:r>
            <a:r>
              <a:rPr lang="en-US" sz="2500" dirty="0" smtClean="0">
                <a:latin typeface="Times New Roman" panose="02020603050405020304" pitchFamily="18" charset="0"/>
                <a:cs typeface="Times New Roman" panose="02020603050405020304" pitchFamily="18" charset="0"/>
              </a:rPr>
              <a:t>(23)</a:t>
            </a:r>
            <a:endParaRPr lang="en-US" sz="2500" dirty="0">
              <a:latin typeface="Times New Roman" panose="02020603050405020304" pitchFamily="18" charset="0"/>
              <a:cs typeface="Times New Roman" panose="02020603050405020304" pitchFamily="18" charset="0"/>
            </a:endParaRPr>
          </a:p>
        </p:txBody>
      </p:sp>
      <p:sp>
        <p:nvSpPr>
          <p:cNvPr id="24579" name="Content Placeholder 2"/>
          <p:cNvSpPr>
            <a:spLocks noGrp="1"/>
          </p:cNvSpPr>
          <p:nvPr>
            <p:ph sz="quarter" idx="13"/>
          </p:nvPr>
        </p:nvSpPr>
        <p:spPr/>
        <p:txBody>
          <a:bodyPr/>
          <a:lstStyle/>
          <a:p>
            <a:r>
              <a:rPr lang="en-US" b="1" dirty="0" smtClean="0">
                <a:latin typeface="Times New Roman" panose="02020603050405020304" pitchFamily="18" charset="0"/>
                <a:cs typeface="Times New Roman" panose="02020603050405020304" pitchFamily="18" charset="0"/>
              </a:rPr>
              <a:t>How does Angular 2 handle binding?</a:t>
            </a:r>
          </a:p>
          <a:p>
            <a:pPr lvl="1"/>
            <a:r>
              <a:rPr lang="en-US" b="1" dirty="0" smtClean="0">
                <a:latin typeface="Times New Roman" panose="02020603050405020304" pitchFamily="18" charset="0"/>
                <a:cs typeface="Times New Roman" panose="02020603050405020304" pitchFamily="18" charset="0"/>
              </a:rPr>
              <a:t>Smarter Change Detection – </a:t>
            </a:r>
            <a:r>
              <a:rPr lang="en-US" b="1" dirty="0" err="1" smtClean="0">
                <a:latin typeface="Times New Roman" panose="02020603050405020304" pitchFamily="18" charset="0"/>
                <a:cs typeface="Times New Roman" panose="02020603050405020304" pitchFamily="18" charset="0"/>
              </a:rPr>
              <a:t>OnPush</a:t>
            </a:r>
            <a:r>
              <a:rPr lang="en-US" b="1" dirty="0" smtClean="0">
                <a:latin typeface="Times New Roman" panose="02020603050405020304" pitchFamily="18" charset="0"/>
                <a:cs typeface="Times New Roman" panose="02020603050405020304" pitchFamily="18" charset="0"/>
              </a:rPr>
              <a:t> Strategy</a:t>
            </a:r>
          </a:p>
          <a:p>
            <a:pPr lvl="1"/>
            <a:endParaRPr lang="en-US" b="1" dirty="0"/>
          </a:p>
          <a:p>
            <a:pPr lvl="1"/>
            <a:endParaRPr lang="en-US" b="1" dirty="0" smtClean="0"/>
          </a:p>
          <a:p>
            <a:pPr lvl="1"/>
            <a:endParaRPr lang="en-US" b="1" dirty="0"/>
          </a:p>
          <a:p>
            <a:pPr lvl="1"/>
            <a:endParaRPr lang="en-US" b="1" dirty="0" smtClean="0"/>
          </a:p>
          <a:p>
            <a:pPr lvl="1"/>
            <a:endParaRPr lang="en-US" b="1" dirty="0"/>
          </a:p>
          <a:p>
            <a:pPr lvl="1"/>
            <a:endParaRPr lang="en-US" b="1" dirty="0" smtClean="0"/>
          </a:p>
          <a:p>
            <a:pPr marL="1600200" lvl="4" indent="-285750">
              <a:buFont typeface="Wingdings" panose="05000000000000000000" pitchFamily="2" charset="2"/>
              <a:buChar char="v"/>
            </a:pPr>
            <a:endParaRPr lang="en-US" b="1" dirty="0" smtClean="0">
              <a:solidFill>
                <a:srgbClr val="B73B50"/>
              </a:solidFill>
              <a:hlinkClick r:id="rId3"/>
            </a:endParaRPr>
          </a:p>
          <a:p>
            <a:pPr marL="685800" lvl="2" indent="-285750">
              <a:buFont typeface="Wingdings" panose="05000000000000000000" pitchFamily="2" charset="2"/>
              <a:buChar char="v"/>
            </a:pPr>
            <a:r>
              <a:rPr lang="en-US" b="1" dirty="0">
                <a:solidFill>
                  <a:srgbClr val="B73B50"/>
                </a:solidFill>
                <a:hlinkClick r:id="rId4"/>
              </a:rPr>
              <a:t>https://plnkr.co/edit/sYIRmEu5v5LIq001UcSn</a:t>
            </a:r>
            <a:endParaRPr lang="en-US" b="1" dirty="0" smtClean="0"/>
          </a:p>
        </p:txBody>
      </p:sp>
      <p:pic>
        <p:nvPicPr>
          <p:cNvPr id="3074"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57200" y="1854201"/>
            <a:ext cx="3017521" cy="18288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581400" y="1885951"/>
            <a:ext cx="2306380" cy="18288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6" name="Picture 4"/>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096000" y="1851587"/>
            <a:ext cx="2637873" cy="189752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26981087"/>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defRPr/>
            </a:pPr>
            <a:r>
              <a:rPr lang="en-US" sz="2500" dirty="0">
                <a:latin typeface="Times New Roman" panose="02020603050405020304" pitchFamily="18" charset="0"/>
                <a:cs typeface="Times New Roman" panose="02020603050405020304" pitchFamily="18" charset="0"/>
              </a:rPr>
              <a:t>Binding </a:t>
            </a:r>
            <a:r>
              <a:rPr lang="en-US" sz="2500" dirty="0" smtClean="0">
                <a:latin typeface="Times New Roman" panose="02020603050405020304" pitchFamily="18" charset="0"/>
                <a:cs typeface="Times New Roman" panose="02020603050405020304" pitchFamily="18" charset="0"/>
              </a:rPr>
              <a:t>(25)</a:t>
            </a:r>
            <a:endParaRPr lang="en-US" sz="2500" dirty="0">
              <a:latin typeface="Times New Roman" panose="02020603050405020304" pitchFamily="18" charset="0"/>
              <a:cs typeface="Times New Roman" panose="02020603050405020304" pitchFamily="18" charset="0"/>
            </a:endParaRPr>
          </a:p>
        </p:txBody>
      </p:sp>
      <p:sp>
        <p:nvSpPr>
          <p:cNvPr id="24579" name="Content Placeholder 2"/>
          <p:cNvSpPr>
            <a:spLocks noGrp="1"/>
          </p:cNvSpPr>
          <p:nvPr>
            <p:ph sz="quarter" idx="13"/>
          </p:nvPr>
        </p:nvSpPr>
        <p:spPr/>
        <p:txBody>
          <a:bodyPr/>
          <a:lstStyle/>
          <a:p>
            <a:r>
              <a:rPr lang="en-US" b="1" dirty="0" smtClean="0">
                <a:latin typeface="Times New Roman" panose="02020603050405020304" pitchFamily="18" charset="0"/>
                <a:cs typeface="Times New Roman" panose="02020603050405020304" pitchFamily="18" charset="0"/>
              </a:rPr>
              <a:t>How does Angular 2 handle binding?</a:t>
            </a:r>
          </a:p>
          <a:p>
            <a:pPr lvl="1"/>
            <a:r>
              <a:rPr lang="en-US" b="1" dirty="0" smtClean="0">
                <a:latin typeface="Times New Roman" panose="02020603050405020304" pitchFamily="18" charset="0"/>
                <a:cs typeface="Times New Roman" panose="02020603050405020304" pitchFamily="18" charset="0"/>
              </a:rPr>
              <a:t>Smarter Change Detection – </a:t>
            </a:r>
            <a:r>
              <a:rPr lang="en-US" b="1" dirty="0" err="1" smtClean="0">
                <a:latin typeface="Times New Roman" panose="02020603050405020304" pitchFamily="18" charset="0"/>
                <a:cs typeface="Times New Roman" panose="02020603050405020304" pitchFamily="18" charset="0"/>
              </a:rPr>
              <a:t>OnPush</a:t>
            </a:r>
            <a:r>
              <a:rPr lang="en-US" b="1" dirty="0" smtClean="0">
                <a:latin typeface="Times New Roman" panose="02020603050405020304" pitchFamily="18" charset="0"/>
                <a:cs typeface="Times New Roman" panose="02020603050405020304" pitchFamily="18" charset="0"/>
              </a:rPr>
              <a:t> Strategy</a:t>
            </a:r>
          </a:p>
          <a:p>
            <a:pPr lvl="2"/>
            <a:r>
              <a:rPr lang="en-US" dirty="0">
                <a:latin typeface="Times New Roman" panose="02020603050405020304" pitchFamily="18" charset="0"/>
                <a:cs typeface="Times New Roman" panose="02020603050405020304" pitchFamily="18" charset="0"/>
              </a:rPr>
              <a:t>Problems with Mutable </a:t>
            </a:r>
            <a:r>
              <a:rPr lang="en-US" dirty="0" smtClean="0">
                <a:latin typeface="Times New Roman" panose="02020603050405020304" pitchFamily="18" charset="0"/>
                <a:cs typeface="Times New Roman" panose="02020603050405020304" pitchFamily="18" charset="0"/>
              </a:rPr>
              <a:t>Objects</a:t>
            </a:r>
          </a:p>
          <a:p>
            <a:pPr lvl="3"/>
            <a:r>
              <a:rPr lang="en-US" dirty="0" smtClean="0">
                <a:latin typeface="Times New Roman" panose="02020603050405020304" pitchFamily="18" charset="0"/>
                <a:cs typeface="Times New Roman" panose="02020603050405020304" pitchFamily="18" charset="0"/>
              </a:rPr>
              <a:t>As mentioned  in example </a:t>
            </a:r>
            <a:r>
              <a:rPr lang="en-US" sz="1400" b="1" dirty="0">
                <a:solidFill>
                  <a:srgbClr val="B73B50"/>
                </a:solidFill>
                <a:latin typeface="Times New Roman" panose="02020603050405020304" pitchFamily="18" charset="0"/>
                <a:cs typeface="Times New Roman" panose="02020603050405020304" pitchFamily="18" charset="0"/>
                <a:hlinkClick r:id="rId3"/>
              </a:rPr>
              <a:t>https://plnkr.co/edit/sYIRmEu5v5LIq001UcSn</a:t>
            </a:r>
            <a:endParaRPr lang="en-US" sz="1400" b="1" dirty="0">
              <a:latin typeface="Times New Roman" panose="02020603050405020304" pitchFamily="18" charset="0"/>
              <a:cs typeface="Times New Roman" panose="02020603050405020304" pitchFamily="18" charset="0"/>
            </a:endParaRPr>
          </a:p>
          <a:p>
            <a:pPr marL="1371600" lvl="3" indent="0">
              <a:buNone/>
            </a:pPr>
            <a:r>
              <a:rPr lang="en-US" dirty="0" smtClean="0">
                <a:latin typeface="Times New Roman" panose="02020603050405020304" pitchFamily="18" charset="0"/>
                <a:cs typeface="Times New Roman" panose="02020603050405020304" pitchFamily="18" charset="0"/>
              </a:rPr>
              <a:t>,</a:t>
            </a:r>
            <a:r>
              <a:rPr lang="en-US" sz="1400" b="1" dirty="0" smtClean="0">
                <a:solidFill>
                  <a:srgbClr val="B73B50"/>
                </a:solidFill>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the name and email in child component doesn’t changed although we update the name and email like this: </a:t>
            </a:r>
          </a:p>
          <a:p>
            <a:pPr lvl="4"/>
            <a:r>
              <a:rPr lang="en-US" dirty="0">
                <a:latin typeface="Times New Roman" panose="02020603050405020304" pitchFamily="18" charset="0"/>
                <a:cs typeface="Times New Roman" panose="02020603050405020304" pitchFamily="18" charset="0"/>
              </a:rPr>
              <a:t> this.person.name = 'le </a:t>
            </a:r>
            <a:r>
              <a:rPr lang="en-US" dirty="0" err="1">
                <a:latin typeface="Times New Roman" panose="02020603050405020304" pitchFamily="18" charset="0"/>
                <a:cs typeface="Times New Roman" panose="02020603050405020304" pitchFamily="18" charset="0"/>
              </a:rPr>
              <a:t>cao</a:t>
            </a:r>
            <a:r>
              <a:rPr lang="en-US" dirty="0">
                <a:latin typeface="Times New Roman" panose="02020603050405020304" pitchFamily="18" charset="0"/>
                <a:cs typeface="Times New Roman" panose="02020603050405020304" pitchFamily="18" charset="0"/>
              </a:rPr>
              <a:t> 1';    </a:t>
            </a:r>
            <a:endParaRPr lang="en-US" dirty="0" smtClean="0">
              <a:latin typeface="Times New Roman" panose="02020603050405020304" pitchFamily="18" charset="0"/>
              <a:cs typeface="Times New Roman" panose="02020603050405020304" pitchFamily="18" charset="0"/>
            </a:endParaRPr>
          </a:p>
          <a:p>
            <a:pPr lvl="4"/>
            <a:r>
              <a:rPr lang="en-US" dirty="0" err="1" smtClean="0">
                <a:latin typeface="Times New Roman" panose="02020603050405020304" pitchFamily="18" charset="0"/>
                <a:cs typeface="Times New Roman" panose="02020603050405020304" pitchFamily="18" charset="0"/>
              </a:rPr>
              <a:t>this.person.email</a:t>
            </a:r>
            <a:r>
              <a:rPr lang="en-US" dirty="0" smtClean="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 'lecao1@harveynash.vn';</a:t>
            </a:r>
          </a:p>
          <a:p>
            <a:pPr marL="1371600" lvl="3" indent="0">
              <a:buNone/>
            </a:pPr>
            <a:r>
              <a:rPr lang="en-US" dirty="0" smtClean="0">
                <a:latin typeface="Times New Roman" panose="02020603050405020304" pitchFamily="18" charset="0"/>
                <a:cs typeface="Times New Roman" panose="02020603050405020304" pitchFamily="18" charset="0"/>
              </a:rPr>
              <a:t>The reason is person is mutable object, we updated it without creating new person object, so change detection of child component doesn’t triggered.</a:t>
            </a:r>
          </a:p>
          <a:p>
            <a:pPr lvl="2"/>
            <a:r>
              <a:rPr lang="en-US" dirty="0">
                <a:latin typeface="Times New Roman" panose="02020603050405020304" pitchFamily="18" charset="0"/>
                <a:cs typeface="Times New Roman" panose="02020603050405020304" pitchFamily="18" charset="0"/>
              </a:rPr>
              <a:t> To resolve that problem we use </a:t>
            </a:r>
            <a:r>
              <a:rPr lang="en-US" b="1" dirty="0">
                <a:latin typeface="Times New Roman" panose="02020603050405020304" pitchFamily="18" charset="0"/>
                <a:cs typeface="Times New Roman" panose="02020603050405020304" pitchFamily="18" charset="0"/>
              </a:rPr>
              <a:t>Immutable object .</a:t>
            </a:r>
            <a:r>
              <a:rPr lang="en-US" dirty="0">
                <a:latin typeface="Times New Roman" panose="02020603050405020304" pitchFamily="18" charset="0"/>
                <a:cs typeface="Times New Roman" panose="02020603050405020304" pitchFamily="18" charset="0"/>
              </a:rPr>
              <a:t>Primitives types like strings and numbers are immutable. We can freeze JavaScript objects and array to make them immutable, but a better option would be to use libraries like </a:t>
            </a:r>
            <a:r>
              <a:rPr lang="en-US" b="1" dirty="0">
                <a:latin typeface="Times New Roman" panose="02020603050405020304" pitchFamily="18" charset="0"/>
                <a:cs typeface="Times New Roman" panose="02020603050405020304" pitchFamily="18" charset="0"/>
              </a:rPr>
              <a:t>Immutable.js</a:t>
            </a:r>
          </a:p>
          <a:p>
            <a:pPr lvl="1"/>
            <a:endParaRPr lang="en-US" b="1" dirty="0"/>
          </a:p>
          <a:p>
            <a:pPr marL="1371600" lvl="3" indent="0">
              <a:buNone/>
            </a:pPr>
            <a:endParaRPr lang="en-US" dirty="0"/>
          </a:p>
          <a:p>
            <a:pPr lvl="2"/>
            <a:endParaRPr lang="en-US" b="1" dirty="0"/>
          </a:p>
          <a:p>
            <a:pPr lvl="1"/>
            <a:endParaRPr lang="en-US" b="1" dirty="0"/>
          </a:p>
          <a:p>
            <a:pPr marL="457200" lvl="1" indent="0">
              <a:buNone/>
            </a:pPr>
            <a:endParaRPr lang="en-US" b="1" dirty="0"/>
          </a:p>
          <a:p>
            <a:pPr lvl="1"/>
            <a:endParaRPr lang="en-US" sz="1800" b="1" dirty="0"/>
          </a:p>
          <a:p>
            <a:pPr lvl="1"/>
            <a:endParaRPr lang="en-US" b="1" dirty="0" smtClean="0"/>
          </a:p>
          <a:p>
            <a:pPr lvl="1"/>
            <a:endParaRPr lang="en-US" b="1" dirty="0"/>
          </a:p>
          <a:p>
            <a:pPr lvl="1"/>
            <a:endParaRPr lang="en-US" b="1" dirty="0" smtClean="0"/>
          </a:p>
          <a:p>
            <a:pPr lvl="1"/>
            <a:endParaRPr lang="en-US" b="1" dirty="0"/>
          </a:p>
          <a:p>
            <a:pPr lvl="1"/>
            <a:endParaRPr lang="en-US" b="1" dirty="0" smtClean="0"/>
          </a:p>
          <a:p>
            <a:pPr marL="457200" lvl="1" indent="0">
              <a:buNone/>
            </a:pPr>
            <a:endParaRPr lang="en-US" b="1" dirty="0" smtClean="0"/>
          </a:p>
          <a:p>
            <a:pPr marL="0" indent="0">
              <a:buNone/>
            </a:pPr>
            <a:r>
              <a:rPr lang="en-US" dirty="0"/>
              <a:t/>
            </a:r>
            <a:br>
              <a:rPr lang="en-US" dirty="0"/>
            </a:br>
            <a:endParaRPr lang="en-US" b="1" dirty="0" smtClean="0"/>
          </a:p>
        </p:txBody>
      </p:sp>
    </p:spTree>
    <p:extLst>
      <p:ext uri="{BB962C8B-B14F-4D97-AF65-F5344CB8AC3E}">
        <p14:creationId xmlns:p14="http://schemas.microsoft.com/office/powerpoint/2010/main" val="3297512223"/>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defRPr/>
            </a:pPr>
            <a:r>
              <a:rPr lang="en-US" sz="2500" dirty="0">
                <a:latin typeface="Times New Roman" panose="02020603050405020304" pitchFamily="18" charset="0"/>
                <a:cs typeface="Times New Roman" panose="02020603050405020304" pitchFamily="18" charset="0"/>
              </a:rPr>
              <a:t>Binding </a:t>
            </a:r>
            <a:r>
              <a:rPr lang="en-US" sz="2500" dirty="0" smtClean="0">
                <a:latin typeface="Times New Roman" panose="02020603050405020304" pitchFamily="18" charset="0"/>
                <a:cs typeface="Times New Roman" panose="02020603050405020304" pitchFamily="18" charset="0"/>
              </a:rPr>
              <a:t>(24)</a:t>
            </a:r>
            <a:endParaRPr lang="en-US" sz="2500" dirty="0">
              <a:latin typeface="Times New Roman" panose="02020603050405020304" pitchFamily="18" charset="0"/>
              <a:cs typeface="Times New Roman" panose="02020603050405020304" pitchFamily="18" charset="0"/>
            </a:endParaRPr>
          </a:p>
        </p:txBody>
      </p:sp>
      <p:sp>
        <p:nvSpPr>
          <p:cNvPr id="24579" name="Content Placeholder 2"/>
          <p:cNvSpPr>
            <a:spLocks noGrp="1"/>
          </p:cNvSpPr>
          <p:nvPr>
            <p:ph sz="quarter" idx="13"/>
          </p:nvPr>
        </p:nvSpPr>
        <p:spPr/>
        <p:txBody>
          <a:bodyPr/>
          <a:lstStyle/>
          <a:p>
            <a:r>
              <a:rPr lang="en-US" b="1" dirty="0" smtClean="0">
                <a:latin typeface="Times New Roman" panose="02020603050405020304" pitchFamily="18" charset="0"/>
                <a:cs typeface="Times New Roman" panose="02020603050405020304" pitchFamily="18" charset="0"/>
              </a:rPr>
              <a:t>How does Angular 2 handle binding?</a:t>
            </a:r>
          </a:p>
          <a:p>
            <a:pPr lvl="1"/>
            <a:r>
              <a:rPr lang="en-US" b="1" dirty="0" smtClean="0">
                <a:latin typeface="Times New Roman" panose="02020603050405020304" pitchFamily="18" charset="0"/>
                <a:cs typeface="Times New Roman" panose="02020603050405020304" pitchFamily="18" charset="0"/>
              </a:rPr>
              <a:t>Smarter Change Detection – </a:t>
            </a:r>
            <a:r>
              <a:rPr lang="en-US" b="1" dirty="0" err="1" smtClean="0">
                <a:latin typeface="Times New Roman" panose="02020603050405020304" pitchFamily="18" charset="0"/>
                <a:cs typeface="Times New Roman" panose="02020603050405020304" pitchFamily="18" charset="0"/>
              </a:rPr>
              <a:t>OnPush</a:t>
            </a:r>
            <a:r>
              <a:rPr lang="en-US" b="1" dirty="0" smtClean="0">
                <a:latin typeface="Times New Roman" panose="02020603050405020304" pitchFamily="18" charset="0"/>
                <a:cs typeface="Times New Roman" panose="02020603050405020304" pitchFamily="18" charset="0"/>
              </a:rPr>
              <a:t> Strategy </a:t>
            </a:r>
            <a:endParaRPr lang="en-US" b="1" dirty="0">
              <a:latin typeface="Times New Roman" panose="02020603050405020304" pitchFamily="18" charset="0"/>
              <a:cs typeface="Times New Roman" panose="02020603050405020304" pitchFamily="18" charset="0"/>
            </a:endParaRPr>
          </a:p>
          <a:p>
            <a:pPr lvl="2"/>
            <a:r>
              <a:rPr lang="en-US" dirty="0">
                <a:latin typeface="Times New Roman" panose="02020603050405020304" pitchFamily="18" charset="0"/>
                <a:cs typeface="Times New Roman" panose="02020603050405020304" pitchFamily="18" charset="0"/>
              </a:rPr>
              <a:t> </a:t>
            </a:r>
            <a:r>
              <a:rPr lang="en-US" sz="1800" dirty="0" smtClean="0">
                <a:latin typeface="Times New Roman" panose="02020603050405020304" pitchFamily="18" charset="0"/>
                <a:cs typeface="Times New Roman" panose="02020603050405020304" pitchFamily="18" charset="0"/>
              </a:rPr>
              <a:t>To resolve that problem we use </a:t>
            </a:r>
            <a:r>
              <a:rPr lang="en-US" sz="1800" b="1" dirty="0" smtClean="0">
                <a:latin typeface="Times New Roman" panose="02020603050405020304" pitchFamily="18" charset="0"/>
                <a:cs typeface="Times New Roman" panose="02020603050405020304" pitchFamily="18" charset="0"/>
              </a:rPr>
              <a:t>Immutable object .</a:t>
            </a:r>
            <a:r>
              <a:rPr lang="en-US" dirty="0" smtClean="0">
                <a:latin typeface="Times New Roman" panose="02020603050405020304" pitchFamily="18" charset="0"/>
                <a:cs typeface="Times New Roman" panose="02020603050405020304" pitchFamily="18" charset="0"/>
              </a:rPr>
              <a:t>Primitives </a:t>
            </a:r>
            <a:r>
              <a:rPr lang="en-US" dirty="0">
                <a:latin typeface="Times New Roman" panose="02020603050405020304" pitchFamily="18" charset="0"/>
                <a:cs typeface="Times New Roman" panose="02020603050405020304" pitchFamily="18" charset="0"/>
              </a:rPr>
              <a:t>types like strings and numbers are immutable. </a:t>
            </a:r>
            <a:r>
              <a:rPr lang="en-US" dirty="0" smtClean="0">
                <a:latin typeface="Times New Roman" panose="02020603050405020304" pitchFamily="18" charset="0"/>
                <a:cs typeface="Times New Roman" panose="02020603050405020304" pitchFamily="18" charset="0"/>
              </a:rPr>
              <a:t>We can </a:t>
            </a:r>
            <a:r>
              <a:rPr lang="en-US" dirty="0">
                <a:latin typeface="Times New Roman" panose="02020603050405020304" pitchFamily="18" charset="0"/>
                <a:cs typeface="Times New Roman" panose="02020603050405020304" pitchFamily="18" charset="0"/>
              </a:rPr>
              <a:t>freeze JavaScript objects and array to make them immutable, but a better option would be to use libraries like Immutable.js</a:t>
            </a:r>
            <a:endParaRPr lang="en-US" b="1" dirty="0">
              <a:latin typeface="Times New Roman" panose="02020603050405020304" pitchFamily="18" charset="0"/>
              <a:cs typeface="Times New Roman" panose="02020603050405020304" pitchFamily="18" charset="0"/>
            </a:endParaRPr>
          </a:p>
          <a:p>
            <a:pPr lvl="1"/>
            <a:endParaRPr lang="en-US" b="1" dirty="0"/>
          </a:p>
          <a:p>
            <a:pPr marL="457200" lvl="1" indent="0">
              <a:buNone/>
            </a:pPr>
            <a:endParaRPr lang="en-US" b="1" dirty="0"/>
          </a:p>
          <a:p>
            <a:pPr lvl="1"/>
            <a:endParaRPr lang="en-US" b="1" dirty="0"/>
          </a:p>
          <a:p>
            <a:pPr lvl="1"/>
            <a:endParaRPr lang="en-US" b="1" dirty="0" smtClean="0"/>
          </a:p>
          <a:p>
            <a:pPr lvl="1"/>
            <a:endParaRPr lang="en-US" b="1" dirty="0"/>
          </a:p>
          <a:p>
            <a:pPr lvl="1"/>
            <a:endParaRPr lang="en-US" b="1" dirty="0" smtClean="0"/>
          </a:p>
          <a:p>
            <a:pPr lvl="1"/>
            <a:endParaRPr lang="en-US" b="1" dirty="0"/>
          </a:p>
          <a:p>
            <a:pPr lvl="1"/>
            <a:endParaRPr lang="en-US" b="1" dirty="0" smtClean="0"/>
          </a:p>
          <a:p>
            <a:pPr marL="457200" lvl="1" indent="0">
              <a:buNone/>
            </a:pPr>
            <a:endParaRPr lang="en-US" b="1" dirty="0" smtClean="0"/>
          </a:p>
          <a:p>
            <a:pPr marL="0" indent="0">
              <a:buNone/>
            </a:pPr>
            <a:r>
              <a:rPr lang="en-US" dirty="0"/>
              <a:t/>
            </a:r>
            <a:br>
              <a:rPr lang="en-US" dirty="0"/>
            </a:br>
            <a:endParaRPr lang="en-US" b="1" dirty="0" smtClean="0"/>
          </a:p>
        </p:txBody>
      </p:sp>
    </p:spTree>
    <p:extLst>
      <p:ext uri="{BB962C8B-B14F-4D97-AF65-F5344CB8AC3E}">
        <p14:creationId xmlns:p14="http://schemas.microsoft.com/office/powerpoint/2010/main" val="3203003056"/>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defRPr/>
            </a:pPr>
            <a:r>
              <a:rPr lang="en-US" sz="2500" dirty="0" smtClean="0">
                <a:latin typeface="Times New Roman" panose="02020603050405020304" pitchFamily="18" charset="0"/>
                <a:cs typeface="Times New Roman" panose="02020603050405020304" pitchFamily="18" charset="0"/>
              </a:rPr>
              <a:t>Component (8)</a:t>
            </a:r>
            <a:endParaRPr lang="en-US" sz="2500" dirty="0">
              <a:latin typeface="Times New Roman" panose="02020603050405020304" pitchFamily="18" charset="0"/>
              <a:cs typeface="Times New Roman" panose="02020603050405020304" pitchFamily="18" charset="0"/>
            </a:endParaRPr>
          </a:p>
        </p:txBody>
      </p:sp>
      <p:sp>
        <p:nvSpPr>
          <p:cNvPr id="24579" name="Content Placeholder 2"/>
          <p:cNvSpPr>
            <a:spLocks noGrp="1"/>
          </p:cNvSpPr>
          <p:nvPr>
            <p:ph sz="quarter" idx="13"/>
          </p:nvPr>
        </p:nvSpPr>
        <p:spPr/>
        <p:txBody>
          <a:bodyPr/>
          <a:lstStyle/>
          <a:p>
            <a:r>
              <a:rPr lang="en-US" b="1" dirty="0">
                <a:latin typeface="Times New Roman" panose="02020603050405020304" pitchFamily="18" charset="0"/>
                <a:cs typeface="Times New Roman" panose="02020603050405020304" pitchFamily="18" charset="0"/>
              </a:rPr>
              <a:t>Component Lifecycle</a:t>
            </a:r>
          </a:p>
          <a:p>
            <a:pPr marL="742950" lvl="2" indent="-342900"/>
            <a:r>
              <a:rPr lang="en-US" sz="1600" dirty="0">
                <a:latin typeface="Times New Roman" panose="02020603050405020304" pitchFamily="18" charset="0"/>
                <a:cs typeface="Times New Roman" panose="02020603050405020304" pitchFamily="18" charset="0"/>
              </a:rPr>
              <a:t>A Component has a lifecycle managed by Angular itself. Angular manages creation, </a:t>
            </a:r>
            <a:r>
              <a:rPr lang="en-US" sz="1600" dirty="0" smtClean="0">
                <a:latin typeface="Times New Roman" panose="02020603050405020304" pitchFamily="18" charset="0"/>
                <a:cs typeface="Times New Roman" panose="02020603050405020304" pitchFamily="18" charset="0"/>
              </a:rPr>
              <a:t>changing or destroy. </a:t>
            </a:r>
          </a:p>
          <a:p>
            <a:pPr marL="742950" lvl="2" indent="-342900"/>
            <a:endParaRPr lang="en-US" sz="1600" dirty="0" smtClean="0">
              <a:latin typeface="Times New Roman" panose="02020603050405020304" pitchFamily="18" charset="0"/>
              <a:cs typeface="Times New Roman" panose="02020603050405020304" pitchFamily="18" charset="0"/>
            </a:endParaRPr>
          </a:p>
          <a:p>
            <a:pPr marL="742950" lvl="2" indent="-342900"/>
            <a:endParaRPr lang="en-US" altLang="en-US" sz="1600" dirty="0" smtClean="0">
              <a:latin typeface="Times New Roman" panose="02020603050405020304" pitchFamily="18" charset="0"/>
              <a:cs typeface="Times New Roman" panose="02020603050405020304" pitchFamily="18" charset="0"/>
            </a:endParaRPr>
          </a:p>
          <a:p>
            <a:pPr marL="742950" lvl="2" indent="-342900"/>
            <a:endParaRPr lang="en-US" altLang="en-US" sz="1600" dirty="0">
              <a:latin typeface="Times New Roman" panose="02020603050405020304" pitchFamily="18" charset="0"/>
              <a:cs typeface="Times New Roman" panose="02020603050405020304" pitchFamily="18" charset="0"/>
            </a:endParaRPr>
          </a:p>
          <a:p>
            <a:pPr marL="400050" lvl="2" indent="0">
              <a:buNone/>
            </a:pPr>
            <a:endParaRPr lang="en-US" altLang="en-US" sz="1600" dirty="0" smtClean="0">
              <a:latin typeface="Times New Roman" panose="02020603050405020304" pitchFamily="18" charset="0"/>
              <a:cs typeface="Times New Roman" panose="02020603050405020304" pitchFamily="18" charset="0"/>
            </a:endParaRPr>
          </a:p>
          <a:p>
            <a:pPr marL="742950" lvl="2" indent="-342900"/>
            <a:endParaRPr lang="en-US" altLang="en-US" sz="1600" dirty="0" smtClean="0">
              <a:latin typeface="Times New Roman" panose="02020603050405020304" pitchFamily="18" charset="0"/>
              <a:cs typeface="Times New Roman" panose="02020603050405020304" pitchFamily="18" charset="0"/>
            </a:endParaRPr>
          </a:p>
          <a:p>
            <a:pPr marL="742950" lvl="2" indent="-342900"/>
            <a:endParaRPr lang="en-US" altLang="en-US" sz="1600" dirty="0">
              <a:latin typeface="Times New Roman" panose="02020603050405020304" pitchFamily="18" charset="0"/>
              <a:cs typeface="Times New Roman" panose="02020603050405020304" pitchFamily="18" charset="0"/>
            </a:endParaRPr>
          </a:p>
          <a:p>
            <a:pPr marL="400050" lvl="2" indent="0">
              <a:buNone/>
            </a:pPr>
            <a:endParaRPr lang="en-US" altLang="en-US" sz="1600" dirty="0" smtClean="0">
              <a:latin typeface="Times New Roman" panose="02020603050405020304" pitchFamily="18" charset="0"/>
              <a:cs typeface="Times New Roman" panose="02020603050405020304" pitchFamily="18" charset="0"/>
            </a:endParaRPr>
          </a:p>
          <a:p>
            <a:pPr marL="742950" lvl="2" indent="-342900"/>
            <a:r>
              <a:rPr lang="en-US" altLang="en-US" sz="1600" dirty="0" smtClean="0">
                <a:latin typeface="Times New Roman" panose="02020603050405020304" pitchFamily="18" charset="0"/>
                <a:cs typeface="Times New Roman" panose="02020603050405020304" pitchFamily="18" charset="0"/>
              </a:rPr>
              <a:t>We can implement one or more of the Lifecycle Hook interface in the Angular core library.</a:t>
            </a:r>
          </a:p>
          <a:p>
            <a:pPr marL="742950" lvl="2" indent="-342900"/>
            <a:r>
              <a:rPr lang="en-US" altLang="en-US" sz="1600" dirty="0" smtClean="0">
                <a:latin typeface="Times New Roman" panose="02020603050405020304" pitchFamily="18" charset="0"/>
                <a:cs typeface="Times New Roman" panose="02020603050405020304" pitchFamily="18" charset="0"/>
              </a:rPr>
              <a:t>Each interface has a single hood method whose name is the interface name with prefix with ng. For example the </a:t>
            </a:r>
            <a:r>
              <a:rPr lang="en-US" altLang="en-US" sz="1600" dirty="0">
                <a:latin typeface="Times New Roman" panose="02020603050405020304" pitchFamily="18" charset="0"/>
                <a:cs typeface="Times New Roman" panose="02020603050405020304" pitchFamily="18" charset="0"/>
              </a:rPr>
              <a:t>OnInit </a:t>
            </a:r>
            <a:r>
              <a:rPr lang="en-US" altLang="en-US" sz="1600" dirty="0" smtClean="0">
                <a:latin typeface="Times New Roman" panose="02020603050405020304" pitchFamily="18" charset="0"/>
                <a:cs typeface="Times New Roman" panose="02020603050405020304" pitchFamily="18" charset="0"/>
              </a:rPr>
              <a:t>interface has a hook method named ngOnInit</a:t>
            </a:r>
          </a:p>
          <a:p>
            <a:pPr marL="914400" lvl="2" indent="0">
              <a:buNone/>
            </a:pPr>
            <a:endParaRPr lang="en-US" altLang="en-US" dirty="0"/>
          </a:p>
          <a:p>
            <a:pPr marL="914400" lvl="2" indent="0">
              <a:buNone/>
            </a:pPr>
            <a:endParaRPr lang="en-US" altLang="en-US" sz="2000"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600" y="1809750"/>
            <a:ext cx="6004861" cy="18288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55744052"/>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defRPr/>
            </a:pPr>
            <a:r>
              <a:rPr lang="en-US" sz="2500" dirty="0" smtClean="0">
                <a:latin typeface="Times New Roman" panose="02020603050405020304" pitchFamily="18" charset="0"/>
                <a:cs typeface="Times New Roman" panose="02020603050405020304" pitchFamily="18" charset="0"/>
              </a:rPr>
              <a:t>Component (</a:t>
            </a:r>
            <a:r>
              <a:rPr lang="en-US" sz="2500" dirty="0">
                <a:latin typeface="Times New Roman" panose="02020603050405020304" pitchFamily="18" charset="0"/>
                <a:cs typeface="Times New Roman" panose="02020603050405020304" pitchFamily="18" charset="0"/>
              </a:rPr>
              <a:t>9</a:t>
            </a:r>
            <a:r>
              <a:rPr lang="en-US" sz="2500" dirty="0" smtClean="0">
                <a:latin typeface="Times New Roman" panose="02020603050405020304" pitchFamily="18" charset="0"/>
                <a:cs typeface="Times New Roman" panose="02020603050405020304" pitchFamily="18" charset="0"/>
              </a:rPr>
              <a:t>)</a:t>
            </a:r>
            <a:endParaRPr lang="en-US" sz="2500" dirty="0">
              <a:latin typeface="Times New Roman" panose="02020603050405020304" pitchFamily="18" charset="0"/>
              <a:cs typeface="Times New Roman" panose="02020603050405020304" pitchFamily="18" charset="0"/>
            </a:endParaRPr>
          </a:p>
        </p:txBody>
      </p:sp>
      <p:sp>
        <p:nvSpPr>
          <p:cNvPr id="24579" name="Content Placeholder 2"/>
          <p:cNvSpPr>
            <a:spLocks noGrp="1"/>
          </p:cNvSpPr>
          <p:nvPr>
            <p:ph sz="quarter" idx="13"/>
          </p:nvPr>
        </p:nvSpPr>
        <p:spPr>
          <a:xfrm>
            <a:off x="152400" y="819150"/>
            <a:ext cx="8915400" cy="4114800"/>
          </a:xfrm>
        </p:spPr>
        <p:txBody>
          <a:bodyPr/>
          <a:lstStyle/>
          <a:p>
            <a:r>
              <a:rPr lang="en-US" b="1" dirty="0">
                <a:latin typeface="Times New Roman" panose="02020603050405020304" pitchFamily="18" charset="0"/>
                <a:cs typeface="Times New Roman" panose="02020603050405020304" pitchFamily="18" charset="0"/>
              </a:rPr>
              <a:t>Component </a:t>
            </a:r>
            <a:r>
              <a:rPr lang="en-US" b="1" dirty="0" smtClean="0">
                <a:latin typeface="Times New Roman" panose="02020603050405020304" pitchFamily="18" charset="0"/>
                <a:cs typeface="Times New Roman" panose="02020603050405020304" pitchFamily="18" charset="0"/>
              </a:rPr>
              <a:t>Lifecycle</a:t>
            </a:r>
          </a:p>
          <a:p>
            <a:pPr lvl="1"/>
            <a:r>
              <a:rPr lang="en-US" b="1" dirty="0" err="1" smtClean="0">
                <a:latin typeface="Times New Roman" panose="02020603050405020304" pitchFamily="18" charset="0"/>
                <a:cs typeface="Times New Roman" panose="02020603050405020304" pitchFamily="18" charset="0"/>
              </a:rPr>
              <a:t>ngOnChange</a:t>
            </a:r>
            <a:endParaRPr lang="en-US" b="1" dirty="0" smtClean="0">
              <a:latin typeface="Times New Roman" panose="02020603050405020304" pitchFamily="18" charset="0"/>
              <a:cs typeface="Times New Roman" panose="02020603050405020304" pitchFamily="18" charset="0"/>
            </a:endParaRPr>
          </a:p>
          <a:p>
            <a:pPr lvl="2"/>
            <a:r>
              <a:rPr lang="en-US" dirty="0">
                <a:latin typeface="Times New Roman" panose="02020603050405020304" pitchFamily="18" charset="0"/>
                <a:cs typeface="Times New Roman" panose="02020603050405020304" pitchFamily="18" charset="0"/>
              </a:rPr>
              <a:t>D</a:t>
            </a:r>
            <a:r>
              <a:rPr lang="en-US" dirty="0" smtClean="0">
                <a:latin typeface="Times New Roman" panose="02020603050405020304" pitchFamily="18" charset="0"/>
                <a:cs typeface="Times New Roman" panose="02020603050405020304" pitchFamily="18" charset="0"/>
              </a:rPr>
              <a:t>etect </a:t>
            </a:r>
            <a:r>
              <a:rPr lang="en-US" dirty="0">
                <a:latin typeface="Times New Roman" panose="02020603050405020304" pitchFamily="18" charset="0"/>
                <a:cs typeface="Times New Roman" panose="02020603050405020304" pitchFamily="18" charset="0"/>
              </a:rPr>
              <a:t>whenever </a:t>
            </a:r>
            <a:r>
              <a:rPr lang="en-US" b="1" dirty="0">
                <a:latin typeface="Times New Roman" panose="02020603050405020304" pitchFamily="18" charset="0"/>
                <a:cs typeface="Times New Roman" panose="02020603050405020304" pitchFamily="18" charset="0"/>
              </a:rPr>
              <a:t>@</a:t>
            </a:r>
            <a:r>
              <a:rPr lang="en-US" b="1" dirty="0" smtClean="0">
                <a:latin typeface="Times New Roman" panose="02020603050405020304" pitchFamily="18" charset="0"/>
                <a:cs typeface="Times New Roman" panose="02020603050405020304" pitchFamily="18" charset="0"/>
              </a:rPr>
              <a:t>Input property changes</a:t>
            </a:r>
          </a:p>
          <a:p>
            <a:pPr lvl="2"/>
            <a:r>
              <a:rPr lang="en-US" dirty="0">
                <a:latin typeface="Times New Roman" panose="02020603050405020304" pitchFamily="18" charset="0"/>
                <a:cs typeface="Times New Roman" panose="02020603050405020304" pitchFamily="18" charset="0"/>
              </a:rPr>
              <a:t>The </a:t>
            </a:r>
            <a:r>
              <a:rPr lang="en-US" dirty="0" err="1">
                <a:latin typeface="Times New Roman" panose="02020603050405020304" pitchFamily="18" charset="0"/>
                <a:cs typeface="Times New Roman" panose="02020603050405020304" pitchFamily="18" charset="0"/>
              </a:rPr>
              <a:t>ngOnChanges</a:t>
            </a:r>
            <a:r>
              <a:rPr lang="en-US" dirty="0">
                <a:latin typeface="Times New Roman" panose="02020603050405020304" pitchFamily="18" charset="0"/>
                <a:cs typeface="Times New Roman" panose="02020603050405020304" pitchFamily="18" charset="0"/>
              </a:rPr>
              <a:t> method takes an object that maps each changed property name to a </a:t>
            </a:r>
            <a:r>
              <a:rPr lang="en-US" dirty="0" err="1">
                <a:latin typeface="Times New Roman" panose="02020603050405020304" pitchFamily="18" charset="0"/>
                <a:cs typeface="Times New Roman" panose="02020603050405020304" pitchFamily="18" charset="0"/>
                <a:hlinkClick r:id="rId3"/>
              </a:rPr>
              <a:t>SimpleChange</a:t>
            </a:r>
            <a:r>
              <a:rPr lang="en-US" dirty="0">
                <a:latin typeface="Times New Roman" panose="02020603050405020304" pitchFamily="18" charset="0"/>
                <a:cs typeface="Times New Roman" panose="02020603050405020304" pitchFamily="18" charset="0"/>
              </a:rPr>
              <a:t> object with the current and previous property </a:t>
            </a:r>
            <a:r>
              <a:rPr lang="en-US" dirty="0" smtClean="0">
                <a:latin typeface="Times New Roman" panose="02020603050405020304" pitchFamily="18" charset="0"/>
                <a:cs typeface="Times New Roman" panose="02020603050405020304" pitchFamily="18" charset="0"/>
              </a:rPr>
              <a:t>values</a:t>
            </a:r>
          </a:p>
          <a:p>
            <a:pPr marL="1600200" lvl="4" indent="-285750">
              <a:buFont typeface="Wingdings" panose="05000000000000000000" pitchFamily="2" charset="2"/>
              <a:buChar char="v"/>
            </a:pPr>
            <a:r>
              <a:rPr lang="en-US" b="1" dirty="0">
                <a:solidFill>
                  <a:srgbClr val="B73B50"/>
                </a:solidFill>
                <a:latin typeface="Times New Roman" panose="02020603050405020304" pitchFamily="18" charset="0"/>
                <a:cs typeface="Times New Roman" panose="02020603050405020304" pitchFamily="18" charset="0"/>
                <a:hlinkClick r:id="rId4"/>
              </a:rPr>
              <a:t>https://plnkr.co/edit/XtGgwbbMpuRyBIJk8ucu</a:t>
            </a:r>
            <a:endParaRPr lang="en-US" b="1" dirty="0" smtClean="0">
              <a:solidFill>
                <a:srgbClr val="B73B50"/>
              </a:solidFill>
              <a:latin typeface="Times New Roman" panose="02020603050405020304" pitchFamily="18" charset="0"/>
              <a:cs typeface="Times New Roman" panose="02020603050405020304" pitchFamily="18" charset="0"/>
            </a:endParaRPr>
          </a:p>
          <a:p>
            <a:pPr marL="1143000" lvl="3" indent="-285750">
              <a:buFont typeface="Arial" panose="020B0604020202020204" pitchFamily="34" charset="0"/>
              <a:buChar char="•"/>
            </a:pPr>
            <a:r>
              <a:rPr lang="en-US"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ngOnChanges</a:t>
            </a:r>
            <a:r>
              <a:rPr lang="en-US" sz="1800" dirty="0" smtClean="0">
                <a:latin typeface="Times New Roman" panose="02020603050405020304" pitchFamily="18" charset="0"/>
                <a:cs typeface="Times New Roman" panose="02020603050405020304" pitchFamily="18" charset="0"/>
              </a:rPr>
              <a:t> won’t be triggered when we mutate a (non-immutable) JavaScript object. Instead it triggers only when we reference-change the data-bound input property.</a:t>
            </a:r>
          </a:p>
          <a:p>
            <a:pPr lvl="2"/>
            <a:r>
              <a:rPr lang="en-US" dirty="0" smtClean="0">
                <a:latin typeface="Times New Roman" panose="02020603050405020304" pitchFamily="18" charset="0"/>
                <a:cs typeface="Times New Roman" panose="02020603050405020304" pitchFamily="18" charset="0"/>
              </a:rPr>
              <a:t>How </a:t>
            </a:r>
            <a:r>
              <a:rPr lang="en-US" dirty="0">
                <a:latin typeface="Times New Roman" panose="02020603050405020304" pitchFamily="18" charset="0"/>
                <a:cs typeface="Times New Roman" panose="02020603050405020304" pitchFamily="18" charset="0"/>
              </a:rPr>
              <a:t>can I get to know about changes in my objects? </a:t>
            </a:r>
            <a:r>
              <a:rPr lang="en-US" b="1" dirty="0" err="1" smtClean="0">
                <a:latin typeface="Times New Roman" panose="02020603050405020304" pitchFamily="18" charset="0"/>
                <a:cs typeface="Times New Roman" panose="02020603050405020304" pitchFamily="18" charset="0"/>
              </a:rPr>
              <a:t>DoCheck</a:t>
            </a:r>
            <a:r>
              <a:rPr lang="en-US" dirty="0">
                <a:latin typeface="Times New Roman" panose="02020603050405020304" pitchFamily="18" charset="0"/>
                <a:cs typeface="Times New Roman" panose="02020603050405020304" pitchFamily="18" charset="0"/>
              </a:rPr>
              <a:t> can be of help here.</a:t>
            </a:r>
            <a:endParaRPr lang="en-US"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07803337"/>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defRPr/>
            </a:pPr>
            <a:r>
              <a:rPr lang="en-US" sz="2500" dirty="0" smtClean="0">
                <a:latin typeface="Times New Roman" panose="02020603050405020304" pitchFamily="18" charset="0"/>
                <a:cs typeface="Times New Roman" panose="02020603050405020304" pitchFamily="18" charset="0"/>
              </a:rPr>
              <a:t>Component (11)</a:t>
            </a:r>
            <a:endParaRPr lang="en-US" sz="2500" dirty="0">
              <a:latin typeface="Times New Roman" panose="02020603050405020304" pitchFamily="18" charset="0"/>
              <a:cs typeface="Times New Roman" panose="02020603050405020304" pitchFamily="18" charset="0"/>
            </a:endParaRPr>
          </a:p>
        </p:txBody>
      </p:sp>
      <p:sp>
        <p:nvSpPr>
          <p:cNvPr id="24579" name="Content Placeholder 2"/>
          <p:cNvSpPr>
            <a:spLocks noGrp="1"/>
          </p:cNvSpPr>
          <p:nvPr>
            <p:ph sz="quarter" idx="13"/>
          </p:nvPr>
        </p:nvSpPr>
        <p:spPr>
          <a:xfrm>
            <a:off x="152400" y="819150"/>
            <a:ext cx="8915400" cy="4114800"/>
          </a:xfrm>
        </p:spPr>
        <p:txBody>
          <a:bodyPr/>
          <a:lstStyle/>
          <a:p>
            <a:r>
              <a:rPr lang="en-US" b="1" dirty="0">
                <a:latin typeface="Times New Roman" panose="02020603050405020304" pitchFamily="18" charset="0"/>
                <a:cs typeface="Times New Roman" panose="02020603050405020304" pitchFamily="18" charset="0"/>
              </a:rPr>
              <a:t>Component </a:t>
            </a:r>
            <a:r>
              <a:rPr lang="en-US" b="1" dirty="0" smtClean="0">
                <a:latin typeface="Times New Roman" panose="02020603050405020304" pitchFamily="18" charset="0"/>
                <a:cs typeface="Times New Roman" panose="02020603050405020304" pitchFamily="18" charset="0"/>
              </a:rPr>
              <a:t>Lifecycle</a:t>
            </a:r>
          </a:p>
          <a:p>
            <a:pPr lvl="1"/>
            <a:r>
              <a:rPr lang="en-US" b="1" dirty="0" err="1" smtClean="0">
                <a:latin typeface="Times New Roman" panose="02020603050405020304" pitchFamily="18" charset="0"/>
                <a:cs typeface="Times New Roman" panose="02020603050405020304" pitchFamily="18" charset="0"/>
              </a:rPr>
              <a:t>ngDoCheck</a:t>
            </a:r>
            <a:endParaRPr lang="en-US" b="1" dirty="0" smtClean="0">
              <a:latin typeface="Times New Roman" panose="02020603050405020304" pitchFamily="18" charset="0"/>
              <a:cs typeface="Times New Roman" panose="02020603050405020304" pitchFamily="18" charset="0"/>
            </a:endParaRPr>
          </a:p>
          <a:p>
            <a:pPr lvl="2"/>
            <a:r>
              <a:rPr lang="en-US" dirty="0" err="1">
                <a:latin typeface="Times New Roman" panose="02020603050405020304" pitchFamily="18" charset="0"/>
                <a:cs typeface="Times New Roman" panose="02020603050405020304" pitchFamily="18" charset="0"/>
              </a:rPr>
              <a:t>ngDoCheck</a:t>
            </a:r>
            <a:r>
              <a:rPr lang="en-US" dirty="0">
                <a:latin typeface="Times New Roman" panose="02020603050405020304" pitchFamily="18" charset="0"/>
                <a:cs typeface="Times New Roman" panose="02020603050405020304" pitchFamily="18" charset="0"/>
              </a:rPr>
              <a:t>() is invoked whenever change detection is run	</a:t>
            </a:r>
          </a:p>
          <a:p>
            <a:pPr lvl="2"/>
            <a:r>
              <a:rPr lang="en-US" dirty="0">
                <a:latin typeface="Times New Roman" panose="02020603050405020304" pitchFamily="18" charset="0"/>
                <a:cs typeface="Times New Roman" panose="02020603050405020304" pitchFamily="18" charset="0"/>
              </a:rPr>
              <a:t>We can use the </a:t>
            </a:r>
            <a:r>
              <a:rPr lang="en-US" dirty="0" err="1">
                <a:latin typeface="Times New Roman" panose="02020603050405020304" pitchFamily="18" charset="0"/>
                <a:cs typeface="Times New Roman" panose="02020603050405020304" pitchFamily="18" charset="0"/>
              </a:rPr>
              <a:t>DoCheck</a:t>
            </a:r>
            <a:r>
              <a:rPr lang="en-US" dirty="0">
                <a:latin typeface="Times New Roman" panose="02020603050405020304" pitchFamily="18" charset="0"/>
                <a:cs typeface="Times New Roman" panose="02020603050405020304" pitchFamily="18" charset="0"/>
              </a:rPr>
              <a:t> hook to detect </a:t>
            </a:r>
            <a:r>
              <a:rPr lang="en-US" dirty="0" smtClean="0">
                <a:latin typeface="Times New Roman" panose="02020603050405020304" pitchFamily="18" charset="0"/>
                <a:cs typeface="Times New Roman" panose="02020603050405020304" pitchFamily="18" charset="0"/>
              </a:rPr>
              <a:t>changes </a:t>
            </a:r>
            <a:r>
              <a:rPr lang="en-US" dirty="0">
                <a:latin typeface="Times New Roman" panose="02020603050405020304" pitchFamily="18" charset="0"/>
                <a:cs typeface="Times New Roman" panose="02020603050405020304" pitchFamily="18" charset="0"/>
              </a:rPr>
              <a:t>that Angular doesn't catch on its own</a:t>
            </a:r>
            <a:r>
              <a:rPr lang="en-US" dirty="0" smtClean="0">
                <a:latin typeface="Times New Roman" panose="02020603050405020304" pitchFamily="18" charset="0"/>
                <a:cs typeface="Times New Roman" panose="02020603050405020304" pitchFamily="18" charset="0"/>
              </a:rPr>
              <a:t>.</a:t>
            </a:r>
          </a:p>
          <a:p>
            <a:pPr marL="1600200" lvl="4" indent="-285750">
              <a:buFont typeface="Wingdings" panose="05000000000000000000" pitchFamily="2" charset="2"/>
              <a:buChar char="v"/>
            </a:pPr>
            <a:r>
              <a:rPr lang="en-US" b="1" dirty="0">
                <a:solidFill>
                  <a:srgbClr val="B73B50"/>
                </a:solidFill>
                <a:latin typeface="Times New Roman" panose="02020603050405020304" pitchFamily="18" charset="0"/>
                <a:cs typeface="Times New Roman" panose="02020603050405020304" pitchFamily="18" charset="0"/>
                <a:hlinkClick r:id="rId3"/>
              </a:rPr>
              <a:t>https://plnkr.co/edit/yUEWVeRpj8rMCOx4q1Zf?p=info</a:t>
            </a:r>
            <a:endParaRPr lang="en-US" b="1" dirty="0">
              <a:solidFill>
                <a:srgbClr val="B73B5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1390221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defRPr/>
            </a:pPr>
            <a:r>
              <a:rPr lang="en-US" sz="2500" dirty="0" smtClean="0">
                <a:latin typeface="Times New Roman" panose="02020603050405020304" pitchFamily="18" charset="0"/>
                <a:cs typeface="Times New Roman" panose="02020603050405020304" pitchFamily="18" charset="0"/>
              </a:rPr>
              <a:t>Angular </a:t>
            </a:r>
            <a:r>
              <a:rPr lang="en-US" sz="2500" dirty="0" smtClean="0">
                <a:latin typeface="Times New Roman" panose="02020603050405020304" pitchFamily="18" charset="0"/>
                <a:cs typeface="Times New Roman" panose="02020603050405020304" pitchFamily="18" charset="0"/>
              </a:rPr>
              <a:t> </a:t>
            </a:r>
            <a:r>
              <a:rPr lang="en-US" altLang="en-US" sz="2400" dirty="0" smtClean="0">
                <a:latin typeface="Times New Roman" panose="02020603050405020304" pitchFamily="18" charset="0"/>
                <a:cs typeface="Times New Roman" panose="02020603050405020304" pitchFamily="18" charset="0"/>
              </a:rPr>
              <a:t>Architecture Overview (1)</a:t>
            </a:r>
            <a:endParaRPr lang="en-US" sz="2500" dirty="0">
              <a:latin typeface="Times New Roman" panose="02020603050405020304" pitchFamily="18" charset="0"/>
              <a:cs typeface="Times New Roman" panose="02020603050405020304" pitchFamily="18" charset="0"/>
            </a:endParaRPr>
          </a:p>
        </p:txBody>
      </p:sp>
      <p:sp>
        <p:nvSpPr>
          <p:cNvPr id="24579" name="Content Placeholder 2"/>
          <p:cNvSpPr>
            <a:spLocks noGrp="1"/>
          </p:cNvSpPr>
          <p:nvPr>
            <p:ph sz="quarter" idx="13"/>
          </p:nvPr>
        </p:nvSpPr>
        <p:spPr/>
        <p:txBody>
          <a:bodyPr/>
          <a:lstStyle/>
          <a:p>
            <a:r>
              <a:rPr lang="en-US" altLang="en-US" b="1" dirty="0" smtClean="0">
                <a:latin typeface="Times New Roman" panose="02020603050405020304" pitchFamily="18" charset="0"/>
                <a:cs typeface="Times New Roman" panose="02020603050405020304" pitchFamily="18" charset="0"/>
              </a:rPr>
              <a:t>Angular </a:t>
            </a:r>
            <a:r>
              <a:rPr lang="en-US" altLang="en-US" b="1" dirty="0" smtClean="0">
                <a:latin typeface="Times New Roman" panose="02020603050405020304" pitchFamily="18" charset="0"/>
                <a:cs typeface="Times New Roman" panose="02020603050405020304" pitchFamily="18" charset="0"/>
              </a:rPr>
              <a:t> </a:t>
            </a:r>
            <a:r>
              <a:rPr lang="en-US" altLang="en-US" b="1" dirty="0" smtClean="0">
                <a:latin typeface="Times New Roman" panose="02020603050405020304" pitchFamily="18" charset="0"/>
                <a:cs typeface="Times New Roman" panose="02020603050405020304" pitchFamily="18" charset="0"/>
              </a:rPr>
              <a:t>is designed to be modular </a:t>
            </a:r>
          </a:p>
          <a:p>
            <a:pPr lvl="1"/>
            <a:r>
              <a:rPr lang="en-US" dirty="0">
                <a:latin typeface="Times New Roman" panose="02020603050405020304" pitchFamily="18" charset="0"/>
                <a:cs typeface="Times New Roman" panose="02020603050405020304" pitchFamily="18" charset="0"/>
              </a:rPr>
              <a:t>Angular App comprises of several </a:t>
            </a:r>
            <a:r>
              <a:rPr lang="en-US" b="1" dirty="0">
                <a:latin typeface="Times New Roman" panose="02020603050405020304" pitchFamily="18" charset="0"/>
                <a:cs typeface="Times New Roman" panose="02020603050405020304" pitchFamily="18" charset="0"/>
              </a:rPr>
              <a:t>Modules</a:t>
            </a:r>
            <a:r>
              <a:rPr lang="en-US" dirty="0">
                <a:latin typeface="Times New Roman" panose="02020603050405020304" pitchFamily="18" charset="0"/>
                <a:cs typeface="Times New Roman" panose="02020603050405020304" pitchFamily="18" charset="0"/>
              </a:rPr>
              <a:t>, a module typically exports something of a purpose</a:t>
            </a:r>
          </a:p>
          <a:p>
            <a:pPr lvl="1"/>
            <a:r>
              <a:rPr lang="en-US" dirty="0">
                <a:latin typeface="Times New Roman" panose="02020603050405020304" pitchFamily="18" charset="0"/>
                <a:cs typeface="Times New Roman" panose="02020603050405020304" pitchFamily="18" charset="0"/>
              </a:rPr>
              <a:t>A module is a set of similar utilities that perform a similar </a:t>
            </a:r>
            <a:r>
              <a:rPr lang="en-US" dirty="0" smtClean="0">
                <a:latin typeface="Times New Roman" panose="02020603050405020304" pitchFamily="18" charset="0"/>
                <a:cs typeface="Times New Roman" panose="02020603050405020304" pitchFamily="18" charset="0"/>
              </a:rPr>
              <a:t>task.</a:t>
            </a:r>
          </a:p>
          <a:p>
            <a:pPr lvl="1"/>
            <a:r>
              <a:rPr lang="en-US" dirty="0">
                <a:latin typeface="Times New Roman" panose="02020603050405020304" pitchFamily="18" charset="0"/>
                <a:cs typeface="Times New Roman" panose="02020603050405020304" pitchFamily="18" charset="0"/>
              </a:rPr>
              <a:t>In Angular </a:t>
            </a:r>
            <a:r>
              <a:rPr lang="en-US" dirty="0" smtClean="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a module is a mechanism to group components, directives, pipes and services </a:t>
            </a:r>
            <a:r>
              <a:rPr lang="en-US" b="1" dirty="0">
                <a:latin typeface="Times New Roman" panose="02020603050405020304" pitchFamily="18" charset="0"/>
                <a:cs typeface="Times New Roman" panose="02020603050405020304" pitchFamily="18" charset="0"/>
              </a:rPr>
              <a:t>that are related</a:t>
            </a:r>
            <a:r>
              <a:rPr lang="en-US" dirty="0">
                <a:latin typeface="Times New Roman" panose="02020603050405020304" pitchFamily="18" charset="0"/>
                <a:cs typeface="Times New Roman" panose="02020603050405020304" pitchFamily="18" charset="0"/>
              </a:rPr>
              <a:t>, in such a way that can be combined with other modules to create an application</a:t>
            </a:r>
            <a:r>
              <a:rPr lang="en-US" dirty="0" smtClean="0">
                <a:latin typeface="Times New Roman" panose="02020603050405020304" pitchFamily="18" charset="0"/>
                <a:cs typeface="Times New Roman" panose="02020603050405020304" pitchFamily="18" charset="0"/>
              </a:rPr>
              <a:t>.</a:t>
            </a:r>
          </a:p>
          <a:p>
            <a:pPr lvl="1"/>
            <a:r>
              <a:rPr lang="en-US" dirty="0">
                <a:latin typeface="Times New Roman" panose="02020603050405020304" pitchFamily="18" charset="0"/>
                <a:cs typeface="Times New Roman" panose="02020603050405020304" pitchFamily="18" charset="0"/>
              </a:rPr>
              <a:t>Many Angular libraries are </a:t>
            </a:r>
            <a:r>
              <a:rPr lang="en-US" dirty="0" smtClean="0">
                <a:latin typeface="Times New Roman" panose="02020603050405020304" pitchFamily="18" charset="0"/>
                <a:cs typeface="Times New Roman" panose="02020603050405020304" pitchFamily="18" charset="0"/>
              </a:rPr>
              <a:t>modules as: </a:t>
            </a:r>
            <a:r>
              <a:rPr lang="en-US" dirty="0" err="1" smtClean="0">
                <a:latin typeface="Times New Roman" panose="02020603050405020304" pitchFamily="18" charset="0"/>
                <a:cs typeface="Times New Roman" panose="02020603050405020304" pitchFamily="18" charset="0"/>
              </a:rPr>
              <a:t>FormModule</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HttpModule</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RouterModule</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BrowserModule</a:t>
            </a:r>
            <a:r>
              <a:rPr lang="en-US" dirty="0" smtClean="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a:p>
            <a:pPr lvl="1"/>
            <a:r>
              <a:rPr lang="en-US" dirty="0" smtClean="0">
                <a:latin typeface="Times New Roman" panose="02020603050405020304" pitchFamily="18" charset="0"/>
                <a:cs typeface="Times New Roman" panose="02020603050405020304" pitchFamily="18" charset="0"/>
              </a:rPr>
              <a:t>Many </a:t>
            </a:r>
            <a:r>
              <a:rPr lang="en-US" dirty="0">
                <a:latin typeface="Times New Roman" panose="02020603050405020304" pitchFamily="18" charset="0"/>
                <a:cs typeface="Times New Roman" panose="02020603050405020304" pitchFamily="18" charset="0"/>
              </a:rPr>
              <a:t>third party libraries are available as Angular modules (e.g., </a:t>
            </a:r>
            <a:r>
              <a:rPr lang="en-US" dirty="0">
                <a:latin typeface="Times New Roman" panose="02020603050405020304" pitchFamily="18" charset="0"/>
                <a:cs typeface="Times New Roman" panose="02020603050405020304" pitchFamily="18" charset="0"/>
                <a:hlinkClick r:id="rId3"/>
              </a:rPr>
              <a:t>Material Design</a:t>
            </a:r>
            <a:r>
              <a:rPr lang="en-US"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hlinkClick r:id="rId4"/>
              </a:rPr>
              <a:t>Ionic</a:t>
            </a:r>
            <a:r>
              <a:rPr lang="en-US"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hlinkClick r:id="rId5"/>
              </a:rPr>
              <a:t>AngularFire2</a:t>
            </a:r>
            <a:r>
              <a:rPr lang="en-US" dirty="0">
                <a:latin typeface="Times New Roman" panose="02020603050405020304" pitchFamily="18" charset="0"/>
                <a:cs typeface="Times New Roman" panose="02020603050405020304" pitchFamily="18" charset="0"/>
              </a:rPr>
              <a:t>).</a:t>
            </a:r>
            <a:endParaRPr lang="en-US" altLang="en-US" dirty="0" smtClean="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16739767"/>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defRPr/>
            </a:pPr>
            <a:r>
              <a:rPr lang="en-US" sz="2500" dirty="0" smtClean="0">
                <a:latin typeface="Times New Roman" panose="02020603050405020304" pitchFamily="18" charset="0"/>
                <a:cs typeface="Times New Roman" panose="02020603050405020304" pitchFamily="18" charset="0"/>
              </a:rPr>
              <a:t>Component (12)</a:t>
            </a:r>
            <a:endParaRPr lang="en-US" sz="2500" dirty="0">
              <a:latin typeface="Times New Roman" panose="02020603050405020304" pitchFamily="18" charset="0"/>
              <a:cs typeface="Times New Roman" panose="02020603050405020304" pitchFamily="18" charset="0"/>
            </a:endParaRPr>
          </a:p>
        </p:txBody>
      </p:sp>
      <p:sp>
        <p:nvSpPr>
          <p:cNvPr id="24579" name="Content Placeholder 2"/>
          <p:cNvSpPr>
            <a:spLocks noGrp="1"/>
          </p:cNvSpPr>
          <p:nvPr>
            <p:ph sz="quarter" idx="13"/>
          </p:nvPr>
        </p:nvSpPr>
        <p:spPr/>
        <p:txBody>
          <a:bodyPr/>
          <a:lstStyle/>
          <a:p>
            <a:r>
              <a:rPr lang="en-US" b="1" dirty="0">
                <a:latin typeface="Times New Roman" panose="02020603050405020304" pitchFamily="18" charset="0"/>
                <a:cs typeface="Times New Roman" panose="02020603050405020304" pitchFamily="18" charset="0"/>
              </a:rPr>
              <a:t>Component </a:t>
            </a:r>
            <a:r>
              <a:rPr lang="en-US" b="1" dirty="0" smtClean="0">
                <a:latin typeface="Times New Roman" panose="02020603050405020304" pitchFamily="18" charset="0"/>
                <a:cs typeface="Times New Roman" panose="02020603050405020304" pitchFamily="18" charset="0"/>
              </a:rPr>
              <a:t>Lifecycle</a:t>
            </a:r>
          </a:p>
          <a:p>
            <a:pPr lvl="1"/>
            <a:r>
              <a:rPr lang="en-US" b="1" dirty="0" smtClean="0">
                <a:latin typeface="Times New Roman" panose="02020603050405020304" pitchFamily="18" charset="0"/>
                <a:cs typeface="Times New Roman" panose="02020603050405020304" pitchFamily="18" charset="0"/>
              </a:rPr>
              <a:t>ngOnInit:	</a:t>
            </a:r>
          </a:p>
          <a:p>
            <a:pPr lvl="2"/>
            <a:r>
              <a:rPr lang="en-US" sz="1600" dirty="0">
                <a:latin typeface="Times New Roman" panose="02020603050405020304" pitchFamily="18" charset="0"/>
                <a:cs typeface="Times New Roman" panose="02020603050405020304" pitchFamily="18" charset="0"/>
              </a:rPr>
              <a:t>The </a:t>
            </a:r>
            <a:r>
              <a:rPr lang="en-US" sz="1600" dirty="0" err="1">
                <a:latin typeface="Times New Roman" panose="02020603050405020304" pitchFamily="18" charset="0"/>
                <a:cs typeface="Times New Roman" panose="02020603050405020304" pitchFamily="18" charset="0"/>
              </a:rPr>
              <a:t>ngOnInit</a:t>
            </a:r>
            <a:r>
              <a:rPr lang="en-US" sz="1600" dirty="0">
                <a:latin typeface="Times New Roman" panose="02020603050405020304" pitchFamily="18" charset="0"/>
                <a:cs typeface="Times New Roman" panose="02020603050405020304" pitchFamily="18" charset="0"/>
              </a:rPr>
              <a:t> </a:t>
            </a:r>
            <a:r>
              <a:rPr lang="en-US" sz="1600" dirty="0" smtClean="0">
                <a:latin typeface="Times New Roman" panose="02020603050405020304" pitchFamily="18" charset="0"/>
                <a:cs typeface="Times New Roman" panose="02020603050405020304" pitchFamily="18" charset="0"/>
              </a:rPr>
              <a:t>is </a:t>
            </a:r>
            <a:r>
              <a:rPr lang="en-US" sz="1600" dirty="0">
                <a:latin typeface="Times New Roman" panose="02020603050405020304" pitchFamily="18" charset="0"/>
                <a:cs typeface="Times New Roman" panose="02020603050405020304" pitchFamily="18" charset="0"/>
              </a:rPr>
              <a:t>called directly after the constructor and before the </a:t>
            </a:r>
            <a:r>
              <a:rPr lang="en-US" sz="1600" dirty="0" err="1">
                <a:latin typeface="Times New Roman" panose="02020603050405020304" pitchFamily="18" charset="0"/>
                <a:cs typeface="Times New Roman" panose="02020603050405020304" pitchFamily="18" charset="0"/>
              </a:rPr>
              <a:t>ngOnChange</a:t>
            </a:r>
            <a:r>
              <a:rPr lang="en-US" sz="1600" dirty="0">
                <a:latin typeface="Times New Roman" panose="02020603050405020304" pitchFamily="18" charset="0"/>
                <a:cs typeface="Times New Roman" panose="02020603050405020304" pitchFamily="18" charset="0"/>
              </a:rPr>
              <a:t> is triggered for the first time</a:t>
            </a:r>
          </a:p>
          <a:p>
            <a:pPr marL="1143000" lvl="3"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Runs after Angular sets the input </a:t>
            </a:r>
            <a:r>
              <a:rPr lang="en-US" dirty="0" smtClean="0">
                <a:latin typeface="Times New Roman" panose="02020603050405020304" pitchFamily="18" charset="0"/>
                <a:cs typeface="Times New Roman" panose="02020603050405020304" pitchFamily="18" charset="0"/>
              </a:rPr>
              <a:t>properties </a:t>
            </a:r>
          </a:p>
          <a:p>
            <a:pPr marL="1143000" lvl="3" indent="-285750">
              <a:buFont typeface="Arial" panose="020B0604020202020204" pitchFamily="34" charset="0"/>
              <a:buChar char="•"/>
            </a:pPr>
            <a:r>
              <a:rPr lang="en-US" dirty="0" err="1" smtClean="0">
                <a:latin typeface="Times New Roman" panose="02020603050405020304" pitchFamily="18" charset="0"/>
                <a:cs typeface="Times New Roman" panose="02020603050405020304" pitchFamily="18" charset="0"/>
              </a:rPr>
              <a:t>ngOnInit</a:t>
            </a:r>
            <a:r>
              <a:rPr lang="en-US" dirty="0" smtClean="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 performs complex initializations shortly after construction</a:t>
            </a:r>
          </a:p>
          <a:p>
            <a:pPr marL="1143000" lvl="3" indent="-285750">
              <a:buFont typeface="Arial" panose="020B0604020202020204" pitchFamily="34" charset="0"/>
              <a:buChar char="•"/>
            </a:pPr>
            <a:r>
              <a:rPr lang="en-US" dirty="0" err="1">
                <a:latin typeface="Times New Roman" panose="02020603050405020304" pitchFamily="18" charset="0"/>
                <a:cs typeface="Times New Roman" panose="02020603050405020304" pitchFamily="18" charset="0"/>
              </a:rPr>
              <a:t>ngOnInit</a:t>
            </a:r>
            <a:r>
              <a:rPr lang="en-US" dirty="0">
                <a:latin typeface="Times New Roman" panose="02020603050405020304" pitchFamily="18" charset="0"/>
                <a:cs typeface="Times New Roman" panose="02020603050405020304" pitchFamily="18" charset="0"/>
              </a:rPr>
              <a:t> often fetches data for the </a:t>
            </a:r>
            <a:r>
              <a:rPr lang="en-US" dirty="0" smtClean="0">
                <a:latin typeface="Times New Roman" panose="02020603050405020304" pitchFamily="18" charset="0"/>
                <a:cs typeface="Times New Roman" panose="02020603050405020304" pitchFamily="18" charset="0"/>
              </a:rPr>
              <a:t>component</a:t>
            </a:r>
          </a:p>
          <a:p>
            <a:pPr marL="1143000" lvl="3" indent="-285750">
              <a:buFont typeface="Arial" panose="020B0604020202020204" pitchFamily="34" charset="0"/>
              <a:buChar char="•"/>
            </a:pPr>
            <a:r>
              <a:rPr lang="en-US" dirty="0" smtClean="0">
                <a:latin typeface="Times New Roman" panose="02020603050405020304" pitchFamily="18" charset="0"/>
                <a:cs typeface="Times New Roman" panose="02020603050405020304" pitchFamily="18" charset="0"/>
              </a:rPr>
              <a:t>Constructor</a:t>
            </a:r>
            <a:r>
              <a:rPr lang="en-US" dirty="0">
                <a:latin typeface="Times New Roman" panose="02020603050405020304" pitchFamily="18" charset="0"/>
                <a:cs typeface="Times New Roman" panose="02020603050405020304" pitchFamily="18" charset="0"/>
              </a:rPr>
              <a:t> : constructor is a default method runs (by default) when component is being constructed. When you create an instance of a class that time also constructor(default method) would be called</a:t>
            </a:r>
          </a:p>
          <a:p>
            <a:pPr marL="1143000" lvl="3"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 If our component is based on any dependencies, the constructor is the best place to inject those dependencies</a:t>
            </a:r>
            <a:r>
              <a:rPr lang="en-US" dirty="0" smtClean="0">
                <a:latin typeface="Times New Roman" panose="02020603050405020304" pitchFamily="18" charset="0"/>
                <a:cs typeface="Times New Roman" panose="02020603050405020304" pitchFamily="18" charset="0"/>
              </a:rPr>
              <a:t>.</a:t>
            </a:r>
          </a:p>
          <a:p>
            <a:pPr marL="1600200" lvl="4" indent="-285750">
              <a:buFont typeface="Wingdings" panose="05000000000000000000" pitchFamily="2" charset="2"/>
              <a:buChar char="v"/>
            </a:pPr>
            <a:r>
              <a:rPr lang="en-US" b="1" dirty="0">
                <a:solidFill>
                  <a:srgbClr val="B73B50"/>
                </a:solidFill>
                <a:latin typeface="Times New Roman" panose="02020603050405020304" pitchFamily="18" charset="0"/>
                <a:cs typeface="Times New Roman" panose="02020603050405020304" pitchFamily="18" charset="0"/>
                <a:hlinkClick r:id="rId3"/>
              </a:rPr>
              <a:t>https://plnkr.co/edit/ShrpiXQf3GG7DpMr7l6b?p=preview</a:t>
            </a:r>
            <a:endParaRPr lang="en-US"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78914847"/>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defRPr/>
            </a:pPr>
            <a:r>
              <a:rPr lang="en-US" sz="2500" dirty="0" smtClean="0">
                <a:latin typeface="Times New Roman" panose="02020603050405020304" pitchFamily="18" charset="0"/>
                <a:cs typeface="Times New Roman" panose="02020603050405020304" pitchFamily="18" charset="0"/>
              </a:rPr>
              <a:t>Component (13)</a:t>
            </a:r>
            <a:endParaRPr lang="en-US" sz="2500" dirty="0">
              <a:latin typeface="Times New Roman" panose="02020603050405020304" pitchFamily="18" charset="0"/>
              <a:cs typeface="Times New Roman" panose="02020603050405020304" pitchFamily="18" charset="0"/>
            </a:endParaRPr>
          </a:p>
        </p:txBody>
      </p:sp>
      <p:sp>
        <p:nvSpPr>
          <p:cNvPr id="24579" name="Content Placeholder 2"/>
          <p:cNvSpPr>
            <a:spLocks noGrp="1"/>
          </p:cNvSpPr>
          <p:nvPr>
            <p:ph sz="quarter" idx="13"/>
          </p:nvPr>
        </p:nvSpPr>
        <p:spPr/>
        <p:txBody>
          <a:bodyPr/>
          <a:lstStyle/>
          <a:p>
            <a:r>
              <a:rPr lang="en-US" b="1" dirty="0">
                <a:latin typeface="Times New Roman" panose="02020603050405020304" pitchFamily="18" charset="0"/>
                <a:cs typeface="Times New Roman" panose="02020603050405020304" pitchFamily="18" charset="0"/>
              </a:rPr>
              <a:t>Component </a:t>
            </a:r>
            <a:r>
              <a:rPr lang="en-US" b="1" dirty="0" smtClean="0">
                <a:latin typeface="Times New Roman" panose="02020603050405020304" pitchFamily="18" charset="0"/>
                <a:cs typeface="Times New Roman" panose="02020603050405020304" pitchFamily="18" charset="0"/>
              </a:rPr>
              <a:t>Lifecycle</a:t>
            </a:r>
          </a:p>
          <a:p>
            <a:pPr lvl="1"/>
            <a:r>
              <a:rPr lang="en-US" b="1" dirty="0" err="1">
                <a:latin typeface="Times New Roman" panose="02020603050405020304" pitchFamily="18" charset="0"/>
                <a:cs typeface="Times New Roman" panose="02020603050405020304" pitchFamily="18" charset="0"/>
              </a:rPr>
              <a:t>ngOnDestroy</a:t>
            </a:r>
            <a:r>
              <a:rPr lang="en-US" b="1" dirty="0">
                <a:latin typeface="Times New Roman" panose="02020603050405020304" pitchFamily="18" charset="0"/>
                <a:cs typeface="Times New Roman" panose="02020603050405020304" pitchFamily="18" charset="0"/>
              </a:rPr>
              <a:t>:</a:t>
            </a:r>
            <a:r>
              <a:rPr lang="en-US" b="1" dirty="0" smtClean="0">
                <a:latin typeface="Times New Roman" panose="02020603050405020304" pitchFamily="18" charset="0"/>
                <a:cs typeface="Times New Roman" panose="02020603050405020304" pitchFamily="18" charset="0"/>
              </a:rPr>
              <a:t>	</a:t>
            </a:r>
          </a:p>
          <a:p>
            <a:pPr lvl="2"/>
            <a:r>
              <a:rPr lang="en-US" dirty="0">
                <a:latin typeface="Times New Roman" panose="02020603050405020304" pitchFamily="18" charset="0"/>
                <a:cs typeface="Times New Roman" panose="02020603050405020304" pitchFamily="18" charset="0"/>
              </a:rPr>
              <a:t>Put cleanup logic in </a:t>
            </a:r>
            <a:r>
              <a:rPr lang="en-US" dirty="0" err="1">
                <a:latin typeface="Times New Roman" panose="02020603050405020304" pitchFamily="18" charset="0"/>
                <a:cs typeface="Times New Roman" panose="02020603050405020304" pitchFamily="18" charset="0"/>
              </a:rPr>
              <a:t>ngOnDestroy</a:t>
            </a:r>
            <a:r>
              <a:rPr lang="en-US" dirty="0">
                <a:latin typeface="Times New Roman" panose="02020603050405020304" pitchFamily="18" charset="0"/>
                <a:cs typeface="Times New Roman" panose="02020603050405020304" pitchFamily="18" charset="0"/>
              </a:rPr>
              <a:t>, the logic that </a:t>
            </a:r>
            <a:r>
              <a:rPr lang="en-US" i="1" dirty="0">
                <a:latin typeface="Times New Roman" panose="02020603050405020304" pitchFamily="18" charset="0"/>
                <a:cs typeface="Times New Roman" panose="02020603050405020304" pitchFamily="18" charset="0"/>
              </a:rPr>
              <a:t>must</a:t>
            </a:r>
            <a:r>
              <a:rPr lang="en-US" dirty="0">
                <a:latin typeface="Times New Roman" panose="02020603050405020304" pitchFamily="18" charset="0"/>
                <a:cs typeface="Times New Roman" panose="02020603050405020304" pitchFamily="18" charset="0"/>
              </a:rPr>
              <a:t> run before Angular destroys the </a:t>
            </a:r>
            <a:r>
              <a:rPr lang="en-US" dirty="0" smtClean="0">
                <a:latin typeface="Times New Roman" panose="02020603050405020304" pitchFamily="18" charset="0"/>
                <a:cs typeface="Times New Roman" panose="02020603050405020304" pitchFamily="18" charset="0"/>
              </a:rPr>
              <a:t>directive/Component.</a:t>
            </a:r>
            <a:endParaRPr lang="en-US" dirty="0">
              <a:latin typeface="Times New Roman" panose="02020603050405020304" pitchFamily="18" charset="0"/>
              <a:cs typeface="Times New Roman" panose="02020603050405020304" pitchFamily="18" charset="0"/>
            </a:endParaRPr>
          </a:p>
          <a:p>
            <a:pPr lvl="2"/>
            <a:r>
              <a:rPr lang="en-US" dirty="0">
                <a:latin typeface="Times New Roman" panose="02020603050405020304" pitchFamily="18" charset="0"/>
                <a:cs typeface="Times New Roman" panose="02020603050405020304" pitchFamily="18" charset="0"/>
              </a:rPr>
              <a:t>This is the time to notify another part of the application that this component is going away.</a:t>
            </a:r>
          </a:p>
          <a:p>
            <a:pPr lvl="2"/>
            <a:r>
              <a:rPr lang="en-US" dirty="0">
                <a:latin typeface="Times New Roman" panose="02020603050405020304" pitchFamily="18" charset="0"/>
                <a:cs typeface="Times New Roman" panose="02020603050405020304" pitchFamily="18" charset="0"/>
              </a:rPr>
              <a:t>This is the place to free resources that won't be garbage collected automatically. Unsubscribe from observables and DOM events. Stop interval timers. Unregister all callbacks that this directive registered with global or application </a:t>
            </a:r>
            <a:r>
              <a:rPr lang="en-US" dirty="0" smtClean="0">
                <a:latin typeface="Times New Roman" panose="02020603050405020304" pitchFamily="18" charset="0"/>
                <a:cs typeface="Times New Roman" panose="02020603050405020304" pitchFamily="18" charset="0"/>
              </a:rPr>
              <a:t>services</a:t>
            </a:r>
            <a:endParaRPr lang="en-US" b="1" dirty="0" smtClean="0">
              <a:latin typeface="Times New Roman" panose="02020603050405020304" pitchFamily="18" charset="0"/>
              <a:cs typeface="Times New Roman" panose="02020603050405020304" pitchFamily="18" charset="0"/>
            </a:endParaRPr>
          </a:p>
          <a:p>
            <a:pPr marL="1600200" lvl="4" indent="-285750">
              <a:buFont typeface="Wingdings" panose="05000000000000000000" pitchFamily="2" charset="2"/>
              <a:buChar char="v"/>
            </a:pPr>
            <a:r>
              <a:rPr lang="en-US" b="1" dirty="0">
                <a:solidFill>
                  <a:srgbClr val="B73B50"/>
                </a:solidFill>
                <a:latin typeface="Times New Roman" panose="02020603050405020304" pitchFamily="18" charset="0"/>
                <a:cs typeface="Times New Roman" panose="02020603050405020304" pitchFamily="18" charset="0"/>
                <a:hlinkClick r:id="rId3"/>
              </a:rPr>
              <a:t>https://plnkr.co/edit/J4WankFdGrYojF2gc00p?p=info</a:t>
            </a:r>
            <a:endParaRPr lang="en-US"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58821211"/>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defRPr/>
            </a:pPr>
            <a:r>
              <a:rPr lang="en-US" sz="2500" dirty="0" smtClean="0">
                <a:latin typeface="Times New Roman" panose="02020603050405020304" pitchFamily="18" charset="0"/>
                <a:cs typeface="Times New Roman" panose="02020603050405020304" pitchFamily="18" charset="0"/>
              </a:rPr>
              <a:t>Component (14)</a:t>
            </a:r>
            <a:endParaRPr lang="en-US" sz="2500" dirty="0">
              <a:latin typeface="Times New Roman" panose="02020603050405020304" pitchFamily="18" charset="0"/>
              <a:cs typeface="Times New Roman" panose="02020603050405020304" pitchFamily="18" charset="0"/>
            </a:endParaRPr>
          </a:p>
        </p:txBody>
      </p:sp>
      <p:sp>
        <p:nvSpPr>
          <p:cNvPr id="24579" name="Content Placeholder 2"/>
          <p:cNvSpPr>
            <a:spLocks noGrp="1"/>
          </p:cNvSpPr>
          <p:nvPr>
            <p:ph sz="quarter" idx="13"/>
          </p:nvPr>
        </p:nvSpPr>
        <p:spPr>
          <a:xfrm>
            <a:off x="152400" y="819150"/>
            <a:ext cx="8915400" cy="4114800"/>
          </a:xfrm>
        </p:spPr>
        <p:txBody>
          <a:bodyPr/>
          <a:lstStyle/>
          <a:p>
            <a:r>
              <a:rPr lang="en-US" b="1" dirty="0">
                <a:latin typeface="Times New Roman" panose="02020603050405020304" pitchFamily="18" charset="0"/>
                <a:cs typeface="Times New Roman" panose="02020603050405020304" pitchFamily="18" charset="0"/>
              </a:rPr>
              <a:t>Component </a:t>
            </a:r>
            <a:r>
              <a:rPr lang="en-US" b="1" dirty="0" smtClean="0">
                <a:latin typeface="Times New Roman" panose="02020603050405020304" pitchFamily="18" charset="0"/>
                <a:cs typeface="Times New Roman" panose="02020603050405020304" pitchFamily="18" charset="0"/>
              </a:rPr>
              <a:t>Lifecycle</a:t>
            </a:r>
          </a:p>
          <a:p>
            <a:pPr lvl="1"/>
            <a:r>
              <a:rPr lang="en-US" dirty="0" smtClean="0">
                <a:latin typeface="Times New Roman" panose="02020603050405020304" pitchFamily="18" charset="0"/>
                <a:cs typeface="Times New Roman" panose="02020603050405020304" pitchFamily="18" charset="0"/>
              </a:rPr>
              <a:t>Before we talk about </a:t>
            </a:r>
            <a:r>
              <a:rPr lang="en-US" dirty="0" err="1" smtClean="0">
                <a:latin typeface="Times New Roman" panose="02020603050405020304" pitchFamily="18" charset="0"/>
                <a:cs typeface="Times New Roman" panose="02020603050405020304" pitchFamily="18" charset="0"/>
              </a:rPr>
              <a:t>AfterViewInit</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AfterViewChecked</a:t>
            </a:r>
            <a:r>
              <a:rPr lang="en-US" dirty="0" smtClean="0">
                <a:latin typeface="Times New Roman" panose="02020603050405020304" pitchFamily="18" charset="0"/>
                <a:cs typeface="Times New Roman" panose="02020603050405020304" pitchFamily="18" charset="0"/>
              </a:rPr>
              <a:t> , </a:t>
            </a:r>
            <a:r>
              <a:rPr lang="en-US" dirty="0" err="1" smtClean="0">
                <a:latin typeface="Times New Roman" panose="02020603050405020304" pitchFamily="18" charset="0"/>
                <a:cs typeface="Times New Roman" panose="02020603050405020304" pitchFamily="18" charset="0"/>
              </a:rPr>
              <a:t>AfterContentInit</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AfterContentChecked</a:t>
            </a:r>
            <a:r>
              <a:rPr lang="en-US" dirty="0" smtClean="0">
                <a:latin typeface="Times New Roman" panose="02020603050405020304" pitchFamily="18" charset="0"/>
                <a:cs typeface="Times New Roman" panose="02020603050405020304" pitchFamily="18" charset="0"/>
              </a:rPr>
              <a:t> we need to know what is </a:t>
            </a:r>
            <a:r>
              <a:rPr lang="en-US" b="1" dirty="0" err="1" smtClean="0">
                <a:latin typeface="Times New Roman" panose="02020603050405020304" pitchFamily="18" charset="0"/>
                <a:cs typeface="Times New Roman" panose="02020603050405020304" pitchFamily="18" charset="0"/>
              </a:rPr>
              <a:t>ViewChild</a:t>
            </a:r>
            <a:r>
              <a:rPr lang="en-US" b="1" dirty="0" smtClean="0">
                <a:latin typeface="Times New Roman" panose="02020603050405020304" pitchFamily="18" charset="0"/>
                <a:cs typeface="Times New Roman" panose="02020603050405020304" pitchFamily="18" charset="0"/>
              </a:rPr>
              <a:t> and </a:t>
            </a:r>
            <a:r>
              <a:rPr lang="en-US" b="1" dirty="0" err="1" smtClean="0">
                <a:latin typeface="Times New Roman" panose="02020603050405020304" pitchFamily="18" charset="0"/>
                <a:cs typeface="Times New Roman" panose="02020603050405020304" pitchFamily="18" charset="0"/>
              </a:rPr>
              <a:t>ContentChild</a:t>
            </a:r>
            <a:endParaRPr lang="en-US" b="1" dirty="0" smtClean="0">
              <a:latin typeface="Times New Roman" panose="02020603050405020304" pitchFamily="18" charset="0"/>
              <a:cs typeface="Times New Roman" panose="02020603050405020304" pitchFamily="18" charset="0"/>
            </a:endParaRPr>
          </a:p>
          <a:p>
            <a:pPr lvl="2">
              <a:buFont typeface="Wingdings" panose="05000000000000000000" pitchFamily="2" charset="2"/>
              <a:buChar char="v"/>
            </a:pP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ViewChild</a:t>
            </a:r>
            <a:r>
              <a:rPr lang="en-US" b="1" dirty="0">
                <a:latin typeface="Times New Roman" panose="02020603050405020304" pitchFamily="18" charset="0"/>
                <a:cs typeface="Times New Roman" panose="02020603050405020304" pitchFamily="18" charset="0"/>
              </a:rPr>
              <a:t> </a:t>
            </a:r>
            <a:endParaRPr lang="en-US" b="1" dirty="0" smtClean="0">
              <a:latin typeface="Times New Roman" panose="02020603050405020304" pitchFamily="18" charset="0"/>
              <a:cs typeface="Times New Roman" panose="02020603050405020304" pitchFamily="18" charset="0"/>
            </a:endParaRPr>
          </a:p>
          <a:p>
            <a:pPr marL="1600200" lvl="4" indent="-285750">
              <a:buFont typeface="Wingdings" panose="05000000000000000000" pitchFamily="2" charset="2"/>
              <a:buChar char="ü"/>
            </a:pPr>
            <a:r>
              <a:rPr lang="en-US" sz="1800" dirty="0" smtClean="0">
                <a:latin typeface="Times New Roman" panose="02020603050405020304" pitchFamily="18" charset="0"/>
                <a:cs typeface="Times New Roman" panose="02020603050405020304" pitchFamily="18" charset="0"/>
              </a:rPr>
              <a:t>The </a:t>
            </a:r>
            <a:r>
              <a:rPr lang="en-US" sz="1800" dirty="0">
                <a:latin typeface="Times New Roman" panose="02020603050405020304" pitchFamily="18" charset="0"/>
                <a:cs typeface="Times New Roman" panose="02020603050405020304" pitchFamily="18" charset="0"/>
              </a:rPr>
              <a:t>@</a:t>
            </a:r>
            <a:r>
              <a:rPr lang="en-US" sz="1800" dirty="0" err="1">
                <a:latin typeface="Times New Roman" panose="02020603050405020304" pitchFamily="18" charset="0"/>
                <a:cs typeface="Times New Roman" panose="02020603050405020304" pitchFamily="18" charset="0"/>
              </a:rPr>
              <a:t>ViewChild</a:t>
            </a:r>
            <a:r>
              <a:rPr lang="en-US" sz="1800" dirty="0">
                <a:latin typeface="Times New Roman" panose="02020603050405020304" pitchFamily="18" charset="0"/>
                <a:cs typeface="Times New Roman" panose="02020603050405020304" pitchFamily="18" charset="0"/>
              </a:rPr>
              <a:t> </a:t>
            </a:r>
            <a:r>
              <a:rPr lang="en-US" sz="1800" dirty="0" smtClean="0">
                <a:latin typeface="Times New Roman" panose="02020603050405020304" pitchFamily="18" charset="0"/>
                <a:cs typeface="Times New Roman" panose="02020603050405020304" pitchFamily="18" charset="0"/>
              </a:rPr>
              <a:t> decorator </a:t>
            </a:r>
            <a:r>
              <a:rPr lang="en-US" sz="1800" dirty="0">
                <a:latin typeface="Times New Roman" panose="02020603050405020304" pitchFamily="18" charset="0"/>
                <a:cs typeface="Times New Roman" panose="02020603050405020304" pitchFamily="18" charset="0"/>
              </a:rPr>
              <a:t>provide access to the </a:t>
            </a:r>
            <a:r>
              <a:rPr lang="en-US" sz="1800" b="1" dirty="0" smtClean="0">
                <a:latin typeface="Times New Roman" panose="02020603050405020304" pitchFamily="18" charset="0"/>
                <a:cs typeface="Times New Roman" panose="02020603050405020304" pitchFamily="18" charset="0"/>
              </a:rPr>
              <a:t>classes </a:t>
            </a:r>
            <a:r>
              <a:rPr lang="en-US" sz="1800" b="1" dirty="0">
                <a:latin typeface="Times New Roman" panose="02020603050405020304" pitchFamily="18" charset="0"/>
                <a:cs typeface="Times New Roman" panose="02020603050405020304" pitchFamily="18" charset="0"/>
              </a:rPr>
              <a:t>of child component</a:t>
            </a:r>
            <a:r>
              <a:rPr lang="en-US" sz="1800" dirty="0">
                <a:latin typeface="Times New Roman" panose="02020603050405020304" pitchFamily="18" charset="0"/>
                <a:cs typeface="Times New Roman" panose="02020603050405020304" pitchFamily="18" charset="0"/>
              </a:rPr>
              <a:t> from the </a:t>
            </a:r>
            <a:r>
              <a:rPr lang="en-US" sz="1800" b="1" dirty="0" smtClean="0">
                <a:latin typeface="Times New Roman" panose="02020603050405020304" pitchFamily="18" charset="0"/>
                <a:cs typeface="Times New Roman" panose="02020603050405020304" pitchFamily="18" charset="0"/>
              </a:rPr>
              <a:t>containing(parent) </a:t>
            </a:r>
            <a:r>
              <a:rPr lang="en-US" sz="1800" b="1" dirty="0">
                <a:latin typeface="Times New Roman" panose="02020603050405020304" pitchFamily="18" charset="0"/>
                <a:cs typeface="Times New Roman" panose="02020603050405020304" pitchFamily="18" charset="0"/>
              </a:rPr>
              <a:t>component</a:t>
            </a:r>
            <a:r>
              <a:rPr lang="en-US" sz="1800" dirty="0" smtClean="0">
                <a:latin typeface="Times New Roman" panose="02020603050405020304" pitchFamily="18" charset="0"/>
                <a:cs typeface="Times New Roman" panose="02020603050405020304" pitchFamily="18" charset="0"/>
              </a:rPr>
              <a:t>.</a:t>
            </a:r>
          </a:p>
          <a:p>
            <a:pPr marL="1600200" lvl="4" indent="-285750">
              <a:buFont typeface="Wingdings" panose="05000000000000000000" pitchFamily="2" charset="2"/>
              <a:buChar char="ü"/>
            </a:pPr>
            <a:r>
              <a:rPr lang="en-US" sz="1800" b="1" dirty="0">
                <a:latin typeface="Times New Roman" panose="02020603050405020304" pitchFamily="18" charset="0"/>
                <a:cs typeface="Times New Roman" panose="02020603050405020304" pitchFamily="18" charset="0"/>
              </a:rPr>
              <a:t>@ </a:t>
            </a:r>
            <a:r>
              <a:rPr lang="en-US" sz="1800" b="1" dirty="0" err="1">
                <a:latin typeface="Times New Roman" panose="02020603050405020304" pitchFamily="18" charset="0"/>
                <a:cs typeface="Times New Roman" panose="02020603050405020304" pitchFamily="18" charset="0"/>
              </a:rPr>
              <a:t>ViewChild</a:t>
            </a:r>
            <a:r>
              <a:rPr lang="en-US" sz="1800" b="1" dirty="0">
                <a:latin typeface="Times New Roman" panose="02020603050405020304" pitchFamily="18" charset="0"/>
                <a:cs typeface="Times New Roman" panose="02020603050405020304" pitchFamily="18" charset="0"/>
              </a:rPr>
              <a:t> </a:t>
            </a:r>
            <a:r>
              <a:rPr lang="en-US" sz="1800" b="1" dirty="0" smtClean="0">
                <a:latin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cs typeface="Times New Roman" panose="02020603050405020304" pitchFamily="18" charset="0"/>
              </a:rPr>
              <a:t>is a</a:t>
            </a:r>
            <a:r>
              <a:rPr lang="en-US" sz="1800" b="1" dirty="0" smtClean="0">
                <a:latin typeface="Times New Roman" panose="02020603050405020304" pitchFamily="18" charset="0"/>
                <a:cs typeface="Times New Roman" panose="02020603050405020304" pitchFamily="18" charset="0"/>
              </a:rPr>
              <a:t> </a:t>
            </a:r>
            <a:r>
              <a:rPr lang="en-US" sz="1800" dirty="0" smtClean="0">
                <a:latin typeface="Times New Roman" panose="02020603050405020304" pitchFamily="18" charset="0"/>
                <a:cs typeface="Times New Roman" panose="02020603050405020304" pitchFamily="18" charset="0"/>
              </a:rPr>
              <a:t>ways </a:t>
            </a:r>
            <a:r>
              <a:rPr lang="en-US" sz="1800" dirty="0">
                <a:latin typeface="Times New Roman" panose="02020603050405020304" pitchFamily="18" charset="0"/>
                <a:cs typeface="Times New Roman" panose="02020603050405020304" pitchFamily="18" charset="0"/>
              </a:rPr>
              <a:t>to achieve the interaction between the  </a:t>
            </a:r>
            <a:r>
              <a:rPr lang="en-US" sz="1800" b="1" dirty="0" smtClean="0">
                <a:latin typeface="Times New Roman" panose="02020603050405020304" pitchFamily="18" charset="0"/>
                <a:cs typeface="Times New Roman" panose="02020603050405020304" pitchFamily="18" charset="0"/>
              </a:rPr>
              <a:t>components</a:t>
            </a:r>
          </a:p>
          <a:p>
            <a:pPr marL="1600200" lvl="4" indent="-285750">
              <a:buFont typeface="Wingdings" panose="05000000000000000000" pitchFamily="2" charset="2"/>
              <a:buChar char="ü"/>
            </a:pPr>
            <a:r>
              <a:rPr lang="en-US" sz="1800" dirty="0">
                <a:latin typeface="Times New Roman" panose="02020603050405020304" pitchFamily="18" charset="0"/>
                <a:cs typeface="Times New Roman" panose="02020603050405020304" pitchFamily="18" charset="0"/>
              </a:rPr>
              <a:t>Simply is that if the parent component want to access child component and their methods we use </a:t>
            </a:r>
            <a:r>
              <a:rPr lang="en-US" sz="1800" b="1" dirty="0">
                <a:latin typeface="Times New Roman" panose="02020603050405020304" pitchFamily="18" charset="0"/>
                <a:cs typeface="Times New Roman" panose="02020603050405020304" pitchFamily="18" charset="0"/>
              </a:rPr>
              <a:t>@ </a:t>
            </a:r>
            <a:r>
              <a:rPr lang="en-US" sz="1800" b="1" dirty="0" err="1">
                <a:latin typeface="Times New Roman" panose="02020603050405020304" pitchFamily="18" charset="0"/>
                <a:cs typeface="Times New Roman" panose="02020603050405020304" pitchFamily="18" charset="0"/>
              </a:rPr>
              <a:t>ViewChild</a:t>
            </a:r>
            <a:r>
              <a:rPr lang="en-US" sz="1800" b="1" dirty="0">
                <a:latin typeface="Times New Roman" panose="02020603050405020304" pitchFamily="18" charset="0"/>
                <a:cs typeface="Times New Roman" panose="02020603050405020304" pitchFamily="18" charset="0"/>
              </a:rPr>
              <a:t> </a:t>
            </a:r>
          </a:p>
          <a:p>
            <a:pPr marL="1314450" lvl="4" indent="0">
              <a:buNone/>
            </a:pPr>
            <a:r>
              <a:rPr lang="en-US" sz="1800" b="1" dirty="0">
                <a:solidFill>
                  <a:srgbClr val="B73B50"/>
                </a:solidFill>
                <a:latin typeface="Times New Roman" panose="02020603050405020304" pitchFamily="18" charset="0"/>
                <a:cs typeface="Times New Roman" panose="02020603050405020304" pitchFamily="18" charset="0"/>
                <a:hlinkClick r:id="rId3"/>
              </a:rPr>
              <a:t>https://plnkr.co/edit/rAVzjBETNTxDFEMyvn62?p=preview</a:t>
            </a:r>
            <a:endParaRPr lang="en-US" sz="1800" b="1" dirty="0">
              <a:solidFill>
                <a:srgbClr val="B73B5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40498139"/>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defRPr/>
            </a:pPr>
            <a:r>
              <a:rPr lang="en-US" sz="2500" dirty="0" smtClean="0">
                <a:latin typeface="Times New Roman" panose="02020603050405020304" pitchFamily="18" charset="0"/>
                <a:cs typeface="Times New Roman" panose="02020603050405020304" pitchFamily="18" charset="0"/>
              </a:rPr>
              <a:t>Component (15)</a:t>
            </a:r>
            <a:endParaRPr lang="en-US" sz="2500" dirty="0">
              <a:latin typeface="Times New Roman" panose="02020603050405020304" pitchFamily="18" charset="0"/>
              <a:cs typeface="Times New Roman" panose="02020603050405020304" pitchFamily="18" charset="0"/>
            </a:endParaRPr>
          </a:p>
        </p:txBody>
      </p:sp>
      <p:sp>
        <p:nvSpPr>
          <p:cNvPr id="24579" name="Content Placeholder 2"/>
          <p:cNvSpPr>
            <a:spLocks noGrp="1"/>
          </p:cNvSpPr>
          <p:nvPr>
            <p:ph sz="quarter" idx="13"/>
          </p:nvPr>
        </p:nvSpPr>
        <p:spPr>
          <a:xfrm>
            <a:off x="152400" y="819150"/>
            <a:ext cx="8915400" cy="4114800"/>
          </a:xfrm>
        </p:spPr>
        <p:txBody>
          <a:bodyPr/>
          <a:lstStyle/>
          <a:p>
            <a:r>
              <a:rPr lang="en-US" b="1" dirty="0">
                <a:latin typeface="Times New Roman" panose="02020603050405020304" pitchFamily="18" charset="0"/>
                <a:cs typeface="Times New Roman" panose="02020603050405020304" pitchFamily="18" charset="0"/>
              </a:rPr>
              <a:t>Component </a:t>
            </a:r>
            <a:r>
              <a:rPr lang="en-US" b="1" dirty="0" smtClean="0">
                <a:latin typeface="Times New Roman" panose="02020603050405020304" pitchFamily="18" charset="0"/>
                <a:cs typeface="Times New Roman" panose="02020603050405020304" pitchFamily="18" charset="0"/>
              </a:rPr>
              <a:t>Lifecycle</a:t>
            </a:r>
          </a:p>
          <a:p>
            <a:pPr lvl="1">
              <a:buFont typeface="Arial" panose="020B0604020202020204" pitchFamily="34" charset="0"/>
              <a:buChar char="•"/>
            </a:pPr>
            <a:r>
              <a:rPr lang="en-US" b="1" dirty="0" err="1" smtClean="0">
                <a:latin typeface="Times New Roman" panose="02020603050405020304" pitchFamily="18" charset="0"/>
                <a:cs typeface="Times New Roman" panose="02020603050405020304" pitchFamily="18" charset="0"/>
              </a:rPr>
              <a:t>AfterViewInit</a:t>
            </a:r>
            <a:r>
              <a:rPr lang="en-US" b="1" dirty="0">
                <a:latin typeface="Times New Roman" panose="02020603050405020304" pitchFamily="18" charset="0"/>
                <a:cs typeface="Times New Roman" panose="02020603050405020304" pitchFamily="18" charset="0"/>
              </a:rPr>
              <a:t> and </a:t>
            </a:r>
            <a:r>
              <a:rPr lang="en-US" b="1" dirty="0" err="1">
                <a:latin typeface="Times New Roman" panose="02020603050405020304" pitchFamily="18" charset="0"/>
                <a:cs typeface="Times New Roman" panose="02020603050405020304" pitchFamily="18" charset="0"/>
              </a:rPr>
              <a:t>AfterViewChecked</a:t>
            </a:r>
            <a:r>
              <a:rPr lang="en-US" b="1" dirty="0">
                <a:latin typeface="Times New Roman" panose="02020603050405020304" pitchFamily="18" charset="0"/>
                <a:cs typeface="Times New Roman" panose="02020603050405020304" pitchFamily="18" charset="0"/>
              </a:rPr>
              <a:t> 	</a:t>
            </a:r>
          </a:p>
          <a:p>
            <a:pPr lvl="2"/>
            <a:r>
              <a:rPr lang="en-US" dirty="0" err="1">
                <a:latin typeface="Times New Roman" panose="02020603050405020304" pitchFamily="18" charset="0"/>
                <a:cs typeface="Times New Roman" panose="02020603050405020304" pitchFamily="18" charset="0"/>
              </a:rPr>
              <a:t>ngAfterViewInit</a:t>
            </a:r>
            <a:r>
              <a:rPr lang="en-US" dirty="0">
                <a:latin typeface="Times New Roman" panose="02020603050405020304" pitchFamily="18" charset="0"/>
                <a:cs typeface="Times New Roman" panose="02020603050405020304" pitchFamily="18" charset="0"/>
              </a:rPr>
              <a:t> - after component's view(s) are </a:t>
            </a:r>
            <a:r>
              <a:rPr lang="en-US" dirty="0" smtClean="0">
                <a:latin typeface="Times New Roman" panose="02020603050405020304" pitchFamily="18" charset="0"/>
                <a:cs typeface="Times New Roman" panose="02020603050405020304" pitchFamily="18" charset="0"/>
              </a:rPr>
              <a:t>initialized</a:t>
            </a:r>
          </a:p>
          <a:p>
            <a:pPr lvl="2"/>
            <a:r>
              <a:rPr lang="en-US" dirty="0" err="1">
                <a:latin typeface="Times New Roman" panose="02020603050405020304" pitchFamily="18" charset="0"/>
                <a:cs typeface="Times New Roman" panose="02020603050405020304" pitchFamily="18" charset="0"/>
              </a:rPr>
              <a:t>ngAfterViewChecked</a:t>
            </a:r>
            <a:r>
              <a:rPr lang="en-US" dirty="0">
                <a:latin typeface="Times New Roman" panose="02020603050405020304" pitchFamily="18" charset="0"/>
                <a:cs typeface="Times New Roman" panose="02020603050405020304" pitchFamily="18" charset="0"/>
              </a:rPr>
              <a:t> - after every check of a component's view(s</a:t>
            </a:r>
            <a:r>
              <a:rPr lang="en-US" dirty="0" smtClean="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a:p>
            <a:pPr marL="1600200" lvl="4" indent="-285750">
              <a:buFont typeface="Wingdings" panose="05000000000000000000" pitchFamily="2" charset="2"/>
              <a:buChar char="v"/>
            </a:pPr>
            <a:r>
              <a:rPr lang="en-US" sz="1800" b="1" dirty="0">
                <a:solidFill>
                  <a:srgbClr val="B73B50"/>
                </a:solidFill>
                <a:latin typeface="Times New Roman" panose="02020603050405020304" pitchFamily="18" charset="0"/>
                <a:cs typeface="Times New Roman" panose="02020603050405020304" pitchFamily="18" charset="0"/>
                <a:hlinkClick r:id="rId3"/>
              </a:rPr>
              <a:t>https://plnkr.co/edit/fpIfgl0gzRU3WFkh52Ta</a:t>
            </a:r>
            <a:endParaRPr lang="en-US" sz="1800" b="1" dirty="0" smtClean="0">
              <a:solidFill>
                <a:srgbClr val="B73B5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89914853"/>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defRPr/>
            </a:pPr>
            <a:r>
              <a:rPr lang="en-US" sz="2500" dirty="0" smtClean="0">
                <a:latin typeface="Times New Roman" panose="02020603050405020304" pitchFamily="18" charset="0"/>
                <a:cs typeface="Times New Roman" panose="02020603050405020304" pitchFamily="18" charset="0"/>
              </a:rPr>
              <a:t>Component (17)</a:t>
            </a:r>
            <a:endParaRPr lang="en-US" sz="2500" dirty="0">
              <a:latin typeface="Times New Roman" panose="02020603050405020304" pitchFamily="18" charset="0"/>
              <a:cs typeface="Times New Roman" panose="02020603050405020304" pitchFamily="18" charset="0"/>
            </a:endParaRPr>
          </a:p>
        </p:txBody>
      </p:sp>
      <p:sp>
        <p:nvSpPr>
          <p:cNvPr id="24579" name="Content Placeholder 2"/>
          <p:cNvSpPr>
            <a:spLocks noGrp="1"/>
          </p:cNvSpPr>
          <p:nvPr>
            <p:ph sz="quarter" idx="13"/>
          </p:nvPr>
        </p:nvSpPr>
        <p:spPr>
          <a:xfrm>
            <a:off x="152400" y="819150"/>
            <a:ext cx="8915400" cy="4114800"/>
          </a:xfrm>
        </p:spPr>
        <p:txBody>
          <a:bodyPr/>
          <a:lstStyle/>
          <a:p>
            <a:r>
              <a:rPr lang="en-US" b="1" dirty="0">
                <a:latin typeface="Times New Roman" panose="02020603050405020304" pitchFamily="18" charset="0"/>
                <a:cs typeface="Times New Roman" panose="02020603050405020304" pitchFamily="18" charset="0"/>
              </a:rPr>
              <a:t>Component </a:t>
            </a:r>
            <a:r>
              <a:rPr lang="en-US" b="1" dirty="0" smtClean="0">
                <a:latin typeface="Times New Roman" panose="02020603050405020304" pitchFamily="18" charset="0"/>
                <a:cs typeface="Times New Roman" panose="02020603050405020304" pitchFamily="18" charset="0"/>
              </a:rPr>
              <a:t>Lifecycle</a:t>
            </a:r>
          </a:p>
          <a:p>
            <a:pPr lvl="1">
              <a:buFont typeface="Arial" panose="020B0604020202020204" pitchFamily="34" charset="0"/>
              <a:buChar char="•"/>
            </a:pPr>
            <a:r>
              <a:rPr lang="en-US" b="1" dirty="0" smtClean="0">
                <a:latin typeface="Times New Roman" panose="02020603050405020304" pitchFamily="18" charset="0"/>
                <a:cs typeface="Times New Roman" panose="02020603050405020304" pitchFamily="18" charset="0"/>
              </a:rPr>
              <a:t>@</a:t>
            </a:r>
            <a:r>
              <a:rPr lang="en-US" b="1" dirty="0" err="1" smtClean="0">
                <a:latin typeface="Times New Roman" panose="02020603050405020304" pitchFamily="18" charset="0"/>
                <a:cs typeface="Times New Roman" panose="02020603050405020304" pitchFamily="18" charset="0"/>
              </a:rPr>
              <a:t>ContentChild</a:t>
            </a:r>
            <a:endParaRPr lang="en-US" b="1" dirty="0" smtClean="0">
              <a:latin typeface="Times New Roman" panose="02020603050405020304" pitchFamily="18" charset="0"/>
              <a:cs typeface="Times New Roman" panose="02020603050405020304" pitchFamily="18" charset="0"/>
            </a:endParaRPr>
          </a:p>
          <a:p>
            <a:pPr lvl="2">
              <a:buFont typeface="Wingdings" panose="05000000000000000000" pitchFamily="2" charset="2"/>
              <a:buChar char="ü"/>
            </a:pPr>
            <a:r>
              <a:rPr lang="en-US" dirty="0" smtClean="0">
                <a:latin typeface="Times New Roman" panose="02020603050405020304" pitchFamily="18" charset="0"/>
                <a:cs typeface="Times New Roman" panose="02020603050405020304" pitchFamily="18" charset="0"/>
              </a:rPr>
              <a:t>It works </a:t>
            </a:r>
            <a:r>
              <a:rPr lang="en-US" dirty="0">
                <a:latin typeface="Times New Roman" panose="02020603050405020304" pitchFamily="18" charset="0"/>
                <a:cs typeface="Times New Roman" panose="02020603050405020304" pitchFamily="18" charset="0"/>
              </a:rPr>
              <a:t>the same way as the equivalent @</a:t>
            </a:r>
            <a:r>
              <a:rPr lang="en-US" dirty="0" err="1" smtClean="0">
                <a:latin typeface="Times New Roman" panose="02020603050405020304" pitchFamily="18" charset="0"/>
                <a:cs typeface="Times New Roman" panose="02020603050405020304" pitchFamily="18" charset="0"/>
              </a:rPr>
              <a:t>ViewChild</a:t>
            </a:r>
            <a:r>
              <a:rPr lang="en-US" dirty="0" smtClean="0">
                <a:latin typeface="Times New Roman" panose="02020603050405020304" pitchFamily="18" charset="0"/>
                <a:cs typeface="Times New Roman" panose="02020603050405020304" pitchFamily="18" charset="0"/>
              </a:rPr>
              <a:t>, however</a:t>
            </a:r>
            <a:r>
              <a:rPr lang="en-US" dirty="0">
                <a:latin typeface="Times New Roman" panose="02020603050405020304" pitchFamily="18" charset="0"/>
                <a:cs typeface="Times New Roman" panose="02020603050405020304" pitchFamily="18" charset="0"/>
              </a:rPr>
              <a:t>, the key difference is that @</a:t>
            </a:r>
            <a:r>
              <a:rPr lang="en-US" dirty="0" err="1">
                <a:latin typeface="Times New Roman" panose="02020603050405020304" pitchFamily="18" charset="0"/>
                <a:cs typeface="Times New Roman" panose="02020603050405020304" pitchFamily="18" charset="0"/>
              </a:rPr>
              <a:t>ContentChild</a:t>
            </a:r>
            <a:r>
              <a:rPr lang="en-US" dirty="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select </a:t>
            </a:r>
            <a:r>
              <a:rPr lang="en-US" dirty="0">
                <a:latin typeface="Times New Roman" panose="02020603050405020304" pitchFamily="18" charset="0"/>
                <a:cs typeface="Times New Roman" panose="02020603050405020304" pitchFamily="18" charset="0"/>
              </a:rPr>
              <a:t>from the </a:t>
            </a:r>
            <a:r>
              <a:rPr lang="en-US" dirty="0" smtClean="0">
                <a:latin typeface="Times New Roman" panose="02020603050405020304" pitchFamily="18" charset="0"/>
                <a:cs typeface="Times New Roman" panose="02020603050405020304" pitchFamily="18" charset="0"/>
              </a:rPr>
              <a:t>projected content within </a:t>
            </a:r>
            <a:r>
              <a:rPr lang="en-US" dirty="0">
                <a:latin typeface="Times New Roman" panose="02020603050405020304" pitchFamily="18" charset="0"/>
                <a:cs typeface="Times New Roman" panose="02020603050405020304" pitchFamily="18" charset="0"/>
              </a:rPr>
              <a:t>the component</a:t>
            </a:r>
            <a:r>
              <a:rPr lang="en-US" dirty="0" smtClean="0">
                <a:latin typeface="Times New Roman" panose="02020603050405020304" pitchFamily="18" charset="0"/>
                <a:cs typeface="Times New Roman" panose="02020603050405020304" pitchFamily="18" charset="0"/>
              </a:rPr>
              <a:t>.</a:t>
            </a:r>
          </a:p>
          <a:p>
            <a:pPr lvl="2">
              <a:buFont typeface="Wingdings" panose="05000000000000000000" pitchFamily="2" charset="2"/>
              <a:buChar char="ü"/>
            </a:pPr>
            <a:r>
              <a:rPr lang="en-US" dirty="0">
                <a:latin typeface="Times New Roman" panose="02020603050405020304" pitchFamily="18" charset="0"/>
                <a:cs typeface="Times New Roman" panose="02020603050405020304" pitchFamily="18" charset="0"/>
              </a:rPr>
              <a:t>Simply if </a:t>
            </a:r>
            <a:r>
              <a:rPr lang="en-US" dirty="0" smtClean="0">
                <a:latin typeface="Times New Roman" panose="02020603050405020304" pitchFamily="18" charset="0"/>
                <a:cs typeface="Times New Roman" panose="02020603050405020304" pitchFamily="18" charset="0"/>
              </a:rPr>
              <a:t>we include a component </a:t>
            </a:r>
            <a:r>
              <a:rPr lang="en-US" dirty="0">
                <a:latin typeface="Times New Roman" panose="02020603050405020304" pitchFamily="18" charset="0"/>
                <a:cs typeface="Times New Roman" panose="02020603050405020304" pitchFamily="18" charset="0"/>
              </a:rPr>
              <a:t>between </a:t>
            </a:r>
            <a:r>
              <a:rPr lang="en-US" dirty="0" smtClean="0">
                <a:latin typeface="Times New Roman" panose="02020603050405020304" pitchFamily="18" charset="0"/>
                <a:cs typeface="Times New Roman" panose="02020603050405020304" pitchFamily="18" charset="0"/>
              </a:rPr>
              <a:t>another component </a:t>
            </a:r>
            <a:r>
              <a:rPr lang="en-US" dirty="0">
                <a:latin typeface="Times New Roman" panose="02020603050405020304" pitchFamily="18" charset="0"/>
                <a:cs typeface="Times New Roman" panose="02020603050405020304" pitchFamily="18" charset="0"/>
              </a:rPr>
              <a:t>label instead of regular HTML </a:t>
            </a:r>
            <a:r>
              <a:rPr lang="en-US" dirty="0" smtClean="0">
                <a:latin typeface="Times New Roman" panose="02020603050405020304" pitchFamily="18" charset="0"/>
                <a:cs typeface="Times New Roman" panose="02020603050405020304" pitchFamily="18" charset="0"/>
              </a:rPr>
              <a:t>elements</a:t>
            </a:r>
            <a:r>
              <a:rPr lang="en-US" dirty="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we use </a:t>
            </a:r>
            <a:r>
              <a:rPr lang="en-US" b="1" dirty="0" err="1" smtClean="0">
                <a:latin typeface="Times New Roman" panose="02020603050405020304" pitchFamily="18" charset="0"/>
                <a:cs typeface="Times New Roman" panose="02020603050405020304" pitchFamily="18" charset="0"/>
              </a:rPr>
              <a:t>ContentChild</a:t>
            </a:r>
            <a:r>
              <a:rPr lang="en-US" b="1" dirty="0" smtClean="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to get component contained in </a:t>
            </a:r>
            <a:r>
              <a:rPr lang="en-US" dirty="0" smtClean="0">
                <a:latin typeface="Times New Roman" panose="02020603050405020304" pitchFamily="18" charset="0"/>
                <a:cs typeface="Times New Roman" panose="02020603050405020304" pitchFamily="18" charset="0"/>
              </a:rPr>
              <a:t>it</a:t>
            </a:r>
          </a:p>
          <a:p>
            <a:pPr lvl="2">
              <a:buFont typeface="Wingdings" panose="05000000000000000000" pitchFamily="2" charset="2"/>
              <a:buChar char="ü"/>
            </a:pPr>
            <a:endParaRPr lang="en-US" dirty="0">
              <a:latin typeface="Times New Roman" panose="02020603050405020304" pitchFamily="18" charset="0"/>
              <a:cs typeface="Times New Roman" panose="02020603050405020304" pitchFamily="18" charset="0"/>
            </a:endParaRPr>
          </a:p>
          <a:p>
            <a:pPr lvl="2">
              <a:buFont typeface="Wingdings" panose="05000000000000000000" pitchFamily="2" charset="2"/>
              <a:buChar char="ü"/>
            </a:pPr>
            <a:endParaRPr lang="en-US" dirty="0" smtClean="0">
              <a:latin typeface="Times New Roman" panose="02020603050405020304" pitchFamily="18" charset="0"/>
              <a:cs typeface="Times New Roman" panose="02020603050405020304" pitchFamily="18" charset="0"/>
            </a:endParaRPr>
          </a:p>
          <a:p>
            <a:pPr lvl="2">
              <a:buFont typeface="Wingdings" panose="05000000000000000000" pitchFamily="2" charset="2"/>
              <a:buChar char="ü"/>
            </a:pPr>
            <a:endParaRPr lang="en-US" dirty="0">
              <a:latin typeface="Times New Roman" panose="02020603050405020304" pitchFamily="18" charset="0"/>
              <a:cs typeface="Times New Roman" panose="02020603050405020304" pitchFamily="18" charset="0"/>
            </a:endParaRPr>
          </a:p>
          <a:p>
            <a:pPr lvl="2">
              <a:buFont typeface="Wingdings" panose="05000000000000000000" pitchFamily="2" charset="2"/>
              <a:buChar char="ü"/>
            </a:pPr>
            <a:endParaRPr lang="en-US" dirty="0" smtClean="0">
              <a:latin typeface="Times New Roman" panose="02020603050405020304" pitchFamily="18" charset="0"/>
              <a:cs typeface="Times New Roman" panose="02020603050405020304" pitchFamily="18" charset="0"/>
            </a:endParaRPr>
          </a:p>
          <a:p>
            <a:pPr marL="1143000" lvl="3" indent="-285750">
              <a:buFont typeface="Wingdings" panose="05000000000000000000" pitchFamily="2" charset="2"/>
              <a:buChar char="v"/>
            </a:pPr>
            <a:r>
              <a:rPr lang="en-US" b="1" dirty="0">
                <a:solidFill>
                  <a:srgbClr val="B73B50"/>
                </a:solidFill>
                <a:latin typeface="Times New Roman" panose="02020603050405020304" pitchFamily="18" charset="0"/>
                <a:cs typeface="Times New Roman" panose="02020603050405020304" pitchFamily="18" charset="0"/>
                <a:hlinkClick r:id="rId3"/>
              </a:rPr>
              <a:t>https://plnkr.co/edit/tZJywVImm6ume1iDgSyP?p=preview</a:t>
            </a:r>
            <a:endParaRPr lang="en-US" b="1" dirty="0">
              <a:solidFill>
                <a:srgbClr val="B73B50"/>
              </a:solidFill>
              <a:latin typeface="Times New Roman" panose="02020603050405020304" pitchFamily="18" charset="0"/>
              <a:cs typeface="Times New Roman" panose="02020603050405020304" pitchFamily="18" charset="0"/>
            </a:endParaRPr>
          </a:p>
        </p:txBody>
      </p:sp>
      <p:sp>
        <p:nvSpPr>
          <p:cNvPr id="4" name="Rounded Rectangle 3"/>
          <p:cNvSpPr/>
          <p:nvPr/>
        </p:nvSpPr>
        <p:spPr>
          <a:xfrm>
            <a:off x="1447800" y="2876550"/>
            <a:ext cx="4114800" cy="1143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rgbClr val="FFFF00"/>
                </a:solidFill>
                <a:latin typeface="Times New Roman" panose="02020603050405020304" pitchFamily="18" charset="0"/>
                <a:cs typeface="Times New Roman" panose="02020603050405020304" pitchFamily="18" charset="0"/>
              </a:rPr>
              <a:t>&lt;parent-component&gt;                  </a:t>
            </a:r>
            <a:endParaRPr lang="en-US" b="1" dirty="0" smtClean="0">
              <a:solidFill>
                <a:srgbClr val="FFFF00"/>
              </a:solidFill>
              <a:latin typeface="Times New Roman" panose="02020603050405020304" pitchFamily="18" charset="0"/>
              <a:cs typeface="Times New Roman" panose="02020603050405020304" pitchFamily="18" charset="0"/>
            </a:endParaRPr>
          </a:p>
          <a:p>
            <a:r>
              <a:rPr lang="en-US" b="1" dirty="0" smtClean="0">
                <a:solidFill>
                  <a:srgbClr val="FFFF00"/>
                </a:solidFill>
                <a:latin typeface="Times New Roman" panose="02020603050405020304" pitchFamily="18" charset="0"/>
                <a:cs typeface="Times New Roman" panose="02020603050405020304" pitchFamily="18" charset="0"/>
              </a:rPr>
              <a:t>&lt;</a:t>
            </a:r>
            <a:r>
              <a:rPr lang="en-US" b="1" dirty="0">
                <a:solidFill>
                  <a:srgbClr val="FFFF00"/>
                </a:solidFill>
                <a:latin typeface="Times New Roman" panose="02020603050405020304" pitchFamily="18" charset="0"/>
                <a:cs typeface="Times New Roman" panose="02020603050405020304" pitchFamily="18" charset="0"/>
              </a:rPr>
              <a:t>child-component&gt;&lt;/child-component&gt;                &lt;/parent-component&gt;</a:t>
            </a:r>
            <a:endParaRPr lang="en-US" b="1" dirty="0" smtClean="0">
              <a:solidFill>
                <a:srgbClr val="FFFF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42951484"/>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defRPr/>
            </a:pPr>
            <a:r>
              <a:rPr lang="en-US" sz="2500" dirty="0" smtClean="0">
                <a:latin typeface="Times New Roman" panose="02020603050405020304" pitchFamily="18" charset="0"/>
                <a:cs typeface="Times New Roman" panose="02020603050405020304" pitchFamily="18" charset="0"/>
              </a:rPr>
              <a:t>Component (16)</a:t>
            </a:r>
            <a:endParaRPr lang="en-US" sz="2500" dirty="0">
              <a:latin typeface="Times New Roman" panose="02020603050405020304" pitchFamily="18" charset="0"/>
              <a:cs typeface="Times New Roman" panose="02020603050405020304" pitchFamily="18" charset="0"/>
            </a:endParaRPr>
          </a:p>
        </p:txBody>
      </p:sp>
      <p:sp>
        <p:nvSpPr>
          <p:cNvPr id="24579" name="Content Placeholder 2"/>
          <p:cNvSpPr>
            <a:spLocks noGrp="1"/>
          </p:cNvSpPr>
          <p:nvPr>
            <p:ph sz="quarter" idx="13"/>
          </p:nvPr>
        </p:nvSpPr>
        <p:spPr>
          <a:xfrm>
            <a:off x="152400" y="819150"/>
            <a:ext cx="8915400" cy="4114800"/>
          </a:xfrm>
        </p:spPr>
        <p:txBody>
          <a:bodyPr/>
          <a:lstStyle/>
          <a:p>
            <a:r>
              <a:rPr lang="en-US" b="1" dirty="0">
                <a:latin typeface="Times New Roman" panose="02020603050405020304" pitchFamily="18" charset="0"/>
                <a:cs typeface="Times New Roman" panose="02020603050405020304" pitchFamily="18" charset="0"/>
              </a:rPr>
              <a:t>Component </a:t>
            </a:r>
            <a:r>
              <a:rPr lang="en-US" b="1" dirty="0" smtClean="0">
                <a:latin typeface="Times New Roman" panose="02020603050405020304" pitchFamily="18" charset="0"/>
                <a:cs typeface="Times New Roman" panose="02020603050405020304" pitchFamily="18" charset="0"/>
              </a:rPr>
              <a:t>Lifecycle</a:t>
            </a:r>
            <a:endParaRPr lang="en-US" b="1" dirty="0" smtClean="0">
              <a:solidFill>
                <a:srgbClr val="B73B50"/>
              </a:solidFill>
              <a:latin typeface="Times New Roman" panose="02020603050405020304" pitchFamily="18" charset="0"/>
              <a:cs typeface="Times New Roman" panose="02020603050405020304" pitchFamily="18" charset="0"/>
            </a:endParaRPr>
          </a:p>
          <a:p>
            <a:pPr marL="742950" lvl="2" indent="-342900"/>
            <a:r>
              <a:rPr lang="en-US" b="1" dirty="0" err="1">
                <a:latin typeface="Times New Roman" panose="02020603050405020304" pitchFamily="18" charset="0"/>
                <a:cs typeface="Times New Roman" panose="02020603050405020304" pitchFamily="18" charset="0"/>
              </a:rPr>
              <a:t>AfterContentInit</a:t>
            </a:r>
            <a:r>
              <a:rPr lang="en-US" b="1" dirty="0">
                <a:latin typeface="Times New Roman" panose="02020603050405020304" pitchFamily="18" charset="0"/>
                <a:cs typeface="Times New Roman" panose="02020603050405020304" pitchFamily="18" charset="0"/>
              </a:rPr>
              <a:t> and </a:t>
            </a:r>
            <a:r>
              <a:rPr lang="en-US" b="1" dirty="0" err="1">
                <a:latin typeface="Times New Roman" panose="02020603050405020304" pitchFamily="18" charset="0"/>
                <a:cs typeface="Times New Roman" panose="02020603050405020304" pitchFamily="18" charset="0"/>
              </a:rPr>
              <a:t>AfterContentChecked</a:t>
            </a:r>
            <a:r>
              <a:rPr lang="en-US" b="1" dirty="0">
                <a:latin typeface="Times New Roman" panose="02020603050405020304" pitchFamily="18" charset="0"/>
                <a:cs typeface="Times New Roman" panose="02020603050405020304" pitchFamily="18" charset="0"/>
              </a:rPr>
              <a:t> 	</a:t>
            </a:r>
          </a:p>
          <a:p>
            <a:pPr lvl="2"/>
            <a:r>
              <a:rPr lang="en-US" dirty="0" err="1">
                <a:latin typeface="Times New Roman" panose="02020603050405020304" pitchFamily="18" charset="0"/>
                <a:cs typeface="Times New Roman" panose="02020603050405020304" pitchFamily="18" charset="0"/>
              </a:rPr>
              <a:t>ngAfterContentInit</a:t>
            </a:r>
            <a:r>
              <a:rPr lang="en-US" dirty="0">
                <a:latin typeface="Times New Roman" panose="02020603050405020304" pitchFamily="18" charset="0"/>
                <a:cs typeface="Times New Roman" panose="02020603050405020304" pitchFamily="18" charset="0"/>
              </a:rPr>
              <a:t> - after component content initialized</a:t>
            </a:r>
          </a:p>
          <a:p>
            <a:pPr lvl="2"/>
            <a:r>
              <a:rPr lang="en-US" dirty="0" err="1">
                <a:latin typeface="Times New Roman" panose="02020603050405020304" pitchFamily="18" charset="0"/>
                <a:cs typeface="Times New Roman" panose="02020603050405020304" pitchFamily="18" charset="0"/>
              </a:rPr>
              <a:t>ngAfterContentChecked</a:t>
            </a:r>
            <a:r>
              <a:rPr lang="en-US" dirty="0">
                <a:latin typeface="Times New Roman" panose="02020603050405020304" pitchFamily="18" charset="0"/>
                <a:cs typeface="Times New Roman" panose="02020603050405020304" pitchFamily="18" charset="0"/>
              </a:rPr>
              <a:t> - after every check of component </a:t>
            </a:r>
            <a:r>
              <a:rPr lang="en-US" dirty="0" smtClean="0">
                <a:latin typeface="Times New Roman" panose="02020603050405020304" pitchFamily="18" charset="0"/>
                <a:cs typeface="Times New Roman" panose="02020603050405020304" pitchFamily="18" charset="0"/>
              </a:rPr>
              <a:t>content</a:t>
            </a:r>
          </a:p>
          <a:p>
            <a:pPr marL="1600200" lvl="4" indent="-285750">
              <a:buFont typeface="Wingdings" panose="05000000000000000000" pitchFamily="2" charset="2"/>
              <a:buChar char="v"/>
            </a:pPr>
            <a:r>
              <a:rPr lang="en-US" b="1" dirty="0">
                <a:solidFill>
                  <a:srgbClr val="B73B50"/>
                </a:solidFill>
                <a:latin typeface="Times New Roman" panose="02020603050405020304" pitchFamily="18" charset="0"/>
                <a:cs typeface="Times New Roman" panose="02020603050405020304" pitchFamily="18" charset="0"/>
                <a:hlinkClick r:id="rId3"/>
              </a:rPr>
              <a:t>https://plnkr.co/edit/s4SJv0jwptA68e5FH9mt?p=preview</a:t>
            </a:r>
            <a:endParaRPr lang="en-US" b="1" dirty="0">
              <a:solidFill>
                <a:srgbClr val="B73B5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95564237"/>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defRPr/>
            </a:pPr>
            <a:r>
              <a:rPr lang="en-US" sz="2500" dirty="0" smtClean="0">
                <a:latin typeface="Times New Roman" panose="02020603050405020304" pitchFamily="18" charset="0"/>
                <a:cs typeface="Times New Roman" panose="02020603050405020304" pitchFamily="18" charset="0"/>
              </a:rPr>
              <a:t>Component (17)</a:t>
            </a:r>
            <a:endParaRPr lang="en-US" sz="2500" dirty="0">
              <a:latin typeface="Times New Roman" panose="02020603050405020304" pitchFamily="18" charset="0"/>
              <a:cs typeface="Times New Roman" panose="02020603050405020304" pitchFamily="18" charset="0"/>
            </a:endParaRPr>
          </a:p>
        </p:txBody>
      </p:sp>
      <p:sp>
        <p:nvSpPr>
          <p:cNvPr id="24579" name="Content Placeholder 2"/>
          <p:cNvSpPr>
            <a:spLocks noGrp="1"/>
          </p:cNvSpPr>
          <p:nvPr>
            <p:ph sz="quarter" idx="13"/>
          </p:nvPr>
        </p:nvSpPr>
        <p:spPr>
          <a:xfrm>
            <a:off x="152400" y="819150"/>
            <a:ext cx="8915400" cy="4114800"/>
          </a:xfrm>
        </p:spPr>
        <p:txBody>
          <a:bodyPr/>
          <a:lstStyle/>
          <a:p>
            <a:r>
              <a:rPr lang="en-US" b="1" dirty="0">
                <a:latin typeface="Times New Roman" panose="02020603050405020304" pitchFamily="18" charset="0"/>
                <a:cs typeface="Times New Roman" panose="02020603050405020304" pitchFamily="18" charset="0"/>
              </a:rPr>
              <a:t>Component </a:t>
            </a:r>
            <a:r>
              <a:rPr lang="en-US" b="1" dirty="0" smtClean="0">
                <a:latin typeface="Times New Roman" panose="02020603050405020304" pitchFamily="18" charset="0"/>
                <a:cs typeface="Times New Roman" panose="02020603050405020304" pitchFamily="18" charset="0"/>
              </a:rPr>
              <a:t>Lifecycle</a:t>
            </a:r>
            <a:endParaRPr lang="en-US" b="1" dirty="0" smtClean="0">
              <a:solidFill>
                <a:srgbClr val="B73B50"/>
              </a:solidFill>
              <a:latin typeface="Times New Roman" panose="02020603050405020304" pitchFamily="18" charset="0"/>
              <a:cs typeface="Times New Roman" panose="02020603050405020304" pitchFamily="18" charset="0"/>
            </a:endParaRPr>
          </a:p>
          <a:p>
            <a:pPr lvl="1" fontAlgn="base"/>
            <a:r>
              <a:rPr lang="en-US" b="1" dirty="0" err="1">
                <a:latin typeface="Times New Roman" panose="02020603050405020304" pitchFamily="18" charset="0"/>
                <a:cs typeface="Times New Roman" panose="02020603050405020304" pitchFamily="18" charset="0"/>
              </a:rPr>
              <a:t>ViewChild</a:t>
            </a:r>
            <a:r>
              <a:rPr lang="en-US" b="1" dirty="0">
                <a:latin typeface="Times New Roman" panose="02020603050405020304" pitchFamily="18" charset="0"/>
                <a:cs typeface="Times New Roman" panose="02020603050405020304" pitchFamily="18" charset="0"/>
              </a:rPr>
              <a:t> versus </a:t>
            </a:r>
            <a:r>
              <a:rPr lang="en-US" b="1" dirty="0" err="1">
                <a:latin typeface="Times New Roman" panose="02020603050405020304" pitchFamily="18" charset="0"/>
                <a:cs typeface="Times New Roman" panose="02020603050405020304" pitchFamily="18" charset="0"/>
              </a:rPr>
              <a:t>ContentChild</a:t>
            </a:r>
            <a:endParaRPr lang="en-US" b="1" dirty="0">
              <a:latin typeface="Times New Roman" panose="02020603050405020304" pitchFamily="18" charset="0"/>
              <a:cs typeface="Times New Roman" panose="02020603050405020304" pitchFamily="18" charset="0"/>
            </a:endParaRPr>
          </a:p>
          <a:p>
            <a:pPr lvl="2"/>
            <a:r>
              <a:rPr lang="en-US" sz="2000" dirty="0" smtClean="0">
                <a:latin typeface="Times New Roman" panose="02020603050405020304" pitchFamily="18" charset="0"/>
                <a:cs typeface="Times New Roman" panose="02020603050405020304" pitchFamily="18" charset="0"/>
              </a:rPr>
              <a:t>To understand the different between </a:t>
            </a:r>
            <a:r>
              <a:rPr lang="en-US" sz="2000" dirty="0" err="1" smtClean="0">
                <a:latin typeface="Times New Roman" panose="02020603050405020304" pitchFamily="18" charset="0"/>
                <a:cs typeface="Times New Roman" panose="02020603050405020304" pitchFamily="18" charset="0"/>
              </a:rPr>
              <a:t>ViewChild</a:t>
            </a:r>
            <a:r>
              <a:rPr lang="en-US" sz="2000" dirty="0" smtClean="0">
                <a:latin typeface="Times New Roman" panose="02020603050405020304" pitchFamily="18" charset="0"/>
                <a:cs typeface="Times New Roman" panose="02020603050405020304" pitchFamily="18" charset="0"/>
              </a:rPr>
              <a:t> and </a:t>
            </a:r>
            <a:r>
              <a:rPr lang="en-US" sz="2000" dirty="0" err="1" smtClean="0">
                <a:latin typeface="Times New Roman" panose="02020603050405020304" pitchFamily="18" charset="0"/>
                <a:cs typeface="Times New Roman" panose="02020603050405020304" pitchFamily="18" charset="0"/>
              </a:rPr>
              <a:t>ContentChild</a:t>
            </a:r>
            <a:r>
              <a:rPr lang="en-US" sz="2000" dirty="0" smtClean="0">
                <a:latin typeface="Times New Roman" panose="02020603050405020304" pitchFamily="18" charset="0"/>
                <a:cs typeface="Times New Roman" panose="02020603050405020304" pitchFamily="18" charset="0"/>
              </a:rPr>
              <a:t>, let look at example as below</a:t>
            </a:r>
          </a:p>
          <a:p>
            <a:pPr lvl="3">
              <a:buFont typeface="Wingdings" panose="05000000000000000000" pitchFamily="2" charset="2"/>
              <a:buChar char="v"/>
            </a:pPr>
            <a:r>
              <a:rPr lang="en-US" sz="2000" b="1" dirty="0">
                <a:solidFill>
                  <a:srgbClr val="B73B50"/>
                </a:solidFill>
                <a:latin typeface="Times New Roman" panose="02020603050405020304" pitchFamily="18" charset="0"/>
                <a:cs typeface="Times New Roman" panose="02020603050405020304" pitchFamily="18" charset="0"/>
                <a:hlinkClick r:id="rId3"/>
              </a:rPr>
              <a:t>https://plnkr.co/edit/yajmPFV0QBbMCQ4MlzBQ?p=preview</a:t>
            </a:r>
            <a:endParaRPr lang="en-US" sz="2000" b="1" dirty="0" smtClean="0">
              <a:solidFill>
                <a:srgbClr val="B73B50"/>
              </a:solidFill>
              <a:latin typeface="Times New Roman" panose="02020603050405020304" pitchFamily="18" charset="0"/>
              <a:cs typeface="Times New Roman" panose="02020603050405020304" pitchFamily="18" charset="0"/>
            </a:endParaRPr>
          </a:p>
          <a:p>
            <a:pPr lvl="2"/>
            <a:r>
              <a:rPr lang="en-US" sz="2000" dirty="0" smtClean="0">
                <a:latin typeface="Times New Roman" panose="02020603050405020304" pitchFamily="18" charset="0"/>
                <a:cs typeface="Times New Roman" panose="02020603050405020304" pitchFamily="18" charset="0"/>
              </a:rPr>
              <a:t>From example we can we can say that the content child of the given component is the child element that are nested within the component’s host element. In contrast, the view child of the given component is the element used inside template</a:t>
            </a: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10998833"/>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defRPr/>
            </a:pPr>
            <a:r>
              <a:rPr lang="en-US" sz="2500" dirty="0" smtClean="0">
                <a:latin typeface="Times New Roman" panose="02020603050405020304" pitchFamily="18" charset="0"/>
                <a:cs typeface="Times New Roman" panose="02020603050405020304" pitchFamily="18" charset="0"/>
              </a:rPr>
              <a:t>Component (18)</a:t>
            </a:r>
            <a:endParaRPr lang="en-US" sz="2500" dirty="0">
              <a:latin typeface="Times New Roman" panose="02020603050405020304" pitchFamily="18" charset="0"/>
              <a:cs typeface="Times New Roman" panose="02020603050405020304" pitchFamily="18" charset="0"/>
            </a:endParaRPr>
          </a:p>
        </p:txBody>
      </p:sp>
      <p:sp>
        <p:nvSpPr>
          <p:cNvPr id="24579" name="Content Placeholder 2"/>
          <p:cNvSpPr>
            <a:spLocks noGrp="1"/>
          </p:cNvSpPr>
          <p:nvPr>
            <p:ph sz="quarter" idx="13"/>
          </p:nvPr>
        </p:nvSpPr>
        <p:spPr>
          <a:xfrm>
            <a:off x="152400" y="819150"/>
            <a:ext cx="8915400" cy="4114800"/>
          </a:xfrm>
        </p:spPr>
        <p:txBody>
          <a:bodyPr/>
          <a:lstStyle/>
          <a:p>
            <a:r>
              <a:rPr lang="en-US" b="1" dirty="0">
                <a:latin typeface="Times New Roman" panose="02020603050405020304" pitchFamily="18" charset="0"/>
                <a:cs typeface="Times New Roman" panose="02020603050405020304" pitchFamily="18" charset="0"/>
              </a:rPr>
              <a:t>Component </a:t>
            </a:r>
            <a:r>
              <a:rPr lang="en-US" b="1" dirty="0" smtClean="0">
                <a:latin typeface="Times New Roman" panose="02020603050405020304" pitchFamily="18" charset="0"/>
                <a:cs typeface="Times New Roman" panose="02020603050405020304" pitchFamily="18" charset="0"/>
              </a:rPr>
              <a:t>Lifecycle</a:t>
            </a:r>
          </a:p>
          <a:p>
            <a:pPr lvl="1"/>
            <a:r>
              <a:rPr lang="en-US" dirty="0">
                <a:latin typeface="Times New Roman" panose="02020603050405020304" pitchFamily="18" charset="0"/>
                <a:cs typeface="Times New Roman" panose="02020603050405020304" pitchFamily="18" charset="0"/>
              </a:rPr>
              <a:t>Lifecycle Hooks are executed in the following order.</a:t>
            </a:r>
          </a:p>
          <a:p>
            <a:pPr lvl="2"/>
            <a:r>
              <a:rPr lang="en-US" dirty="0" err="1">
                <a:latin typeface="Times New Roman" panose="02020603050405020304" pitchFamily="18" charset="0"/>
                <a:cs typeface="Times New Roman" panose="02020603050405020304" pitchFamily="18" charset="0"/>
              </a:rPr>
              <a:t>NgOnChanges</a:t>
            </a:r>
            <a:endParaRPr lang="en-US" dirty="0">
              <a:latin typeface="Times New Roman" panose="02020603050405020304" pitchFamily="18" charset="0"/>
              <a:cs typeface="Times New Roman" panose="02020603050405020304" pitchFamily="18" charset="0"/>
            </a:endParaRPr>
          </a:p>
          <a:p>
            <a:pPr lvl="2"/>
            <a:r>
              <a:rPr lang="en-US" dirty="0" err="1">
                <a:latin typeface="Times New Roman" panose="02020603050405020304" pitchFamily="18" charset="0"/>
                <a:cs typeface="Times New Roman" panose="02020603050405020304" pitchFamily="18" charset="0"/>
              </a:rPr>
              <a:t>NgOnInit</a:t>
            </a:r>
            <a:endParaRPr lang="en-US" dirty="0">
              <a:latin typeface="Times New Roman" panose="02020603050405020304" pitchFamily="18" charset="0"/>
              <a:cs typeface="Times New Roman" panose="02020603050405020304" pitchFamily="18" charset="0"/>
            </a:endParaRPr>
          </a:p>
          <a:p>
            <a:pPr lvl="2"/>
            <a:r>
              <a:rPr lang="en-US" dirty="0" err="1">
                <a:latin typeface="Times New Roman" panose="02020603050405020304" pitchFamily="18" charset="0"/>
                <a:cs typeface="Times New Roman" panose="02020603050405020304" pitchFamily="18" charset="0"/>
              </a:rPr>
              <a:t>NgDoCheck</a:t>
            </a:r>
            <a:endParaRPr lang="en-US" dirty="0">
              <a:latin typeface="Times New Roman" panose="02020603050405020304" pitchFamily="18" charset="0"/>
              <a:cs typeface="Times New Roman" panose="02020603050405020304" pitchFamily="18" charset="0"/>
            </a:endParaRPr>
          </a:p>
          <a:p>
            <a:pPr lvl="2"/>
            <a:r>
              <a:rPr lang="en-US" dirty="0" err="1">
                <a:latin typeface="Times New Roman" panose="02020603050405020304" pitchFamily="18" charset="0"/>
                <a:cs typeface="Times New Roman" panose="02020603050405020304" pitchFamily="18" charset="0"/>
              </a:rPr>
              <a:t>NgAfterContentInit</a:t>
            </a:r>
            <a:endParaRPr lang="en-US" dirty="0">
              <a:latin typeface="Times New Roman" panose="02020603050405020304" pitchFamily="18" charset="0"/>
              <a:cs typeface="Times New Roman" panose="02020603050405020304" pitchFamily="18" charset="0"/>
            </a:endParaRPr>
          </a:p>
          <a:p>
            <a:pPr lvl="2"/>
            <a:r>
              <a:rPr lang="en-US" dirty="0" err="1">
                <a:latin typeface="Times New Roman" panose="02020603050405020304" pitchFamily="18" charset="0"/>
                <a:cs typeface="Times New Roman" panose="02020603050405020304" pitchFamily="18" charset="0"/>
              </a:rPr>
              <a:t>NgAfterContentChecked</a:t>
            </a:r>
            <a:endParaRPr lang="en-US" dirty="0">
              <a:latin typeface="Times New Roman" panose="02020603050405020304" pitchFamily="18" charset="0"/>
              <a:cs typeface="Times New Roman" panose="02020603050405020304" pitchFamily="18" charset="0"/>
            </a:endParaRPr>
          </a:p>
          <a:p>
            <a:pPr lvl="2"/>
            <a:r>
              <a:rPr lang="en-US" dirty="0" err="1">
                <a:latin typeface="Times New Roman" panose="02020603050405020304" pitchFamily="18" charset="0"/>
                <a:cs typeface="Times New Roman" panose="02020603050405020304" pitchFamily="18" charset="0"/>
              </a:rPr>
              <a:t>NgAfterViewInit</a:t>
            </a:r>
            <a:endParaRPr lang="en-US" dirty="0">
              <a:latin typeface="Times New Roman" panose="02020603050405020304" pitchFamily="18" charset="0"/>
              <a:cs typeface="Times New Roman" panose="02020603050405020304" pitchFamily="18" charset="0"/>
            </a:endParaRPr>
          </a:p>
          <a:p>
            <a:pPr lvl="2"/>
            <a:r>
              <a:rPr lang="en-US" dirty="0" err="1">
                <a:latin typeface="Times New Roman" panose="02020603050405020304" pitchFamily="18" charset="0"/>
                <a:cs typeface="Times New Roman" panose="02020603050405020304" pitchFamily="18" charset="0"/>
              </a:rPr>
              <a:t>NgAfterViewChecked</a:t>
            </a:r>
            <a:endParaRPr lang="en-US" dirty="0">
              <a:latin typeface="Times New Roman" panose="02020603050405020304" pitchFamily="18" charset="0"/>
              <a:cs typeface="Times New Roman" panose="02020603050405020304" pitchFamily="18" charset="0"/>
            </a:endParaRPr>
          </a:p>
          <a:p>
            <a:pPr lvl="2"/>
            <a:r>
              <a:rPr lang="en-US" dirty="0" err="1">
                <a:latin typeface="Times New Roman" panose="02020603050405020304" pitchFamily="18" charset="0"/>
                <a:cs typeface="Times New Roman" panose="02020603050405020304" pitchFamily="18" charset="0"/>
              </a:rPr>
              <a:t>NgOnDestroy</a:t>
            </a:r>
            <a:endParaRPr lang="en-US" dirty="0">
              <a:latin typeface="Times New Roman" panose="02020603050405020304" pitchFamily="18" charset="0"/>
              <a:cs typeface="Times New Roman" panose="02020603050405020304" pitchFamily="18" charset="0"/>
            </a:endParaRPr>
          </a:p>
          <a:p>
            <a:pPr lvl="5"/>
            <a:endParaRPr lang="en-US" b="1" dirty="0"/>
          </a:p>
          <a:p>
            <a:pPr marL="457200" lvl="1" indent="0">
              <a:buNone/>
            </a:pPr>
            <a:endParaRPr lang="en-US" b="1" dirty="0" smtClean="0"/>
          </a:p>
          <a:p>
            <a:pPr marL="457200" lvl="1" indent="0">
              <a:buNone/>
            </a:pPr>
            <a:r>
              <a:rPr lang="en-US" b="1" dirty="0"/>
              <a:t>	</a:t>
            </a:r>
            <a:r>
              <a:rPr lang="en-US" b="1" dirty="0" smtClean="0"/>
              <a:t>				</a:t>
            </a:r>
            <a:endParaRPr lang="en-US" b="1" dirty="0"/>
          </a:p>
        </p:txBody>
      </p:sp>
    </p:spTree>
    <p:extLst>
      <p:ext uri="{BB962C8B-B14F-4D97-AF65-F5344CB8AC3E}">
        <p14:creationId xmlns:p14="http://schemas.microsoft.com/office/powerpoint/2010/main" val="1598122561"/>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defRPr/>
            </a:pPr>
            <a:r>
              <a:rPr lang="en-US" sz="2500" dirty="0" smtClean="0">
                <a:latin typeface="Times New Roman" panose="02020603050405020304" pitchFamily="18" charset="0"/>
                <a:cs typeface="Times New Roman" panose="02020603050405020304" pitchFamily="18" charset="0"/>
              </a:rPr>
              <a:t>Component (19)</a:t>
            </a:r>
            <a:endParaRPr lang="en-US" sz="2500" dirty="0">
              <a:latin typeface="Times New Roman" panose="02020603050405020304" pitchFamily="18" charset="0"/>
              <a:cs typeface="Times New Roman" panose="02020603050405020304" pitchFamily="18" charset="0"/>
            </a:endParaRPr>
          </a:p>
        </p:txBody>
      </p:sp>
      <p:sp>
        <p:nvSpPr>
          <p:cNvPr id="24579" name="Content Placeholder 2"/>
          <p:cNvSpPr>
            <a:spLocks noGrp="1"/>
          </p:cNvSpPr>
          <p:nvPr>
            <p:ph sz="quarter" idx="13"/>
          </p:nvPr>
        </p:nvSpPr>
        <p:spPr>
          <a:xfrm>
            <a:off x="152400" y="819150"/>
            <a:ext cx="8915400" cy="4114800"/>
          </a:xfrm>
        </p:spPr>
        <p:txBody>
          <a:bodyPr/>
          <a:lstStyle/>
          <a:p>
            <a:r>
              <a:rPr lang="en-US" b="1" dirty="0">
                <a:latin typeface="Times New Roman" panose="02020603050405020304" pitchFamily="18" charset="0"/>
                <a:cs typeface="Times New Roman" panose="02020603050405020304" pitchFamily="18" charset="0"/>
              </a:rPr>
              <a:t>Component Transclusion</a:t>
            </a:r>
            <a:r>
              <a:rPr lang="en-US" dirty="0">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Projection)</a:t>
            </a:r>
          </a:p>
          <a:p>
            <a:pPr lvl="1"/>
            <a:r>
              <a:rPr lang="en-US" dirty="0" smtClean="0">
                <a:latin typeface="Times New Roman" panose="02020603050405020304" pitchFamily="18" charset="0"/>
                <a:cs typeface="Times New Roman" panose="02020603050405020304" pitchFamily="18" charset="0"/>
              </a:rPr>
              <a:t>Projection </a:t>
            </a:r>
            <a:r>
              <a:rPr lang="en-US" dirty="0">
                <a:latin typeface="Times New Roman" panose="02020603050405020304" pitchFamily="18" charset="0"/>
                <a:cs typeface="Times New Roman" panose="02020603050405020304" pitchFamily="18" charset="0"/>
              </a:rPr>
              <a:t>is a very important concept in </a:t>
            </a:r>
            <a:r>
              <a:rPr lang="en-US" dirty="0" smtClean="0">
                <a:latin typeface="Times New Roman" panose="02020603050405020304" pitchFamily="18" charset="0"/>
                <a:cs typeface="Times New Roman" panose="02020603050405020304" pitchFamily="18" charset="0"/>
              </a:rPr>
              <a:t>Angular. </a:t>
            </a:r>
            <a:r>
              <a:rPr lang="en-US" dirty="0">
                <a:latin typeface="Times New Roman" panose="02020603050405020304" pitchFamily="18" charset="0"/>
                <a:cs typeface="Times New Roman" panose="02020603050405020304" pitchFamily="18" charset="0"/>
              </a:rPr>
              <a:t>It enables developers to build reusable components and make applications more scalable and </a:t>
            </a:r>
            <a:r>
              <a:rPr lang="en-US" dirty="0" smtClean="0">
                <a:latin typeface="Times New Roman" panose="02020603050405020304" pitchFamily="18" charset="0"/>
                <a:cs typeface="Times New Roman" panose="02020603050405020304" pitchFamily="18" charset="0"/>
              </a:rPr>
              <a:t>flexible.</a:t>
            </a:r>
            <a:r>
              <a:rPr lang="en-US" dirty="0">
                <a:latin typeface="Times New Roman" panose="02020603050405020304" pitchFamily="18" charset="0"/>
                <a:cs typeface="Times New Roman" panose="02020603050405020304" pitchFamily="18" charset="0"/>
              </a:rPr>
              <a:t> To illustrate that, suppose we have a </a:t>
            </a:r>
            <a:r>
              <a:rPr lang="en-US" dirty="0" err="1" smtClean="0">
                <a:latin typeface="Times New Roman" panose="02020603050405020304" pitchFamily="18" charset="0"/>
                <a:cs typeface="Times New Roman" panose="02020603050405020304" pitchFamily="18" charset="0"/>
              </a:rPr>
              <a:t>ChildComponent</a:t>
            </a:r>
            <a:r>
              <a:rPr lang="en-US" dirty="0" smtClean="0">
                <a:latin typeface="Times New Roman" panose="02020603050405020304" pitchFamily="18" charset="0"/>
                <a:cs typeface="Times New Roman" panose="02020603050405020304" pitchFamily="18" charset="0"/>
              </a:rPr>
              <a:t> like</a:t>
            </a:r>
            <a:r>
              <a:rPr lang="en-US" dirty="0">
                <a:latin typeface="Times New Roman" panose="02020603050405020304" pitchFamily="18" charset="0"/>
                <a:cs typeface="Times New Roman" panose="02020603050405020304" pitchFamily="18" charset="0"/>
              </a:rPr>
              <a:t>:</a:t>
            </a:r>
            <a:endParaRPr lang="en-US" b="1" dirty="0">
              <a:latin typeface="Times New Roman" panose="02020603050405020304" pitchFamily="18" charset="0"/>
              <a:cs typeface="Times New Roman" panose="02020603050405020304" pitchFamily="18" charset="0"/>
            </a:endParaRPr>
          </a:p>
          <a:p>
            <a:pPr marL="457200" lvl="1" indent="0">
              <a:buNone/>
            </a:pPr>
            <a:endParaRPr lang="en-US" b="1" dirty="0" smtClean="0"/>
          </a:p>
          <a:p>
            <a:pPr marL="457200" lvl="1" indent="0">
              <a:buNone/>
            </a:pPr>
            <a:r>
              <a:rPr lang="en-US" b="1" dirty="0"/>
              <a:t>	</a:t>
            </a:r>
            <a:r>
              <a:rPr lang="en-US" b="1" dirty="0" smtClean="0"/>
              <a:t>				</a:t>
            </a:r>
            <a:endParaRPr lang="en-US" b="1" dirty="0"/>
          </a:p>
        </p:txBody>
      </p:sp>
      <p:sp>
        <p:nvSpPr>
          <p:cNvPr id="4" name="Rounded Rectangle 3"/>
          <p:cNvSpPr/>
          <p:nvPr/>
        </p:nvSpPr>
        <p:spPr>
          <a:xfrm>
            <a:off x="1219200" y="2343150"/>
            <a:ext cx="5257800" cy="2590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rgbClr val="FFFF00"/>
                </a:solidFill>
                <a:latin typeface="Times New Roman" panose="02020603050405020304" pitchFamily="18" charset="0"/>
                <a:cs typeface="Times New Roman" panose="02020603050405020304" pitchFamily="18" charset="0"/>
              </a:rPr>
              <a:t>@Component({</a:t>
            </a:r>
          </a:p>
          <a:p>
            <a:r>
              <a:rPr lang="en-US" b="1" dirty="0">
                <a:solidFill>
                  <a:srgbClr val="FFFF00"/>
                </a:solidFill>
                <a:latin typeface="Times New Roman" panose="02020603050405020304" pitchFamily="18" charset="0"/>
                <a:cs typeface="Times New Roman" panose="02020603050405020304" pitchFamily="18" charset="0"/>
              </a:rPr>
              <a:t>    selector: 'child',</a:t>
            </a:r>
          </a:p>
          <a:p>
            <a:r>
              <a:rPr lang="en-US" b="1" dirty="0">
                <a:solidFill>
                  <a:srgbClr val="FFFF00"/>
                </a:solidFill>
                <a:latin typeface="Times New Roman" panose="02020603050405020304" pitchFamily="18" charset="0"/>
                <a:cs typeface="Times New Roman" panose="02020603050405020304" pitchFamily="18" charset="0"/>
              </a:rPr>
              <a:t>    template: `&lt;h4&gt;Child Component&lt;/h4&gt;</a:t>
            </a:r>
          </a:p>
          <a:p>
            <a:r>
              <a:rPr lang="en-US" b="1" dirty="0">
                <a:solidFill>
                  <a:srgbClr val="FFFF00"/>
                </a:solidFill>
                <a:latin typeface="Times New Roman" panose="02020603050405020304" pitchFamily="18" charset="0"/>
                <a:cs typeface="Times New Roman" panose="02020603050405020304" pitchFamily="18" charset="0"/>
              </a:rPr>
              <a:t>              </a:t>
            </a:r>
            <a:r>
              <a:rPr lang="en-US" b="1" dirty="0" smtClean="0">
                <a:solidFill>
                  <a:srgbClr val="FFFF00"/>
                </a:solidFill>
                <a:latin typeface="Times New Roman" panose="02020603050405020304" pitchFamily="18" charset="0"/>
                <a:cs typeface="Times New Roman" panose="02020603050405020304" pitchFamily="18" charset="0"/>
              </a:rPr>
              <a:t>            </a:t>
            </a:r>
            <a:r>
              <a:rPr lang="en-US" b="1" dirty="0">
                <a:solidFill>
                  <a:srgbClr val="FFFF00"/>
                </a:solidFill>
                <a:latin typeface="Times New Roman" panose="02020603050405020304" pitchFamily="18" charset="0"/>
                <a:cs typeface="Times New Roman" panose="02020603050405020304" pitchFamily="18" charset="0"/>
              </a:rPr>
              <a:t>{{ </a:t>
            </a:r>
            <a:r>
              <a:rPr lang="en-US" b="1" dirty="0" err="1">
                <a:solidFill>
                  <a:srgbClr val="FFFF00"/>
                </a:solidFill>
                <a:latin typeface="Times New Roman" panose="02020603050405020304" pitchFamily="18" charset="0"/>
                <a:cs typeface="Times New Roman" panose="02020603050405020304" pitchFamily="18" charset="0"/>
              </a:rPr>
              <a:t>childContent</a:t>
            </a:r>
            <a:r>
              <a:rPr lang="en-US" b="1" dirty="0">
                <a:solidFill>
                  <a:srgbClr val="FFFF00"/>
                </a:solidFill>
                <a:latin typeface="Times New Roman" panose="02020603050405020304" pitchFamily="18" charset="0"/>
                <a:cs typeface="Times New Roman" panose="02020603050405020304" pitchFamily="18" charset="0"/>
              </a:rPr>
              <a:t> </a:t>
            </a:r>
            <a:r>
              <a:rPr lang="en-US" b="1" dirty="0" smtClean="0">
                <a:solidFill>
                  <a:srgbClr val="FFFF00"/>
                </a:solidFill>
                <a:latin typeface="Times New Roman" panose="02020603050405020304" pitchFamily="18" charset="0"/>
                <a:cs typeface="Times New Roman" panose="02020603050405020304" pitchFamily="18" charset="0"/>
              </a:rPr>
              <a:t>}} `</a:t>
            </a:r>
            <a:endParaRPr lang="en-US" b="1" dirty="0">
              <a:solidFill>
                <a:srgbClr val="FFFF00"/>
              </a:solidFill>
              <a:latin typeface="Times New Roman" panose="02020603050405020304" pitchFamily="18" charset="0"/>
              <a:cs typeface="Times New Roman" panose="02020603050405020304" pitchFamily="18" charset="0"/>
            </a:endParaRPr>
          </a:p>
          <a:p>
            <a:r>
              <a:rPr lang="en-US" b="1" dirty="0">
                <a:solidFill>
                  <a:srgbClr val="FFFF00"/>
                </a:solidFill>
                <a:latin typeface="Times New Roman" panose="02020603050405020304" pitchFamily="18" charset="0"/>
                <a:cs typeface="Times New Roman" panose="02020603050405020304" pitchFamily="18" charset="0"/>
              </a:rPr>
              <a:t>})</a:t>
            </a:r>
          </a:p>
          <a:p>
            <a:r>
              <a:rPr lang="en-US" b="1" dirty="0">
                <a:solidFill>
                  <a:srgbClr val="FFFF00"/>
                </a:solidFill>
                <a:latin typeface="Times New Roman" panose="02020603050405020304" pitchFamily="18" charset="0"/>
                <a:cs typeface="Times New Roman" panose="02020603050405020304" pitchFamily="18" charset="0"/>
              </a:rPr>
              <a:t>export class </a:t>
            </a:r>
            <a:r>
              <a:rPr lang="en-US" b="1" dirty="0" err="1">
                <a:solidFill>
                  <a:srgbClr val="FFFF00"/>
                </a:solidFill>
                <a:latin typeface="Times New Roman" panose="02020603050405020304" pitchFamily="18" charset="0"/>
                <a:cs typeface="Times New Roman" panose="02020603050405020304" pitchFamily="18" charset="0"/>
              </a:rPr>
              <a:t>ChildComponent</a:t>
            </a:r>
            <a:r>
              <a:rPr lang="en-US" b="1" dirty="0">
                <a:solidFill>
                  <a:srgbClr val="FFFF00"/>
                </a:solidFill>
                <a:latin typeface="Times New Roman" panose="02020603050405020304" pitchFamily="18" charset="0"/>
                <a:cs typeface="Times New Roman" panose="02020603050405020304" pitchFamily="18" charset="0"/>
              </a:rPr>
              <a:t> {</a:t>
            </a:r>
          </a:p>
          <a:p>
            <a:r>
              <a:rPr lang="en-US" b="1" dirty="0">
                <a:solidFill>
                  <a:srgbClr val="FFFF00"/>
                </a:solidFill>
                <a:latin typeface="Times New Roman" panose="02020603050405020304" pitchFamily="18" charset="0"/>
                <a:cs typeface="Times New Roman" panose="02020603050405020304" pitchFamily="18" charset="0"/>
              </a:rPr>
              <a:t>  </a:t>
            </a:r>
            <a:r>
              <a:rPr lang="en-US" b="1" dirty="0" err="1">
                <a:solidFill>
                  <a:srgbClr val="FFFF00"/>
                </a:solidFill>
                <a:latin typeface="Times New Roman" panose="02020603050405020304" pitchFamily="18" charset="0"/>
                <a:cs typeface="Times New Roman" panose="02020603050405020304" pitchFamily="18" charset="0"/>
              </a:rPr>
              <a:t>childContent</a:t>
            </a:r>
            <a:r>
              <a:rPr lang="en-US" b="1" dirty="0">
                <a:solidFill>
                  <a:srgbClr val="FFFF00"/>
                </a:solidFill>
                <a:latin typeface="Times New Roman" panose="02020603050405020304" pitchFamily="18" charset="0"/>
                <a:cs typeface="Times New Roman" panose="02020603050405020304" pitchFamily="18" charset="0"/>
              </a:rPr>
              <a:t> = "Default content";</a:t>
            </a:r>
          </a:p>
          <a:p>
            <a:r>
              <a:rPr lang="en-US" b="1" dirty="0">
                <a:solidFill>
                  <a:srgbClr val="FFFF00"/>
                </a:solidFill>
                <a:latin typeface="Times New Roman" panose="02020603050405020304" pitchFamily="18" charset="0"/>
                <a:cs typeface="Times New Roman" panose="02020603050405020304" pitchFamily="18" charset="0"/>
              </a:rPr>
              <a:t>}</a:t>
            </a:r>
            <a:endParaRPr lang="en-US" b="1" dirty="0" smtClean="0">
              <a:solidFill>
                <a:srgbClr val="FFFF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07051386"/>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defRPr/>
            </a:pPr>
            <a:r>
              <a:rPr lang="en-US" sz="2500" dirty="0" smtClean="0">
                <a:latin typeface="Times New Roman" panose="02020603050405020304" pitchFamily="18" charset="0"/>
                <a:cs typeface="Times New Roman" panose="02020603050405020304" pitchFamily="18" charset="0"/>
              </a:rPr>
              <a:t>Component (20)</a:t>
            </a:r>
            <a:endParaRPr lang="en-US" sz="2500" dirty="0">
              <a:latin typeface="Times New Roman" panose="02020603050405020304" pitchFamily="18" charset="0"/>
              <a:cs typeface="Times New Roman" panose="02020603050405020304" pitchFamily="18" charset="0"/>
            </a:endParaRPr>
          </a:p>
        </p:txBody>
      </p:sp>
      <p:sp>
        <p:nvSpPr>
          <p:cNvPr id="24579" name="Content Placeholder 2"/>
          <p:cNvSpPr>
            <a:spLocks noGrp="1"/>
          </p:cNvSpPr>
          <p:nvPr>
            <p:ph sz="quarter" idx="13"/>
          </p:nvPr>
        </p:nvSpPr>
        <p:spPr>
          <a:xfrm>
            <a:off x="152400" y="819150"/>
            <a:ext cx="8915400" cy="4114800"/>
          </a:xfrm>
        </p:spPr>
        <p:txBody>
          <a:bodyPr/>
          <a:lstStyle/>
          <a:p>
            <a:r>
              <a:rPr lang="en-US" b="1" dirty="0">
                <a:latin typeface="Times New Roman" panose="02020603050405020304" pitchFamily="18" charset="0"/>
                <a:cs typeface="Times New Roman" panose="02020603050405020304" pitchFamily="18" charset="0"/>
              </a:rPr>
              <a:t>Component Transclusion</a:t>
            </a:r>
            <a:r>
              <a:rPr lang="en-US" dirty="0">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Projection)</a:t>
            </a:r>
          </a:p>
          <a:p>
            <a:pPr lvl="1"/>
            <a:r>
              <a:rPr lang="en-US" dirty="0" smtClean="0">
                <a:latin typeface="Times New Roman" panose="02020603050405020304" pitchFamily="18" charset="0"/>
                <a:cs typeface="Times New Roman" panose="02020603050405020304" pitchFamily="18" charset="0"/>
              </a:rPr>
              <a:t>What </a:t>
            </a:r>
            <a:r>
              <a:rPr lang="en-US" dirty="0">
                <a:latin typeface="Times New Roman" panose="02020603050405020304" pitchFamily="18" charset="0"/>
                <a:cs typeface="Times New Roman" panose="02020603050405020304" pitchFamily="18" charset="0"/>
              </a:rPr>
              <a:t>should we do if we want to replace {{ </a:t>
            </a:r>
            <a:r>
              <a:rPr lang="en-US" dirty="0" err="1">
                <a:latin typeface="Times New Roman" panose="02020603050405020304" pitchFamily="18" charset="0"/>
                <a:cs typeface="Times New Roman" panose="02020603050405020304" pitchFamily="18" charset="0"/>
              </a:rPr>
              <a:t>childContent</a:t>
            </a:r>
            <a:r>
              <a:rPr lang="en-US" dirty="0">
                <a:latin typeface="Times New Roman" panose="02020603050405020304" pitchFamily="18" charset="0"/>
                <a:cs typeface="Times New Roman" panose="02020603050405020304" pitchFamily="18" charset="0"/>
              </a:rPr>
              <a:t> }} to any HTML that provided to </a:t>
            </a:r>
            <a:r>
              <a:rPr lang="en-US" dirty="0" err="1">
                <a:latin typeface="Times New Roman" panose="02020603050405020304" pitchFamily="18" charset="0"/>
                <a:cs typeface="Times New Roman" panose="02020603050405020304" pitchFamily="18" charset="0"/>
              </a:rPr>
              <a:t>ChildComponent</a:t>
            </a:r>
            <a:r>
              <a:rPr lang="en-US" dirty="0">
                <a:latin typeface="Times New Roman" panose="02020603050405020304" pitchFamily="18" charset="0"/>
                <a:cs typeface="Times New Roman" panose="02020603050405020304" pitchFamily="18" charset="0"/>
              </a:rPr>
              <a:t>? One tempting idea is to define an @Input containing the text, but what if you wanted to provide styled HTML, or other components</a:t>
            </a:r>
            <a:r>
              <a:rPr lang="en-US" dirty="0" smtClean="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Let's say we have a </a:t>
            </a:r>
            <a:r>
              <a:rPr lang="en-US" dirty="0" smtClean="0">
                <a:latin typeface="Times New Roman" panose="02020603050405020304" pitchFamily="18" charset="0"/>
                <a:cs typeface="Times New Roman" panose="02020603050405020304" pitchFamily="18" charset="0"/>
              </a:rPr>
              <a:t>component</a:t>
            </a:r>
            <a:r>
              <a:rPr lang="en-US" dirty="0">
                <a:latin typeface="Times New Roman" panose="02020603050405020304" pitchFamily="18" charset="0"/>
                <a:cs typeface="Times New Roman" panose="02020603050405020304" pitchFamily="18" charset="0"/>
              </a:rPr>
              <a:t>. It has a header, body, and footer.</a:t>
            </a:r>
          </a:p>
          <a:p>
            <a:pPr lvl="2"/>
            <a:r>
              <a:rPr lang="en-US" dirty="0">
                <a:latin typeface="Times New Roman" panose="02020603050405020304" pitchFamily="18" charset="0"/>
                <a:cs typeface="Times New Roman" panose="02020603050405020304" pitchFamily="18" charset="0"/>
              </a:rPr>
              <a:t>The </a:t>
            </a:r>
            <a:r>
              <a:rPr lang="en-US" dirty="0" smtClean="0">
                <a:latin typeface="Times New Roman" panose="02020603050405020304" pitchFamily="18" charset="0"/>
                <a:cs typeface="Times New Roman" panose="02020603050405020304" pitchFamily="18" charset="0"/>
              </a:rPr>
              <a:t>component layout </a:t>
            </a:r>
            <a:r>
              <a:rPr lang="en-US" dirty="0">
                <a:latin typeface="Times New Roman" panose="02020603050405020304" pitchFamily="18" charset="0"/>
                <a:cs typeface="Times New Roman" panose="02020603050405020304" pitchFamily="18" charset="0"/>
              </a:rPr>
              <a:t>(3 sections) and color (grey background for header and footer) are always fixed.</a:t>
            </a:r>
          </a:p>
          <a:p>
            <a:pPr lvl="2"/>
            <a:r>
              <a:rPr lang="en-US" dirty="0">
                <a:latin typeface="Times New Roman" panose="02020603050405020304" pitchFamily="18" charset="0"/>
                <a:cs typeface="Times New Roman" panose="02020603050405020304" pitchFamily="18" charset="0"/>
              </a:rPr>
              <a:t>The </a:t>
            </a:r>
            <a:r>
              <a:rPr lang="en-US" dirty="0" smtClean="0">
                <a:latin typeface="Times New Roman" panose="02020603050405020304" pitchFamily="18" charset="0"/>
                <a:cs typeface="Times New Roman" panose="02020603050405020304" pitchFamily="18" charset="0"/>
              </a:rPr>
              <a:t>header </a:t>
            </a:r>
            <a:r>
              <a:rPr lang="en-US" dirty="0">
                <a:latin typeface="Times New Roman" panose="02020603050405020304" pitchFamily="18" charset="0"/>
                <a:cs typeface="Times New Roman" panose="02020603050405020304" pitchFamily="18" charset="0"/>
              </a:rPr>
              <a:t>and footer always allow text.</a:t>
            </a:r>
          </a:p>
          <a:p>
            <a:pPr lvl="2"/>
            <a:r>
              <a:rPr lang="en-US" dirty="0">
                <a:latin typeface="Times New Roman" panose="02020603050405020304" pitchFamily="18" charset="0"/>
                <a:cs typeface="Times New Roman" panose="02020603050405020304" pitchFamily="18" charset="0"/>
              </a:rPr>
              <a:t>Any content is allowed in </a:t>
            </a:r>
            <a:r>
              <a:rPr lang="en-US" dirty="0" smtClean="0">
                <a:latin typeface="Times New Roman" panose="02020603050405020304" pitchFamily="18" charset="0"/>
                <a:cs typeface="Times New Roman" panose="02020603050405020304" pitchFamily="18" charset="0"/>
              </a:rPr>
              <a:t>body</a:t>
            </a:r>
            <a:r>
              <a:rPr lang="en-US" dirty="0">
                <a:latin typeface="Times New Roman" panose="02020603050405020304" pitchFamily="18" charset="0"/>
                <a:cs typeface="Times New Roman" panose="02020603050405020304" pitchFamily="18" charset="0"/>
              </a:rPr>
              <a:t>.</a:t>
            </a:r>
          </a:p>
          <a:p>
            <a:pPr lvl="1"/>
            <a:endParaRPr lang="en-US" b="1" dirty="0" smtClean="0"/>
          </a:p>
          <a:p>
            <a:pPr marL="457200" lvl="1" indent="0">
              <a:buNone/>
            </a:pPr>
            <a:r>
              <a:rPr lang="en-US" b="1" dirty="0"/>
              <a:t>	</a:t>
            </a:r>
            <a:r>
              <a:rPr lang="en-US" b="1" dirty="0" smtClean="0"/>
              <a:t>				</a:t>
            </a:r>
            <a:endParaRPr lang="en-US" b="1" dirty="0"/>
          </a:p>
        </p:txBody>
      </p:sp>
    </p:spTree>
    <p:extLst>
      <p:ext uri="{BB962C8B-B14F-4D97-AF65-F5344CB8AC3E}">
        <p14:creationId xmlns:p14="http://schemas.microsoft.com/office/powerpoint/2010/main" val="40554293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defRPr/>
            </a:pPr>
            <a:r>
              <a:rPr lang="en-US" sz="2500" dirty="0" smtClean="0">
                <a:latin typeface="Times New Roman" panose="02020603050405020304" pitchFamily="18" charset="0"/>
                <a:cs typeface="Times New Roman" panose="02020603050405020304" pitchFamily="18" charset="0"/>
              </a:rPr>
              <a:t>Angular </a:t>
            </a:r>
            <a:r>
              <a:rPr lang="en-US" altLang="en-US" sz="2400" dirty="0" smtClean="0">
                <a:latin typeface="Times New Roman" panose="02020603050405020304" pitchFamily="18" charset="0"/>
                <a:cs typeface="Times New Roman" panose="02020603050405020304" pitchFamily="18" charset="0"/>
              </a:rPr>
              <a:t>Architecture </a:t>
            </a:r>
            <a:r>
              <a:rPr lang="en-US" altLang="en-US" sz="2400" dirty="0" smtClean="0">
                <a:latin typeface="Times New Roman" panose="02020603050405020304" pitchFamily="18" charset="0"/>
                <a:cs typeface="Times New Roman" panose="02020603050405020304" pitchFamily="18" charset="0"/>
              </a:rPr>
              <a:t>Overview (2)</a:t>
            </a:r>
            <a:endParaRPr lang="en-US" sz="2500" dirty="0">
              <a:latin typeface="Times New Roman" panose="02020603050405020304" pitchFamily="18" charset="0"/>
              <a:cs typeface="Times New Roman" panose="02020603050405020304" pitchFamily="18" charset="0"/>
            </a:endParaRPr>
          </a:p>
        </p:txBody>
      </p:sp>
      <p:sp>
        <p:nvSpPr>
          <p:cNvPr id="24579" name="Content Placeholder 2"/>
          <p:cNvSpPr>
            <a:spLocks noGrp="1"/>
          </p:cNvSpPr>
          <p:nvPr>
            <p:ph sz="quarter" idx="13"/>
          </p:nvPr>
        </p:nvSpPr>
        <p:spPr/>
        <p:txBody>
          <a:bodyPr/>
          <a:lstStyle/>
          <a:p>
            <a:r>
              <a:rPr lang="en-US" altLang="en-US" sz="2000" b="1" dirty="0" smtClean="0">
                <a:latin typeface="Times New Roman" panose="02020603050405020304" pitchFamily="18" charset="0"/>
                <a:cs typeface="Times New Roman" panose="02020603050405020304" pitchFamily="18" charset="0"/>
              </a:rPr>
              <a:t>An Angular </a:t>
            </a:r>
            <a:r>
              <a:rPr lang="en-US" altLang="en-US" sz="2000" b="1" dirty="0" smtClean="0">
                <a:latin typeface="Times New Roman" panose="02020603050405020304" pitchFamily="18" charset="0"/>
                <a:cs typeface="Times New Roman" panose="02020603050405020304" pitchFamily="18" charset="0"/>
              </a:rPr>
              <a:t> </a:t>
            </a:r>
            <a:r>
              <a:rPr lang="en-US" altLang="en-US" sz="2000" b="1" dirty="0" smtClean="0">
                <a:latin typeface="Times New Roman" panose="02020603050405020304" pitchFamily="18" charset="0"/>
                <a:cs typeface="Times New Roman" panose="02020603050405020304" pitchFamily="18" charset="0"/>
              </a:rPr>
              <a:t>app comprises of several Components as tree, which are connected via routing or selectors.</a:t>
            </a:r>
          </a:p>
          <a:p>
            <a:pPr marL="0" indent="0">
              <a:buNone/>
            </a:pPr>
            <a:endParaRPr lang="en-US" altLang="en-US" dirty="0">
              <a:latin typeface="Times New Roman" panose="02020603050405020304" pitchFamily="18" charset="0"/>
              <a:cs typeface="Times New Roman" panose="02020603050405020304" pitchFamily="18" charset="0"/>
            </a:endParaRPr>
          </a:p>
          <a:p>
            <a:pPr marL="0" indent="0">
              <a:buNone/>
            </a:pPr>
            <a:endParaRPr lang="en-US" altLang="en-US" dirty="0" smtClean="0">
              <a:latin typeface="Times New Roman" panose="02020603050405020304" pitchFamily="18" charset="0"/>
              <a:cs typeface="Times New Roman" panose="02020603050405020304" pitchFamily="18" charset="0"/>
            </a:endParaRPr>
          </a:p>
          <a:p>
            <a:pPr marL="0" indent="0">
              <a:buNone/>
            </a:pPr>
            <a:endParaRPr lang="en-US" altLang="en-US" dirty="0" smtClean="0">
              <a:latin typeface="Times New Roman" panose="02020603050405020304" pitchFamily="18" charset="0"/>
              <a:cs typeface="Times New Roman" panose="02020603050405020304" pitchFamily="18" charset="0"/>
            </a:endParaRPr>
          </a:p>
          <a:p>
            <a:pPr marL="0" indent="0">
              <a:buNone/>
            </a:pPr>
            <a:endParaRPr lang="en-US" altLang="en-US" dirty="0">
              <a:latin typeface="Times New Roman" panose="02020603050405020304" pitchFamily="18" charset="0"/>
              <a:cs typeface="Times New Roman" panose="02020603050405020304" pitchFamily="18" charset="0"/>
            </a:endParaRPr>
          </a:p>
          <a:p>
            <a:pPr lvl="1"/>
            <a:r>
              <a:rPr lang="en-US" altLang="en-US" sz="1600" dirty="0">
                <a:latin typeface="Times New Roman" panose="02020603050405020304" pitchFamily="18" charset="0"/>
                <a:cs typeface="Times New Roman" panose="02020603050405020304" pitchFamily="18" charset="0"/>
              </a:rPr>
              <a:t>These components have templates attached to it which may display component properties and attach events to interact with the properties.</a:t>
            </a:r>
          </a:p>
          <a:p>
            <a:pPr lvl="1"/>
            <a:r>
              <a:rPr lang="en-US" altLang="en-US" sz="1600" dirty="0">
                <a:latin typeface="Times New Roman" panose="02020603050405020304" pitchFamily="18" charset="0"/>
                <a:cs typeface="Times New Roman" panose="02020603050405020304" pitchFamily="18" charset="0"/>
              </a:rPr>
              <a:t>A component may use a service, to access a particular feature or perform a very specific task.</a:t>
            </a:r>
          </a:p>
          <a:p>
            <a:pPr lvl="1"/>
            <a:r>
              <a:rPr lang="en-US" altLang="en-US" sz="1600" dirty="0">
                <a:latin typeface="Times New Roman" panose="02020603050405020304" pitchFamily="18" charset="0"/>
                <a:cs typeface="Times New Roman" panose="02020603050405020304" pitchFamily="18" charset="0"/>
              </a:rPr>
              <a:t>Services must be injected into components before they can be used from within the component, this is referred to as  DI</a:t>
            </a:r>
          </a:p>
          <a:p>
            <a:endParaRPr lang="en-US" altLang="en-US" dirty="0" smtClean="0"/>
          </a:p>
          <a:p>
            <a:pPr marL="457200" lvl="1" indent="0">
              <a:buNone/>
            </a:pPr>
            <a:endParaRPr lang="en-US" altLang="en-US" dirty="0" smtClean="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5399" y="1581150"/>
            <a:ext cx="2896913" cy="1600200"/>
          </a:xfrm>
          <a:prstGeom prst="roundRect">
            <a:avLst>
              <a:gd name="adj" fmla="val 16667"/>
            </a:avLst>
          </a:prstGeom>
          <a:ln/>
          <a:extLst/>
        </p:spPr>
        <p:style>
          <a:lnRef idx="1">
            <a:schemeClr val="accent2"/>
          </a:lnRef>
          <a:fillRef idx="2">
            <a:schemeClr val="accent2"/>
          </a:fillRef>
          <a:effectRef idx="1">
            <a:schemeClr val="accent2"/>
          </a:effectRef>
          <a:fontRef idx="minor">
            <a:schemeClr val="dk1"/>
          </a:fontRef>
        </p:style>
      </p:pic>
    </p:spTree>
    <p:extLst>
      <p:ext uri="{BB962C8B-B14F-4D97-AF65-F5344CB8AC3E}">
        <p14:creationId xmlns:p14="http://schemas.microsoft.com/office/powerpoint/2010/main" val="1377022240"/>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defRPr/>
            </a:pPr>
            <a:r>
              <a:rPr lang="en-US" sz="2500" dirty="0" smtClean="0"/>
              <a:t>Component (21)</a:t>
            </a:r>
            <a:endParaRPr lang="en-US" sz="2500" dirty="0"/>
          </a:p>
        </p:txBody>
      </p:sp>
      <p:sp>
        <p:nvSpPr>
          <p:cNvPr id="24579" name="Content Placeholder 2"/>
          <p:cNvSpPr>
            <a:spLocks noGrp="1"/>
          </p:cNvSpPr>
          <p:nvPr>
            <p:ph sz="quarter" idx="13"/>
          </p:nvPr>
        </p:nvSpPr>
        <p:spPr>
          <a:xfrm>
            <a:off x="152400" y="819150"/>
            <a:ext cx="8915400" cy="4114800"/>
          </a:xfrm>
        </p:spPr>
        <p:txBody>
          <a:bodyPr/>
          <a:lstStyle/>
          <a:p>
            <a:r>
              <a:rPr lang="en-US" b="1" dirty="0">
                <a:latin typeface="Times New Roman" panose="02020603050405020304" pitchFamily="18" charset="0"/>
                <a:cs typeface="Times New Roman" panose="02020603050405020304" pitchFamily="18" charset="0"/>
              </a:rPr>
              <a:t>Component Transclusion</a:t>
            </a:r>
            <a:r>
              <a:rPr lang="en-US" dirty="0">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Projection</a:t>
            </a:r>
            <a:r>
              <a:rPr lang="en-US" b="1" dirty="0" smtClean="0">
                <a:latin typeface="Times New Roman" panose="02020603050405020304" pitchFamily="18" charset="0"/>
                <a:cs typeface="Times New Roman" panose="02020603050405020304" pitchFamily="18" charset="0"/>
              </a:rPr>
              <a:t>)</a:t>
            </a:r>
          </a:p>
          <a:p>
            <a:endParaRPr lang="en-US" b="1" dirty="0"/>
          </a:p>
          <a:p>
            <a:pPr marL="457200" lvl="1" indent="0">
              <a:buNone/>
            </a:pPr>
            <a:r>
              <a:rPr lang="en-US" b="1" dirty="0" smtClean="0"/>
              <a:t>	</a:t>
            </a:r>
            <a:endParaRPr lang="en-US" b="1"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2533" y="1428750"/>
            <a:ext cx="3532231" cy="2514600"/>
          </a:xfrm>
          <a:prstGeom prst="roundRect">
            <a:avLst>
              <a:gd name="adj" fmla="val 16667"/>
            </a:avLst>
          </a:prstGeom>
          <a:ln/>
        </p:spPr>
        <p:style>
          <a:lnRef idx="2">
            <a:schemeClr val="accent2"/>
          </a:lnRef>
          <a:fillRef idx="1">
            <a:schemeClr val="lt1"/>
          </a:fillRef>
          <a:effectRef idx="0">
            <a:schemeClr val="accent2"/>
          </a:effectRef>
          <a:fontRef idx="minor">
            <a:schemeClr val="dk1"/>
          </a:fontRef>
        </p:style>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79368" y="1428750"/>
            <a:ext cx="4796741" cy="2514600"/>
          </a:xfrm>
          <a:prstGeom prst="roundRect">
            <a:avLst>
              <a:gd name="adj" fmla="val 8594"/>
            </a:avLst>
          </a:prstGeom>
          <a:ln/>
        </p:spPr>
        <p:style>
          <a:lnRef idx="2">
            <a:schemeClr val="accent2"/>
          </a:lnRef>
          <a:fillRef idx="1">
            <a:schemeClr val="lt1"/>
          </a:fillRef>
          <a:effectRef idx="0">
            <a:schemeClr val="accent2"/>
          </a:effectRef>
          <a:fontRef idx="minor">
            <a:schemeClr val="dk1"/>
          </a:fontRef>
        </p:style>
      </p:pic>
    </p:spTree>
    <p:extLst>
      <p:ext uri="{BB962C8B-B14F-4D97-AF65-F5344CB8AC3E}">
        <p14:creationId xmlns:p14="http://schemas.microsoft.com/office/powerpoint/2010/main" val="4075995208"/>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defRPr/>
            </a:pPr>
            <a:r>
              <a:rPr lang="en-US" sz="2500" dirty="0" smtClean="0"/>
              <a:t>Component (22)</a:t>
            </a:r>
            <a:endParaRPr lang="en-US" sz="2500" dirty="0"/>
          </a:p>
        </p:txBody>
      </p:sp>
      <p:sp>
        <p:nvSpPr>
          <p:cNvPr id="24579" name="Content Placeholder 2"/>
          <p:cNvSpPr>
            <a:spLocks noGrp="1"/>
          </p:cNvSpPr>
          <p:nvPr>
            <p:ph sz="quarter" idx="13"/>
          </p:nvPr>
        </p:nvSpPr>
        <p:spPr>
          <a:xfrm>
            <a:off x="152400" y="819150"/>
            <a:ext cx="8915400" cy="4114800"/>
          </a:xfrm>
        </p:spPr>
        <p:txBody>
          <a:bodyPr/>
          <a:lstStyle/>
          <a:p>
            <a:r>
              <a:rPr lang="en-US" b="1" dirty="0" smtClean="0">
                <a:latin typeface="Times New Roman" panose="02020603050405020304" pitchFamily="18" charset="0"/>
                <a:cs typeface="Times New Roman" panose="02020603050405020304" pitchFamily="18" charset="0"/>
              </a:rPr>
              <a:t>Component Transclusion</a:t>
            </a:r>
            <a:r>
              <a:rPr lang="en-US" dirty="0" smtClean="0">
                <a:latin typeface="Times New Roman" panose="02020603050405020304" pitchFamily="18" charset="0"/>
                <a:cs typeface="Times New Roman" panose="02020603050405020304" pitchFamily="18" charset="0"/>
              </a:rPr>
              <a:t> (</a:t>
            </a:r>
            <a:r>
              <a:rPr lang="en-US" b="1" dirty="0" smtClean="0">
                <a:latin typeface="Times New Roman" panose="02020603050405020304" pitchFamily="18" charset="0"/>
                <a:cs typeface="Times New Roman" panose="02020603050405020304" pitchFamily="18" charset="0"/>
              </a:rPr>
              <a:t>Projection)</a:t>
            </a:r>
          </a:p>
          <a:p>
            <a:pPr lvl="1"/>
            <a:r>
              <a:rPr lang="en-US" b="1" dirty="0" smtClean="0">
                <a:latin typeface="Times New Roman" panose="02020603050405020304" pitchFamily="18" charset="0"/>
                <a:cs typeface="Times New Roman" panose="02020603050405020304" pitchFamily="18" charset="0"/>
              </a:rPr>
              <a:t>How can we </a:t>
            </a:r>
            <a:r>
              <a:rPr lang="en-US" dirty="0">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add dynamic content to the body </a:t>
            </a:r>
            <a:r>
              <a:rPr lang="en-US" b="1" dirty="0" smtClean="0">
                <a:latin typeface="Times New Roman" panose="02020603050405020304" pitchFamily="18" charset="0"/>
                <a:cs typeface="Times New Roman" panose="02020603050405020304" pitchFamily="18" charset="0"/>
              </a:rPr>
              <a:t>section</a:t>
            </a:r>
            <a:r>
              <a:rPr lang="en-US" dirty="0" smtClean="0">
                <a:latin typeface="Times New Roman" panose="02020603050405020304" pitchFamily="18" charset="0"/>
                <a:cs typeface="Times New Roman" panose="02020603050405020304" pitchFamily="18" charset="0"/>
              </a:rPr>
              <a:t>? The answer is Content Projection</a:t>
            </a:r>
          </a:p>
          <a:p>
            <a:pPr lvl="1"/>
            <a:r>
              <a:rPr lang="en-US" b="1" dirty="0" smtClean="0">
                <a:latin typeface="Times New Roman" panose="02020603050405020304" pitchFamily="18" charset="0"/>
                <a:cs typeface="Times New Roman" panose="02020603050405020304" pitchFamily="18" charset="0"/>
              </a:rPr>
              <a:t>Content Project is </a:t>
            </a:r>
            <a:r>
              <a:rPr lang="en-US" dirty="0">
                <a:latin typeface="Times New Roman" panose="02020603050405020304" pitchFamily="18" charset="0"/>
                <a:cs typeface="Times New Roman" panose="02020603050405020304" pitchFamily="18" charset="0"/>
              </a:rPr>
              <a:t>a way to let you define a fixed view template, and at the same time allow you to define a slot for dynamic content by using </a:t>
            </a:r>
            <a:r>
              <a:rPr lang="en-US" b="1" dirty="0">
                <a:latin typeface="Times New Roman" panose="02020603050405020304" pitchFamily="18" charset="0"/>
                <a:cs typeface="Times New Roman" panose="02020603050405020304" pitchFamily="18" charset="0"/>
              </a:rPr>
              <a:t>&lt;ng-content&gt;</a:t>
            </a:r>
            <a:r>
              <a:rPr lang="en-US" dirty="0">
                <a:latin typeface="Times New Roman" panose="02020603050405020304" pitchFamily="18" charset="0"/>
                <a:cs typeface="Times New Roman" panose="02020603050405020304" pitchFamily="18" charset="0"/>
              </a:rPr>
              <a:t> tag</a:t>
            </a:r>
            <a:r>
              <a:rPr lang="en-US" dirty="0" smtClean="0">
                <a:latin typeface="Times New Roman" panose="02020603050405020304" pitchFamily="18" charset="0"/>
                <a:cs typeface="Times New Roman" panose="02020603050405020304" pitchFamily="18" charset="0"/>
              </a:rPr>
              <a:t>.</a:t>
            </a:r>
          </a:p>
          <a:p>
            <a:pPr lvl="2"/>
            <a:r>
              <a:rPr lang="en-US" b="1" dirty="0">
                <a:solidFill>
                  <a:srgbClr val="B73B50"/>
                </a:solidFill>
                <a:latin typeface="Times New Roman" panose="02020603050405020304" pitchFamily="18" charset="0"/>
                <a:cs typeface="Times New Roman" panose="02020603050405020304" pitchFamily="18" charset="0"/>
                <a:hlinkClick r:id="rId3"/>
              </a:rPr>
              <a:t>https://plnkr.co/edit/MZ3LBm7bOZzpbpPdDKWU?p=preview</a:t>
            </a:r>
            <a:endParaRPr lang="en-US" dirty="0" smtClean="0">
              <a:latin typeface="Times New Roman" panose="02020603050405020304" pitchFamily="18" charset="0"/>
              <a:cs typeface="Times New Roman" panose="02020603050405020304" pitchFamily="18" charset="0"/>
            </a:endParaRPr>
          </a:p>
          <a:p>
            <a:pPr lvl="1"/>
            <a:r>
              <a:rPr lang="en-US" dirty="0" smtClean="0">
                <a:latin typeface="Times New Roman" panose="02020603050405020304" pitchFamily="18" charset="0"/>
                <a:cs typeface="Times New Roman" panose="02020603050405020304" pitchFamily="18" charset="0"/>
              </a:rPr>
              <a:t>Example above is </a:t>
            </a:r>
            <a:r>
              <a:rPr lang="en-US" b="1" dirty="0">
                <a:latin typeface="Times New Roman" panose="02020603050405020304" pitchFamily="18" charset="0"/>
                <a:cs typeface="Times New Roman" panose="02020603050405020304" pitchFamily="18" charset="0"/>
              </a:rPr>
              <a:t>Single</a:t>
            </a:r>
            <a:r>
              <a:rPr lang="en-US" dirty="0" smtClean="0">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Projection</a:t>
            </a:r>
            <a:endParaRPr lang="en-US" dirty="0">
              <a:latin typeface="Times New Roman" panose="02020603050405020304" pitchFamily="18" charset="0"/>
              <a:cs typeface="Times New Roman" panose="02020603050405020304" pitchFamily="18" charset="0"/>
            </a:endParaRPr>
          </a:p>
          <a:p>
            <a:pPr lvl="1"/>
            <a:r>
              <a:rPr lang="en-US" dirty="0">
                <a:latin typeface="Times New Roman" panose="02020603050405020304" pitchFamily="18" charset="0"/>
                <a:cs typeface="Times New Roman" panose="02020603050405020304" pitchFamily="18" charset="0"/>
              </a:rPr>
              <a:t>But what if we have multiple &lt;ng-content&gt;&lt;/ng-content&gt; and want to specify the position of the projected content to certain </a:t>
            </a:r>
            <a:r>
              <a:rPr lang="en-US" dirty="0" smtClean="0">
                <a:latin typeface="Times New Roman" panose="02020603050405020304" pitchFamily="18" charset="0"/>
                <a:cs typeface="Times New Roman" panose="02020603050405020304" pitchFamily="18" charset="0"/>
              </a:rPr>
              <a:t>ng-content? We need a projecting </a:t>
            </a:r>
            <a:r>
              <a:rPr lang="en-US" dirty="0">
                <a:latin typeface="Times New Roman" panose="02020603050405020304" pitchFamily="18" charset="0"/>
                <a:cs typeface="Times New Roman" panose="02020603050405020304" pitchFamily="18" charset="0"/>
              </a:rPr>
              <a:t>multiple</a:t>
            </a:r>
          </a:p>
          <a:p>
            <a:pPr lvl="1"/>
            <a:endParaRPr lang="en-US" dirty="0" smtClean="0"/>
          </a:p>
          <a:p>
            <a:pPr marL="457200" lvl="1" indent="0">
              <a:buNone/>
            </a:pPr>
            <a:r>
              <a:rPr lang="en-US" b="1" dirty="0" smtClean="0"/>
              <a:t>	</a:t>
            </a:r>
            <a:endParaRPr lang="en-US" b="1" dirty="0"/>
          </a:p>
        </p:txBody>
      </p:sp>
    </p:spTree>
    <p:extLst>
      <p:ext uri="{BB962C8B-B14F-4D97-AF65-F5344CB8AC3E}">
        <p14:creationId xmlns:p14="http://schemas.microsoft.com/office/powerpoint/2010/main" val="2496409499"/>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defRPr/>
            </a:pPr>
            <a:r>
              <a:rPr lang="en-US" sz="2500" dirty="0" smtClean="0">
                <a:latin typeface="Times New Roman" panose="02020603050405020304" pitchFamily="18" charset="0"/>
                <a:cs typeface="Times New Roman" panose="02020603050405020304" pitchFamily="18" charset="0"/>
              </a:rPr>
              <a:t>Component (23)</a:t>
            </a:r>
            <a:endParaRPr lang="en-US" sz="2500" dirty="0">
              <a:latin typeface="Times New Roman" panose="02020603050405020304" pitchFamily="18" charset="0"/>
              <a:cs typeface="Times New Roman" panose="02020603050405020304" pitchFamily="18" charset="0"/>
            </a:endParaRPr>
          </a:p>
        </p:txBody>
      </p:sp>
      <p:sp>
        <p:nvSpPr>
          <p:cNvPr id="24579" name="Content Placeholder 2"/>
          <p:cNvSpPr>
            <a:spLocks noGrp="1"/>
          </p:cNvSpPr>
          <p:nvPr>
            <p:ph sz="quarter" idx="13"/>
          </p:nvPr>
        </p:nvSpPr>
        <p:spPr>
          <a:xfrm>
            <a:off x="152400" y="819150"/>
            <a:ext cx="8915400" cy="4114800"/>
          </a:xfrm>
        </p:spPr>
        <p:txBody>
          <a:bodyPr/>
          <a:lstStyle/>
          <a:p>
            <a:r>
              <a:rPr lang="en-US" b="1" dirty="0" smtClean="0">
                <a:latin typeface="Times New Roman" panose="02020603050405020304" pitchFamily="18" charset="0"/>
                <a:cs typeface="Times New Roman" panose="02020603050405020304" pitchFamily="18" charset="0"/>
              </a:rPr>
              <a:t>Component Transclusion</a:t>
            </a:r>
            <a:r>
              <a:rPr lang="en-US" dirty="0" smtClean="0">
                <a:latin typeface="Times New Roman" panose="02020603050405020304" pitchFamily="18" charset="0"/>
                <a:cs typeface="Times New Roman" panose="02020603050405020304" pitchFamily="18" charset="0"/>
              </a:rPr>
              <a:t> (</a:t>
            </a:r>
            <a:r>
              <a:rPr lang="en-US" b="1" dirty="0" smtClean="0">
                <a:latin typeface="Times New Roman" panose="02020603050405020304" pitchFamily="18" charset="0"/>
                <a:cs typeface="Times New Roman" panose="02020603050405020304" pitchFamily="18" charset="0"/>
              </a:rPr>
              <a:t>Projection)</a:t>
            </a:r>
          </a:p>
          <a:p>
            <a:pPr lvl="1"/>
            <a:r>
              <a:rPr lang="en-US" b="1" dirty="0" smtClean="0">
                <a:latin typeface="Times New Roman" panose="02020603050405020304" pitchFamily="18" charset="0"/>
                <a:cs typeface="Times New Roman" panose="02020603050405020304" pitchFamily="18" charset="0"/>
              </a:rPr>
              <a:t>Projection </a:t>
            </a:r>
            <a:r>
              <a:rPr lang="en-US" b="1" dirty="0" err="1" smtClean="0">
                <a:latin typeface="Times New Roman" panose="02020603050405020304" pitchFamily="18" charset="0"/>
                <a:cs typeface="Times New Roman" panose="02020603050405020304" pitchFamily="18" charset="0"/>
              </a:rPr>
              <a:t>Seletor</a:t>
            </a:r>
            <a:endParaRPr lang="en-US" b="1" dirty="0" smtClean="0">
              <a:latin typeface="Times New Roman" panose="02020603050405020304" pitchFamily="18" charset="0"/>
              <a:cs typeface="Times New Roman" panose="02020603050405020304" pitchFamily="18" charset="0"/>
            </a:endParaRPr>
          </a:p>
          <a:p>
            <a:pPr lvl="2"/>
            <a:r>
              <a:rPr lang="en-US" dirty="0">
                <a:latin typeface="Times New Roman" panose="02020603050405020304" pitchFamily="18" charset="0"/>
                <a:cs typeface="Times New Roman" panose="02020603050405020304" pitchFamily="18" charset="0"/>
              </a:rPr>
              <a:t>Before talk about </a:t>
            </a:r>
            <a:r>
              <a:rPr lang="en-US" dirty="0" smtClean="0">
                <a:latin typeface="Times New Roman" panose="02020603050405020304" pitchFamily="18" charset="0"/>
                <a:cs typeface="Times New Roman" panose="02020603050405020304" pitchFamily="18" charset="0"/>
              </a:rPr>
              <a:t>multi projection, we need to talk about </a:t>
            </a:r>
            <a:r>
              <a:rPr lang="en-US" dirty="0">
                <a:latin typeface="Times New Roman" panose="02020603050405020304" pitchFamily="18" charset="0"/>
                <a:cs typeface="Times New Roman" panose="02020603050405020304" pitchFamily="18" charset="0"/>
              </a:rPr>
              <a:t>Projection Selector. &lt;ng-content&gt; accepts a </a:t>
            </a:r>
            <a:r>
              <a:rPr lang="en-US" b="1" dirty="0">
                <a:latin typeface="Times New Roman" panose="02020603050405020304" pitchFamily="18" charset="0"/>
                <a:cs typeface="Times New Roman" panose="02020603050405020304" pitchFamily="18" charset="0"/>
              </a:rPr>
              <a:t>select</a:t>
            </a:r>
            <a:r>
              <a:rPr lang="en-US" dirty="0">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attribute</a:t>
            </a:r>
            <a:r>
              <a:rPr lang="en-US" dirty="0">
                <a:latin typeface="Times New Roman" panose="02020603050405020304" pitchFamily="18" charset="0"/>
                <a:cs typeface="Times New Roman" panose="02020603050405020304" pitchFamily="18" charset="0"/>
              </a:rPr>
              <a:t>, which allow us to sort of name our </a:t>
            </a:r>
            <a:r>
              <a:rPr lang="en-US" dirty="0" smtClean="0">
                <a:latin typeface="Times New Roman" panose="02020603050405020304" pitchFamily="18" charset="0"/>
                <a:cs typeface="Times New Roman" panose="02020603050405020304" pitchFamily="18" charset="0"/>
              </a:rPr>
              <a:t>part need to be added, </a:t>
            </a:r>
            <a:r>
              <a:rPr lang="en-US" dirty="0">
                <a:latin typeface="Times New Roman" panose="02020603050405020304" pitchFamily="18" charset="0"/>
                <a:cs typeface="Times New Roman" panose="02020603050405020304" pitchFamily="18" charset="0"/>
              </a:rPr>
              <a:t>it allow us to define the selector of our </a:t>
            </a:r>
            <a:r>
              <a:rPr lang="en-US" dirty="0" smtClean="0">
                <a:latin typeface="Times New Roman" panose="02020603050405020304" pitchFamily="18" charset="0"/>
                <a:cs typeface="Times New Roman" panose="02020603050405020304" pitchFamily="18" charset="0"/>
              </a:rPr>
              <a:t>part</a:t>
            </a:r>
          </a:p>
          <a:p>
            <a:pPr lvl="3">
              <a:buFont typeface="Wingdings" panose="05000000000000000000" pitchFamily="2" charset="2"/>
              <a:buChar char="v"/>
            </a:pPr>
            <a:r>
              <a:rPr lang="en-US" b="1" dirty="0">
                <a:solidFill>
                  <a:srgbClr val="B73B50"/>
                </a:solidFill>
                <a:latin typeface="Times New Roman" panose="02020603050405020304" pitchFamily="18" charset="0"/>
                <a:cs typeface="Times New Roman" panose="02020603050405020304" pitchFamily="18" charset="0"/>
                <a:hlinkClick r:id="rId3"/>
              </a:rPr>
              <a:t>https://plnkr.co/edit/con7TlAnjhT6j3L5eZww?p=preview</a:t>
            </a:r>
            <a:endParaRPr lang="en-US" b="1" dirty="0" smtClean="0">
              <a:solidFill>
                <a:srgbClr val="B73B50"/>
              </a:solidFill>
              <a:latin typeface="Times New Roman" panose="02020603050405020304" pitchFamily="18" charset="0"/>
              <a:cs typeface="Times New Roman" panose="02020603050405020304" pitchFamily="18" charset="0"/>
            </a:endParaRPr>
          </a:p>
          <a:p>
            <a:pPr lvl="2"/>
            <a:r>
              <a:rPr lang="en-US" dirty="0" smtClean="0">
                <a:latin typeface="Times New Roman" panose="02020603050405020304" pitchFamily="18" charset="0"/>
                <a:cs typeface="Times New Roman" panose="02020603050405020304" pitchFamily="18" charset="0"/>
              </a:rPr>
              <a:t>On example above  we add select=[part-body]. The square bracket [] means </a:t>
            </a:r>
            <a:r>
              <a:rPr lang="en-US" b="1" dirty="0" smtClean="0">
                <a:latin typeface="Times New Roman" panose="02020603050405020304" pitchFamily="18" charset="0"/>
                <a:cs typeface="Times New Roman" panose="02020603050405020304" pitchFamily="18" charset="0"/>
              </a:rPr>
              <a:t>attribute</a:t>
            </a:r>
            <a:r>
              <a:rPr lang="en-US" dirty="0" smtClean="0">
                <a:latin typeface="Times New Roman" panose="02020603050405020304" pitchFamily="18" charset="0"/>
                <a:cs typeface="Times New Roman" panose="02020603050405020304" pitchFamily="18" charset="0"/>
              </a:rPr>
              <a:t>. It means "Replace me only if the element has  part-body attribute". We can also use </a:t>
            </a:r>
            <a:r>
              <a:rPr lang="en-US" b="1" dirty="0" smtClean="0">
                <a:latin typeface="Times New Roman" panose="02020603050405020304" pitchFamily="18" charset="0"/>
                <a:cs typeface="Times New Roman" panose="02020603050405020304" pitchFamily="18" charset="0"/>
              </a:rPr>
              <a:t>attribute with value</a:t>
            </a:r>
          </a:p>
          <a:p>
            <a:pPr lvl="3">
              <a:buFont typeface="Wingdings" panose="05000000000000000000" pitchFamily="2" charset="2"/>
              <a:buChar char="v"/>
            </a:pPr>
            <a:r>
              <a:rPr lang="en-US" b="1" dirty="0">
                <a:solidFill>
                  <a:srgbClr val="B73B50"/>
                </a:solidFill>
                <a:latin typeface="Times New Roman" panose="02020603050405020304" pitchFamily="18" charset="0"/>
                <a:cs typeface="Times New Roman" panose="02020603050405020304" pitchFamily="18" charset="0"/>
                <a:hlinkClick r:id="rId4"/>
              </a:rPr>
              <a:t>https://plnkr.co/edit/MlDENj6CY2XN1miBrrKU?p=preview</a:t>
            </a:r>
            <a:endParaRPr lang="en-US" b="1" dirty="0" smtClean="0">
              <a:solidFill>
                <a:srgbClr val="B73B50"/>
              </a:solidFill>
              <a:latin typeface="Times New Roman" panose="02020603050405020304" pitchFamily="18" charset="0"/>
              <a:cs typeface="Times New Roman" panose="02020603050405020304" pitchFamily="18" charset="0"/>
            </a:endParaRPr>
          </a:p>
          <a:p>
            <a:pPr lvl="2"/>
            <a:r>
              <a:rPr lang="en-US" dirty="0">
                <a:latin typeface="Times New Roman" panose="02020603050405020304" pitchFamily="18" charset="0"/>
                <a:cs typeface="Times New Roman" panose="02020603050405020304" pitchFamily="18" charset="0"/>
              </a:rPr>
              <a:t>Another type we can use is CSS CLASS SELECTOR</a:t>
            </a:r>
          </a:p>
          <a:p>
            <a:pPr lvl="3">
              <a:buFont typeface="Wingdings" panose="05000000000000000000" pitchFamily="2" charset="2"/>
              <a:buChar char="v"/>
            </a:pPr>
            <a:r>
              <a:rPr lang="en-US" b="1" dirty="0">
                <a:solidFill>
                  <a:srgbClr val="B73B50"/>
                </a:solidFill>
                <a:latin typeface="Times New Roman" panose="02020603050405020304" pitchFamily="18" charset="0"/>
                <a:cs typeface="Times New Roman" panose="02020603050405020304" pitchFamily="18" charset="0"/>
                <a:hlinkClick r:id="rId5"/>
              </a:rPr>
              <a:t>https://plnkr.co/edit/2wWxonq75H3SubiGIHgS?p=preview</a:t>
            </a:r>
            <a:endParaRPr lang="en-US" dirty="0"/>
          </a:p>
          <a:p>
            <a:pPr marL="914400" lvl="2" indent="0">
              <a:buNone/>
            </a:pPr>
            <a:endParaRPr lang="en-US" dirty="0"/>
          </a:p>
          <a:p>
            <a:pPr lvl="2"/>
            <a:endParaRPr lang="en-US" dirty="0"/>
          </a:p>
          <a:p>
            <a:pPr lvl="1"/>
            <a:endParaRPr lang="en-US" dirty="0" smtClean="0"/>
          </a:p>
          <a:p>
            <a:pPr marL="457200" lvl="1" indent="0">
              <a:buNone/>
            </a:pPr>
            <a:r>
              <a:rPr lang="en-US" b="1" dirty="0" smtClean="0"/>
              <a:t>	</a:t>
            </a:r>
            <a:endParaRPr lang="en-US" b="1" dirty="0"/>
          </a:p>
        </p:txBody>
      </p:sp>
    </p:spTree>
    <p:extLst>
      <p:ext uri="{BB962C8B-B14F-4D97-AF65-F5344CB8AC3E}">
        <p14:creationId xmlns:p14="http://schemas.microsoft.com/office/powerpoint/2010/main" val="840503551"/>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defRPr/>
            </a:pPr>
            <a:r>
              <a:rPr lang="en-US" sz="2500" dirty="0" smtClean="0">
                <a:latin typeface="Times New Roman" panose="02020603050405020304" pitchFamily="18" charset="0"/>
                <a:cs typeface="Times New Roman" panose="02020603050405020304" pitchFamily="18" charset="0"/>
              </a:rPr>
              <a:t>Component (24)</a:t>
            </a:r>
            <a:endParaRPr lang="en-US" sz="2500" dirty="0">
              <a:latin typeface="Times New Roman" panose="02020603050405020304" pitchFamily="18" charset="0"/>
              <a:cs typeface="Times New Roman" panose="02020603050405020304" pitchFamily="18" charset="0"/>
            </a:endParaRPr>
          </a:p>
        </p:txBody>
      </p:sp>
      <p:sp>
        <p:nvSpPr>
          <p:cNvPr id="24579" name="Content Placeholder 2"/>
          <p:cNvSpPr>
            <a:spLocks noGrp="1"/>
          </p:cNvSpPr>
          <p:nvPr>
            <p:ph sz="quarter" idx="13"/>
          </p:nvPr>
        </p:nvSpPr>
        <p:spPr>
          <a:xfrm>
            <a:off x="152400" y="819150"/>
            <a:ext cx="8915400" cy="4114800"/>
          </a:xfrm>
        </p:spPr>
        <p:txBody>
          <a:bodyPr/>
          <a:lstStyle/>
          <a:p>
            <a:r>
              <a:rPr lang="en-US" b="1" dirty="0" smtClean="0">
                <a:latin typeface="Times New Roman" panose="02020603050405020304" pitchFamily="18" charset="0"/>
                <a:cs typeface="Times New Roman" panose="02020603050405020304" pitchFamily="18" charset="0"/>
              </a:rPr>
              <a:t>Component Transclusion</a:t>
            </a:r>
            <a:r>
              <a:rPr lang="en-US" dirty="0" smtClean="0">
                <a:latin typeface="Times New Roman" panose="02020603050405020304" pitchFamily="18" charset="0"/>
                <a:cs typeface="Times New Roman" panose="02020603050405020304" pitchFamily="18" charset="0"/>
              </a:rPr>
              <a:t> (</a:t>
            </a:r>
            <a:r>
              <a:rPr lang="en-US" b="1" dirty="0" smtClean="0">
                <a:latin typeface="Times New Roman" panose="02020603050405020304" pitchFamily="18" charset="0"/>
                <a:cs typeface="Times New Roman" panose="02020603050405020304" pitchFamily="18" charset="0"/>
              </a:rPr>
              <a:t>Projection)</a:t>
            </a:r>
          </a:p>
          <a:p>
            <a:pPr lvl="1"/>
            <a:r>
              <a:rPr lang="en-US" b="1" dirty="0">
                <a:latin typeface="Times New Roman" panose="02020603050405020304" pitchFamily="18" charset="0"/>
                <a:cs typeface="Times New Roman" panose="02020603050405020304" pitchFamily="18" charset="0"/>
              </a:rPr>
              <a:t>Projection </a:t>
            </a:r>
            <a:r>
              <a:rPr lang="en-US" b="1" dirty="0" err="1">
                <a:latin typeface="Times New Roman" panose="02020603050405020304" pitchFamily="18" charset="0"/>
                <a:cs typeface="Times New Roman" panose="02020603050405020304" pitchFamily="18" charset="0"/>
              </a:rPr>
              <a:t>Seletor</a:t>
            </a:r>
            <a:endParaRPr lang="en-US" b="1" dirty="0">
              <a:latin typeface="Times New Roman" panose="02020603050405020304" pitchFamily="18" charset="0"/>
              <a:cs typeface="Times New Roman" panose="02020603050405020304" pitchFamily="18" charset="0"/>
            </a:endParaRPr>
          </a:p>
          <a:p>
            <a:pPr lvl="2"/>
            <a:r>
              <a:rPr lang="en-US" dirty="0" smtClean="0">
                <a:latin typeface="Times New Roman" panose="02020603050405020304" pitchFamily="18" charset="0"/>
                <a:cs typeface="Times New Roman" panose="02020603050405020304" pitchFamily="18" charset="0"/>
              </a:rPr>
              <a:t>We can use multiple attributes or </a:t>
            </a:r>
            <a:r>
              <a:rPr lang="en-US" dirty="0" err="1" smtClean="0">
                <a:latin typeface="Times New Roman" panose="02020603050405020304" pitchFamily="18" charset="0"/>
                <a:cs typeface="Times New Roman" panose="02020603050405020304" pitchFamily="18" charset="0"/>
              </a:rPr>
              <a:t>css</a:t>
            </a:r>
            <a:r>
              <a:rPr lang="en-US" dirty="0" smtClean="0">
                <a:latin typeface="Times New Roman" panose="02020603050405020304" pitchFamily="18" charset="0"/>
                <a:cs typeface="Times New Roman" panose="02020603050405020304" pitchFamily="18" charset="0"/>
              </a:rPr>
              <a:t> classes</a:t>
            </a:r>
          </a:p>
          <a:p>
            <a:pPr lvl="3">
              <a:buFont typeface="Wingdings" panose="05000000000000000000" pitchFamily="2" charset="2"/>
              <a:buChar char="v"/>
            </a:pPr>
            <a:r>
              <a:rPr lang="en-US" b="1" dirty="0">
                <a:solidFill>
                  <a:srgbClr val="B73B50"/>
                </a:solidFill>
                <a:latin typeface="Times New Roman" panose="02020603050405020304" pitchFamily="18" charset="0"/>
                <a:cs typeface="Times New Roman" panose="02020603050405020304" pitchFamily="18" charset="0"/>
                <a:hlinkClick r:id="rId3"/>
              </a:rPr>
              <a:t>https://plnkr.co/edit/gzn5gQDrolnZAdmR5LWr?p=preview</a:t>
            </a:r>
            <a:endParaRPr lang="en-US" dirty="0" smtClean="0">
              <a:latin typeface="Times New Roman" panose="02020603050405020304" pitchFamily="18" charset="0"/>
              <a:cs typeface="Times New Roman" panose="02020603050405020304" pitchFamily="18" charset="0"/>
            </a:endParaRPr>
          </a:p>
          <a:p>
            <a:pPr lvl="2"/>
            <a:r>
              <a:rPr lang="en-US" dirty="0" smtClean="0">
                <a:latin typeface="Times New Roman" panose="02020603050405020304" pitchFamily="18" charset="0"/>
                <a:cs typeface="Times New Roman" panose="02020603050405020304" pitchFamily="18" charset="0"/>
              </a:rPr>
              <a:t>We can an HTML tag</a:t>
            </a:r>
          </a:p>
          <a:p>
            <a:pPr lvl="3">
              <a:buFont typeface="Wingdings" panose="05000000000000000000" pitchFamily="2" charset="2"/>
              <a:buChar char="v"/>
            </a:pPr>
            <a:r>
              <a:rPr lang="en-US" b="1" dirty="0">
                <a:solidFill>
                  <a:srgbClr val="B73B50"/>
                </a:solidFill>
                <a:latin typeface="Times New Roman" panose="02020603050405020304" pitchFamily="18" charset="0"/>
                <a:cs typeface="Times New Roman" panose="02020603050405020304" pitchFamily="18" charset="0"/>
                <a:hlinkClick r:id="rId4"/>
              </a:rPr>
              <a:t>https://plnkr.co/edit/yxDJCS3bxQhfosR4nGJ8?p=preview</a:t>
            </a:r>
            <a:endParaRPr lang="en-US" dirty="0"/>
          </a:p>
          <a:p>
            <a:pPr marL="914400" lvl="2" indent="0">
              <a:buNone/>
            </a:pPr>
            <a:endParaRPr lang="en-US" dirty="0"/>
          </a:p>
          <a:p>
            <a:pPr lvl="1"/>
            <a:endParaRPr lang="en-US" dirty="0" smtClean="0"/>
          </a:p>
          <a:p>
            <a:pPr marL="457200" lvl="1" indent="0">
              <a:buNone/>
            </a:pPr>
            <a:r>
              <a:rPr lang="en-US" b="1" dirty="0" smtClean="0"/>
              <a:t>	</a:t>
            </a:r>
            <a:endParaRPr lang="en-US" b="1" dirty="0"/>
          </a:p>
        </p:txBody>
      </p:sp>
    </p:spTree>
    <p:extLst>
      <p:ext uri="{BB962C8B-B14F-4D97-AF65-F5344CB8AC3E}">
        <p14:creationId xmlns:p14="http://schemas.microsoft.com/office/powerpoint/2010/main" val="4016989650"/>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defRPr/>
            </a:pPr>
            <a:r>
              <a:rPr lang="en-US" sz="2500" dirty="0" smtClean="0">
                <a:latin typeface="Times New Roman" panose="02020603050405020304" pitchFamily="18" charset="0"/>
                <a:cs typeface="Times New Roman" panose="02020603050405020304" pitchFamily="18" charset="0"/>
              </a:rPr>
              <a:t>Component (25)</a:t>
            </a:r>
            <a:endParaRPr lang="en-US" sz="2500" dirty="0">
              <a:latin typeface="Times New Roman" panose="02020603050405020304" pitchFamily="18" charset="0"/>
              <a:cs typeface="Times New Roman" panose="02020603050405020304" pitchFamily="18" charset="0"/>
            </a:endParaRPr>
          </a:p>
        </p:txBody>
      </p:sp>
      <p:sp>
        <p:nvSpPr>
          <p:cNvPr id="24579" name="Content Placeholder 2"/>
          <p:cNvSpPr>
            <a:spLocks noGrp="1"/>
          </p:cNvSpPr>
          <p:nvPr>
            <p:ph sz="quarter" idx="13"/>
          </p:nvPr>
        </p:nvSpPr>
        <p:spPr>
          <a:xfrm>
            <a:off x="152400" y="819150"/>
            <a:ext cx="8915400" cy="4114800"/>
          </a:xfrm>
        </p:spPr>
        <p:txBody>
          <a:bodyPr/>
          <a:lstStyle/>
          <a:p>
            <a:r>
              <a:rPr lang="en-US" b="1" dirty="0" smtClean="0">
                <a:latin typeface="Times New Roman" panose="02020603050405020304" pitchFamily="18" charset="0"/>
                <a:cs typeface="Times New Roman" panose="02020603050405020304" pitchFamily="18" charset="0"/>
              </a:rPr>
              <a:t>Component Transclusion</a:t>
            </a:r>
            <a:r>
              <a:rPr lang="en-US" dirty="0" smtClean="0">
                <a:latin typeface="Times New Roman" panose="02020603050405020304" pitchFamily="18" charset="0"/>
                <a:cs typeface="Times New Roman" panose="02020603050405020304" pitchFamily="18" charset="0"/>
              </a:rPr>
              <a:t> (</a:t>
            </a:r>
            <a:r>
              <a:rPr lang="en-US" b="1" dirty="0" smtClean="0">
                <a:latin typeface="Times New Roman" panose="02020603050405020304" pitchFamily="18" charset="0"/>
                <a:cs typeface="Times New Roman" panose="02020603050405020304" pitchFamily="18" charset="0"/>
              </a:rPr>
              <a:t>Projection)</a:t>
            </a:r>
          </a:p>
          <a:p>
            <a:pPr lvl="1"/>
            <a:r>
              <a:rPr lang="en-US" b="1" dirty="0" smtClean="0">
                <a:latin typeface="Times New Roman" panose="02020603050405020304" pitchFamily="18" charset="0"/>
                <a:cs typeface="Times New Roman" panose="02020603050405020304" pitchFamily="18" charset="0"/>
              </a:rPr>
              <a:t>Multi</a:t>
            </a:r>
            <a:r>
              <a:rPr lang="en-US" dirty="0" smtClean="0">
                <a:latin typeface="Times New Roman" panose="02020603050405020304" pitchFamily="18" charset="0"/>
                <a:cs typeface="Times New Roman" panose="02020603050405020304" pitchFamily="18" charset="0"/>
              </a:rPr>
              <a:t> </a:t>
            </a:r>
            <a:r>
              <a:rPr lang="en-US" b="1" dirty="0" smtClean="0">
                <a:latin typeface="Times New Roman" panose="02020603050405020304" pitchFamily="18" charset="0"/>
                <a:cs typeface="Times New Roman" panose="02020603050405020304" pitchFamily="18" charset="0"/>
              </a:rPr>
              <a:t>Projection</a:t>
            </a:r>
          </a:p>
          <a:p>
            <a:pPr lvl="2"/>
            <a:r>
              <a:rPr lang="en-US" dirty="0">
                <a:latin typeface="Times New Roman" panose="02020603050405020304" pitchFamily="18" charset="0"/>
                <a:cs typeface="Times New Roman" panose="02020603050405020304" pitchFamily="18" charset="0"/>
              </a:rPr>
              <a:t>By using the select attribute, we can define multiple </a:t>
            </a:r>
            <a:r>
              <a:rPr lang="en-US" dirty="0" smtClean="0">
                <a:latin typeface="Times New Roman" panose="02020603050405020304" pitchFamily="18" charset="0"/>
                <a:cs typeface="Times New Roman" panose="02020603050405020304" pitchFamily="18" charset="0"/>
              </a:rPr>
              <a:t>projection</a:t>
            </a:r>
          </a:p>
          <a:p>
            <a:pPr lvl="3">
              <a:buFont typeface="Wingdings" panose="05000000000000000000" pitchFamily="2" charset="2"/>
              <a:buChar char="v"/>
            </a:pPr>
            <a:r>
              <a:rPr lang="en-US" b="1" dirty="0">
                <a:solidFill>
                  <a:srgbClr val="B73B50"/>
                </a:solidFill>
                <a:latin typeface="Times New Roman" panose="02020603050405020304" pitchFamily="18" charset="0"/>
                <a:cs typeface="Times New Roman" panose="02020603050405020304" pitchFamily="18" charset="0"/>
                <a:hlinkClick r:id="rId3"/>
              </a:rPr>
              <a:t>https://plnkr.co/edit/K3kWHCajm1ff0A30wTS0?p=preview</a:t>
            </a:r>
            <a:endParaRPr lang="en-US" b="1" dirty="0" smtClean="0">
              <a:solidFill>
                <a:srgbClr val="B73B50"/>
              </a:solidFill>
              <a:latin typeface="Times New Roman" panose="02020603050405020304" pitchFamily="18" charset="0"/>
              <a:cs typeface="Times New Roman" panose="02020603050405020304" pitchFamily="18" charset="0"/>
            </a:endParaRPr>
          </a:p>
          <a:p>
            <a:pPr lvl="3">
              <a:buFont typeface="Wingdings" panose="05000000000000000000" pitchFamily="2" charset="2"/>
              <a:buChar char="v"/>
            </a:pPr>
            <a:r>
              <a:rPr lang="en-US" b="1" dirty="0">
                <a:solidFill>
                  <a:srgbClr val="B73B50"/>
                </a:solidFill>
                <a:latin typeface="Times New Roman" panose="02020603050405020304" pitchFamily="18" charset="0"/>
                <a:cs typeface="Times New Roman" panose="02020603050405020304" pitchFamily="18" charset="0"/>
                <a:hlinkClick r:id="rId4"/>
              </a:rPr>
              <a:t>https://plnkr.co/edit/QqsSTVOoxd4WpH9M0zCB?p=info</a:t>
            </a:r>
            <a:endParaRPr lang="en-US" b="1" dirty="0" smtClean="0">
              <a:solidFill>
                <a:srgbClr val="FF0000"/>
              </a:solidFill>
              <a:latin typeface="Times New Roman" panose="02020603050405020304" pitchFamily="18" charset="0"/>
              <a:cs typeface="Times New Roman" panose="02020603050405020304" pitchFamily="18" charset="0"/>
            </a:endParaRPr>
          </a:p>
          <a:p>
            <a:pPr lvl="1"/>
            <a:r>
              <a:rPr lang="en-US" b="1" dirty="0">
                <a:solidFill>
                  <a:srgbClr val="FF0000"/>
                </a:solidFill>
                <a:latin typeface="Times New Roman" panose="02020603050405020304" pitchFamily="18" charset="0"/>
                <a:cs typeface="Times New Roman" panose="02020603050405020304" pitchFamily="18" charset="0"/>
              </a:rPr>
              <a:t>Multi </a:t>
            </a:r>
            <a:r>
              <a:rPr lang="en-US" b="1" dirty="0" smtClean="0">
                <a:solidFill>
                  <a:srgbClr val="FF0000"/>
                </a:solidFill>
                <a:latin typeface="Times New Roman" panose="02020603050405020304" pitchFamily="18" charset="0"/>
                <a:cs typeface="Times New Roman" panose="02020603050405020304" pitchFamily="18" charset="0"/>
              </a:rPr>
              <a:t>Projection – </a:t>
            </a:r>
            <a:r>
              <a:rPr lang="en-US" b="1" dirty="0" err="1" smtClean="0">
                <a:solidFill>
                  <a:srgbClr val="FF0000"/>
                </a:solidFill>
                <a:latin typeface="Times New Roman" panose="02020603050405020304" pitchFamily="18" charset="0"/>
                <a:cs typeface="Times New Roman" panose="02020603050405020304" pitchFamily="18" charset="0"/>
              </a:rPr>
              <a:t>ngFor</a:t>
            </a:r>
            <a:r>
              <a:rPr lang="en-US" b="1" dirty="0" smtClean="0">
                <a:solidFill>
                  <a:srgbClr val="FF0000"/>
                </a:solidFill>
                <a:latin typeface="Times New Roman" panose="02020603050405020304" pitchFamily="18" charset="0"/>
                <a:cs typeface="Times New Roman" panose="02020603050405020304" pitchFamily="18" charset="0"/>
              </a:rPr>
              <a:t> *****</a:t>
            </a:r>
            <a:endParaRPr lang="en-US" b="1" dirty="0">
              <a:solidFill>
                <a:srgbClr val="FF0000"/>
              </a:solidFill>
              <a:latin typeface="Times New Roman" panose="02020603050405020304" pitchFamily="18" charset="0"/>
              <a:cs typeface="Times New Roman" panose="02020603050405020304" pitchFamily="18" charset="0"/>
            </a:endParaRPr>
          </a:p>
          <a:p>
            <a:pPr marL="914400" lvl="2" indent="0">
              <a:buNone/>
            </a:pPr>
            <a:endParaRPr lang="en-US" dirty="0"/>
          </a:p>
          <a:p>
            <a:pPr lvl="2"/>
            <a:endParaRPr lang="en-US" dirty="0"/>
          </a:p>
          <a:p>
            <a:pPr lvl="1"/>
            <a:endParaRPr lang="en-US" dirty="0" smtClean="0"/>
          </a:p>
          <a:p>
            <a:pPr marL="457200" lvl="1" indent="0">
              <a:buNone/>
            </a:pPr>
            <a:r>
              <a:rPr lang="en-US" b="1" dirty="0" smtClean="0"/>
              <a:t>	</a:t>
            </a:r>
            <a:endParaRPr lang="en-US" b="1" dirty="0"/>
          </a:p>
        </p:txBody>
      </p:sp>
    </p:spTree>
    <p:extLst>
      <p:ext uri="{BB962C8B-B14F-4D97-AF65-F5344CB8AC3E}">
        <p14:creationId xmlns:p14="http://schemas.microsoft.com/office/powerpoint/2010/main" val="4253457138"/>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defRPr/>
            </a:pPr>
            <a:r>
              <a:rPr lang="en-US" sz="2500" dirty="0" smtClean="0">
                <a:latin typeface="Times New Roman" panose="02020603050405020304" pitchFamily="18" charset="0"/>
                <a:cs typeface="Times New Roman" panose="02020603050405020304" pitchFamily="18" charset="0"/>
              </a:rPr>
              <a:t>Directives (1)</a:t>
            </a:r>
            <a:endParaRPr lang="en-US" sz="2500" dirty="0">
              <a:latin typeface="Times New Roman" panose="02020603050405020304" pitchFamily="18" charset="0"/>
              <a:cs typeface="Times New Roman" panose="02020603050405020304" pitchFamily="18" charset="0"/>
            </a:endParaRPr>
          </a:p>
        </p:txBody>
      </p:sp>
      <p:sp>
        <p:nvSpPr>
          <p:cNvPr id="24579" name="Content Placeholder 2"/>
          <p:cNvSpPr>
            <a:spLocks noGrp="1"/>
          </p:cNvSpPr>
          <p:nvPr>
            <p:ph sz="quarter" idx="13"/>
          </p:nvPr>
        </p:nvSpPr>
        <p:spPr>
          <a:xfrm>
            <a:off x="152400" y="819150"/>
            <a:ext cx="8915400" cy="4114800"/>
          </a:xfrm>
        </p:spPr>
        <p:txBody>
          <a:bodyPr/>
          <a:lstStyle/>
          <a:p>
            <a:r>
              <a:rPr lang="en-US" b="1" dirty="0">
                <a:latin typeface="Times New Roman" panose="02020603050405020304" pitchFamily="18" charset="0"/>
                <a:cs typeface="Times New Roman" panose="02020603050405020304" pitchFamily="18" charset="0"/>
              </a:rPr>
              <a:t>What is Angular 2 </a:t>
            </a:r>
            <a:r>
              <a:rPr lang="en-US" b="1" dirty="0" smtClean="0">
                <a:latin typeface="Times New Roman" panose="02020603050405020304" pitchFamily="18" charset="0"/>
                <a:cs typeface="Times New Roman" panose="02020603050405020304" pitchFamily="18" charset="0"/>
              </a:rPr>
              <a:t>Directive all </a:t>
            </a:r>
            <a:r>
              <a:rPr lang="en-US" b="1" dirty="0">
                <a:latin typeface="Times New Roman" panose="02020603050405020304" pitchFamily="18" charset="0"/>
                <a:cs typeface="Times New Roman" panose="02020603050405020304" pitchFamily="18" charset="0"/>
              </a:rPr>
              <a:t>about?</a:t>
            </a:r>
          </a:p>
          <a:p>
            <a:pPr lvl="1"/>
            <a:r>
              <a:rPr lang="en-US" sz="1800" dirty="0">
                <a:latin typeface="Times New Roman" panose="02020603050405020304" pitchFamily="18" charset="0"/>
                <a:cs typeface="Times New Roman" panose="02020603050405020304" pitchFamily="18" charset="0"/>
              </a:rPr>
              <a:t>As we know that angular 2 has 3 types of directive</a:t>
            </a:r>
          </a:p>
          <a:p>
            <a:pPr lvl="2"/>
            <a:r>
              <a:rPr lang="en-US" b="1" dirty="0">
                <a:latin typeface="Times New Roman" panose="02020603050405020304" pitchFamily="18" charset="0"/>
                <a:cs typeface="Times New Roman" panose="02020603050405020304" pitchFamily="18" charset="0"/>
              </a:rPr>
              <a:t>Component</a:t>
            </a:r>
            <a:r>
              <a:rPr lang="en-US" dirty="0">
                <a:latin typeface="Times New Roman" panose="02020603050405020304" pitchFamily="18" charset="0"/>
                <a:cs typeface="Times New Roman" panose="02020603050405020304" pitchFamily="18" charset="0"/>
              </a:rPr>
              <a:t> is directive has template and the @Component decorator is actually a @Directive decorator extended with template-oriented features.</a:t>
            </a:r>
          </a:p>
          <a:p>
            <a:pPr lvl="2"/>
            <a:r>
              <a:rPr lang="en-US" b="1" dirty="0">
                <a:latin typeface="Times New Roman" panose="02020603050405020304" pitchFamily="18" charset="0"/>
                <a:cs typeface="Times New Roman" panose="02020603050405020304" pitchFamily="18" charset="0"/>
              </a:rPr>
              <a:t>Structural</a:t>
            </a:r>
            <a:r>
              <a:rPr lang="en-US" dirty="0">
                <a:latin typeface="Times New Roman" panose="02020603050405020304" pitchFamily="18" charset="0"/>
                <a:cs typeface="Times New Roman" panose="02020603050405020304" pitchFamily="18" charset="0"/>
              </a:rPr>
              <a:t> directives alter layout by adding, removing, and replacing elements in DOM</a:t>
            </a:r>
            <a:r>
              <a:rPr lang="en-US" dirty="0" smtClean="0">
                <a:latin typeface="Times New Roman" panose="02020603050405020304" pitchFamily="18" charset="0"/>
                <a:cs typeface="Times New Roman" panose="02020603050405020304" pitchFamily="18" charset="0"/>
              </a:rPr>
              <a:t>.</a:t>
            </a:r>
          </a:p>
          <a:p>
            <a:pPr lvl="2"/>
            <a:r>
              <a:rPr lang="en-US" b="1" dirty="0">
                <a:latin typeface="Times New Roman" panose="02020603050405020304" pitchFamily="18" charset="0"/>
                <a:cs typeface="Times New Roman" panose="02020603050405020304" pitchFamily="18" charset="0"/>
              </a:rPr>
              <a:t>Attribute</a:t>
            </a:r>
            <a:r>
              <a:rPr lang="en-US" dirty="0">
                <a:latin typeface="Times New Roman" panose="02020603050405020304" pitchFamily="18" charset="0"/>
                <a:cs typeface="Times New Roman" panose="02020603050405020304" pitchFamily="18" charset="0"/>
              </a:rPr>
              <a:t> directives alter the appearance or behavior of an existing element. In templates they look like regular HTML </a:t>
            </a:r>
            <a:r>
              <a:rPr lang="en-US" dirty="0" smtClean="0">
                <a:latin typeface="Times New Roman" panose="02020603050405020304" pitchFamily="18" charset="0"/>
                <a:cs typeface="Times New Roman" panose="02020603050405020304" pitchFamily="18" charset="0"/>
              </a:rPr>
              <a:t>attributes</a:t>
            </a:r>
            <a:endParaRPr lang="en-US" b="1" dirty="0">
              <a:latin typeface="Times New Roman" panose="02020603050405020304" pitchFamily="18" charset="0"/>
              <a:cs typeface="Times New Roman" panose="02020603050405020304" pitchFamily="18" charset="0"/>
            </a:endParaRPr>
          </a:p>
          <a:p>
            <a:pPr marL="457200" lvl="1" indent="0">
              <a:buNone/>
            </a:pPr>
            <a:endParaRPr lang="en-US" b="1" dirty="0" smtClean="0"/>
          </a:p>
          <a:p>
            <a:pPr marL="457200" lvl="1" indent="0">
              <a:buNone/>
            </a:pPr>
            <a:r>
              <a:rPr lang="en-US" b="1" dirty="0"/>
              <a:t>	</a:t>
            </a:r>
            <a:r>
              <a:rPr lang="en-US" b="1" dirty="0" smtClean="0"/>
              <a:t>				</a:t>
            </a:r>
            <a:endParaRPr lang="en-US" b="1" dirty="0"/>
          </a:p>
        </p:txBody>
      </p:sp>
    </p:spTree>
    <p:extLst>
      <p:ext uri="{BB962C8B-B14F-4D97-AF65-F5344CB8AC3E}">
        <p14:creationId xmlns:p14="http://schemas.microsoft.com/office/powerpoint/2010/main" val="644284974"/>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defRPr/>
            </a:pPr>
            <a:r>
              <a:rPr lang="en-US" sz="2500" dirty="0" smtClean="0">
                <a:latin typeface="Times New Roman" panose="02020603050405020304" pitchFamily="18" charset="0"/>
                <a:cs typeface="Times New Roman" panose="02020603050405020304" pitchFamily="18" charset="0"/>
              </a:rPr>
              <a:t>Directives (2)</a:t>
            </a:r>
            <a:endParaRPr lang="en-US" sz="2500" dirty="0">
              <a:latin typeface="Times New Roman" panose="02020603050405020304" pitchFamily="18" charset="0"/>
              <a:cs typeface="Times New Roman" panose="02020603050405020304" pitchFamily="18" charset="0"/>
            </a:endParaRPr>
          </a:p>
        </p:txBody>
      </p:sp>
      <p:sp>
        <p:nvSpPr>
          <p:cNvPr id="24579" name="Content Placeholder 2"/>
          <p:cNvSpPr>
            <a:spLocks noGrp="1"/>
          </p:cNvSpPr>
          <p:nvPr>
            <p:ph sz="quarter" idx="13"/>
          </p:nvPr>
        </p:nvSpPr>
        <p:spPr>
          <a:xfrm>
            <a:off x="152400" y="819150"/>
            <a:ext cx="8915400" cy="4114800"/>
          </a:xfrm>
        </p:spPr>
        <p:txBody>
          <a:bodyPr/>
          <a:lstStyle/>
          <a:p>
            <a:r>
              <a:rPr lang="en-US" b="1" dirty="0">
                <a:latin typeface="Times New Roman" panose="02020603050405020304" pitchFamily="18" charset="0"/>
                <a:cs typeface="Times New Roman" panose="02020603050405020304" pitchFamily="18" charset="0"/>
              </a:rPr>
              <a:t>Structural</a:t>
            </a:r>
            <a:r>
              <a:rPr lang="en-US" dirty="0">
                <a:latin typeface="Times New Roman" panose="02020603050405020304" pitchFamily="18" charset="0"/>
                <a:cs typeface="Times New Roman" panose="02020603050405020304" pitchFamily="18" charset="0"/>
              </a:rPr>
              <a:t> </a:t>
            </a:r>
            <a:r>
              <a:rPr lang="en-US" b="1" dirty="0" smtClean="0">
                <a:latin typeface="Times New Roman" panose="02020603050405020304" pitchFamily="18" charset="0"/>
                <a:cs typeface="Times New Roman" panose="02020603050405020304" pitchFamily="18" charset="0"/>
              </a:rPr>
              <a:t>directive</a:t>
            </a:r>
          </a:p>
          <a:p>
            <a:pPr lvl="1"/>
            <a:r>
              <a:rPr lang="en-US" dirty="0" smtClean="0">
                <a:latin typeface="Times New Roman" panose="02020603050405020304" pitchFamily="18" charset="0"/>
                <a:cs typeface="Times New Roman" panose="02020603050405020304" pitchFamily="18" charset="0"/>
              </a:rPr>
              <a:t>There‘re built-in </a:t>
            </a:r>
            <a:r>
              <a:rPr lang="en-US" dirty="0">
                <a:latin typeface="Times New Roman" panose="02020603050405020304" pitchFamily="18" charset="0"/>
                <a:cs typeface="Times New Roman" panose="02020603050405020304" pitchFamily="18" charset="0"/>
              </a:rPr>
              <a:t>structural directives </a:t>
            </a:r>
            <a:r>
              <a:rPr lang="en-US" dirty="0" smtClean="0">
                <a:latin typeface="Times New Roman" panose="02020603050405020304" pitchFamily="18" charset="0"/>
                <a:cs typeface="Times New Roman" panose="02020603050405020304" pitchFamily="18" charset="0"/>
              </a:rPr>
              <a:t>that we often use as : </a:t>
            </a:r>
            <a:r>
              <a:rPr lang="en-US" dirty="0" err="1" smtClean="0">
                <a:latin typeface="Times New Roman" panose="02020603050405020304" pitchFamily="18" charset="0"/>
                <a:cs typeface="Times New Roman" panose="02020603050405020304" pitchFamily="18" charset="0"/>
              </a:rPr>
              <a:t>ngIf</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ngFor</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ngSwitch</a:t>
            </a:r>
            <a:r>
              <a:rPr lang="en-US" dirty="0" smtClean="0">
                <a:latin typeface="Times New Roman" panose="02020603050405020304" pitchFamily="18" charset="0"/>
                <a:cs typeface="Times New Roman" panose="02020603050405020304" pitchFamily="18" charset="0"/>
              </a:rPr>
              <a:t>…</a:t>
            </a:r>
            <a:r>
              <a:rPr lang="en-US" b="1" dirty="0">
                <a:latin typeface="Times New Roman" panose="02020603050405020304" pitchFamily="18" charset="0"/>
                <a:cs typeface="Times New Roman" panose="02020603050405020304" pitchFamily="18" charset="0"/>
              </a:rPr>
              <a:t>	</a:t>
            </a:r>
            <a:r>
              <a:rPr lang="en-US" b="1" dirty="0" smtClean="0"/>
              <a:t>				</a:t>
            </a:r>
            <a:endParaRPr lang="en-US" b="1" dirty="0"/>
          </a:p>
        </p:txBody>
      </p:sp>
      <p:sp>
        <p:nvSpPr>
          <p:cNvPr id="3" name="Rounded Rectangle 2"/>
          <p:cNvSpPr/>
          <p:nvPr/>
        </p:nvSpPr>
        <p:spPr>
          <a:xfrm>
            <a:off x="1219200" y="2038350"/>
            <a:ext cx="7162800" cy="2743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rgbClr val="FFFF00"/>
                </a:solidFill>
                <a:latin typeface="Times New Roman" panose="02020603050405020304" pitchFamily="18" charset="0"/>
                <a:cs typeface="Times New Roman" panose="02020603050405020304" pitchFamily="18" charset="0"/>
              </a:rPr>
              <a:t>&lt;div *</a:t>
            </a:r>
            <a:r>
              <a:rPr lang="en-US" b="1" dirty="0" err="1">
                <a:solidFill>
                  <a:srgbClr val="FFFF00"/>
                </a:solidFill>
                <a:latin typeface="Times New Roman" panose="02020603050405020304" pitchFamily="18" charset="0"/>
                <a:cs typeface="Times New Roman" panose="02020603050405020304" pitchFamily="18" charset="0"/>
              </a:rPr>
              <a:t>ngIf</a:t>
            </a:r>
            <a:r>
              <a:rPr lang="en-US" b="1" dirty="0" smtClean="0">
                <a:solidFill>
                  <a:srgbClr val="FFFF00"/>
                </a:solidFill>
                <a:latin typeface="Times New Roman" panose="02020603050405020304" pitchFamily="18" charset="0"/>
                <a:cs typeface="Times New Roman" panose="02020603050405020304" pitchFamily="18" charset="0"/>
              </a:rPr>
              <a:t>=“valid"&gt;{{ </a:t>
            </a:r>
            <a:r>
              <a:rPr lang="en-US" b="1" dirty="0">
                <a:solidFill>
                  <a:srgbClr val="FFFF00"/>
                </a:solidFill>
                <a:latin typeface="Times New Roman" panose="02020603050405020304" pitchFamily="18" charset="0"/>
                <a:cs typeface="Times New Roman" panose="02020603050405020304" pitchFamily="18" charset="0"/>
              </a:rPr>
              <a:t>hero }}&lt;/div&gt; </a:t>
            </a:r>
            <a:endParaRPr lang="en-US" b="1" dirty="0" smtClean="0">
              <a:solidFill>
                <a:srgbClr val="FFFF00"/>
              </a:solidFill>
              <a:latin typeface="Times New Roman" panose="02020603050405020304" pitchFamily="18" charset="0"/>
              <a:cs typeface="Times New Roman" panose="02020603050405020304" pitchFamily="18" charset="0"/>
            </a:endParaRPr>
          </a:p>
          <a:p>
            <a:endParaRPr lang="en-US" b="1" dirty="0">
              <a:solidFill>
                <a:srgbClr val="FFFF00"/>
              </a:solidFill>
              <a:latin typeface="Times New Roman" panose="02020603050405020304" pitchFamily="18" charset="0"/>
              <a:cs typeface="Times New Roman" panose="02020603050405020304" pitchFamily="18" charset="0"/>
            </a:endParaRPr>
          </a:p>
          <a:p>
            <a:r>
              <a:rPr lang="en-US" b="1" dirty="0" smtClean="0">
                <a:solidFill>
                  <a:srgbClr val="FFFF00"/>
                </a:solidFill>
                <a:latin typeface="Times New Roman" panose="02020603050405020304" pitchFamily="18" charset="0"/>
                <a:cs typeface="Times New Roman" panose="02020603050405020304" pitchFamily="18" charset="0"/>
              </a:rPr>
              <a:t>&lt;</a:t>
            </a:r>
            <a:r>
              <a:rPr lang="en-US" b="1" dirty="0">
                <a:solidFill>
                  <a:srgbClr val="FFFF00"/>
                </a:solidFill>
                <a:latin typeface="Times New Roman" panose="02020603050405020304" pitchFamily="18" charset="0"/>
                <a:cs typeface="Times New Roman" panose="02020603050405020304" pitchFamily="18" charset="0"/>
              </a:rPr>
              <a:t>div *</a:t>
            </a:r>
            <a:r>
              <a:rPr lang="en-US" b="1" dirty="0" err="1">
                <a:solidFill>
                  <a:srgbClr val="FFFF00"/>
                </a:solidFill>
                <a:latin typeface="Times New Roman" panose="02020603050405020304" pitchFamily="18" charset="0"/>
                <a:cs typeface="Times New Roman" panose="02020603050405020304" pitchFamily="18" charset="0"/>
              </a:rPr>
              <a:t>ngFor</a:t>
            </a:r>
            <a:r>
              <a:rPr lang="en-US" b="1" dirty="0">
                <a:solidFill>
                  <a:srgbClr val="FFFF00"/>
                </a:solidFill>
                <a:latin typeface="Times New Roman" panose="02020603050405020304" pitchFamily="18" charset="0"/>
                <a:cs typeface="Times New Roman" panose="02020603050405020304" pitchFamily="18" charset="0"/>
              </a:rPr>
              <a:t>="let </a:t>
            </a:r>
            <a:r>
              <a:rPr lang="en-US" b="1" dirty="0" smtClean="0">
                <a:solidFill>
                  <a:srgbClr val="FFFF00"/>
                </a:solidFill>
                <a:latin typeface="Times New Roman" panose="02020603050405020304" pitchFamily="18" charset="0"/>
                <a:cs typeface="Times New Roman" panose="02020603050405020304" pitchFamily="18" charset="0"/>
              </a:rPr>
              <a:t>item of items</a:t>
            </a:r>
            <a:r>
              <a:rPr lang="en-US" b="1" dirty="0">
                <a:solidFill>
                  <a:srgbClr val="FFFF00"/>
                </a:solidFill>
                <a:latin typeface="Times New Roman" panose="02020603050405020304" pitchFamily="18" charset="0"/>
                <a:cs typeface="Times New Roman" panose="02020603050405020304" pitchFamily="18" charset="0"/>
              </a:rPr>
              <a:t>"&gt;{{ </a:t>
            </a:r>
            <a:r>
              <a:rPr lang="en-US" b="1" dirty="0" smtClean="0">
                <a:solidFill>
                  <a:srgbClr val="FFFF00"/>
                </a:solidFill>
                <a:latin typeface="Times New Roman" panose="02020603050405020304" pitchFamily="18" charset="0"/>
                <a:cs typeface="Times New Roman" panose="02020603050405020304" pitchFamily="18" charset="0"/>
              </a:rPr>
              <a:t>item}}&lt;/</a:t>
            </a:r>
            <a:r>
              <a:rPr lang="en-US" b="1" dirty="0">
                <a:solidFill>
                  <a:srgbClr val="FFFF00"/>
                </a:solidFill>
                <a:latin typeface="Times New Roman" panose="02020603050405020304" pitchFamily="18" charset="0"/>
                <a:cs typeface="Times New Roman" panose="02020603050405020304" pitchFamily="18" charset="0"/>
              </a:rPr>
              <a:t>div&gt; </a:t>
            </a:r>
            <a:endParaRPr lang="en-US" b="1" dirty="0" smtClean="0">
              <a:solidFill>
                <a:srgbClr val="FFFF00"/>
              </a:solidFill>
              <a:latin typeface="Times New Roman" panose="02020603050405020304" pitchFamily="18" charset="0"/>
              <a:cs typeface="Times New Roman" panose="02020603050405020304" pitchFamily="18" charset="0"/>
            </a:endParaRPr>
          </a:p>
          <a:p>
            <a:endParaRPr lang="en-US" b="1" dirty="0">
              <a:solidFill>
                <a:srgbClr val="FFFF00"/>
              </a:solidFill>
              <a:latin typeface="Times New Roman" panose="02020603050405020304" pitchFamily="18" charset="0"/>
              <a:cs typeface="Times New Roman" panose="02020603050405020304" pitchFamily="18" charset="0"/>
            </a:endParaRPr>
          </a:p>
          <a:p>
            <a:r>
              <a:rPr lang="en-US" b="1" dirty="0">
                <a:solidFill>
                  <a:srgbClr val="FFFF00"/>
                </a:solidFill>
                <a:latin typeface="Times New Roman" panose="02020603050405020304" pitchFamily="18" charset="0"/>
                <a:cs typeface="Times New Roman" panose="02020603050405020304" pitchFamily="18" charset="0"/>
              </a:rPr>
              <a:t>&lt;</a:t>
            </a:r>
            <a:r>
              <a:rPr lang="en-US" b="1" dirty="0" smtClean="0">
                <a:solidFill>
                  <a:srgbClr val="FFFF00"/>
                </a:solidFill>
                <a:latin typeface="Times New Roman" panose="02020603050405020304" pitchFamily="18" charset="0"/>
                <a:cs typeface="Times New Roman" panose="02020603050405020304" pitchFamily="18" charset="0"/>
              </a:rPr>
              <a:t>div [</a:t>
            </a:r>
            <a:r>
              <a:rPr lang="en-US" b="1" dirty="0" err="1" smtClean="0">
                <a:solidFill>
                  <a:srgbClr val="FFFF00"/>
                </a:solidFill>
                <a:latin typeface="Times New Roman" panose="02020603050405020304" pitchFamily="18" charset="0"/>
                <a:cs typeface="Times New Roman" panose="02020603050405020304" pitchFamily="18" charset="0"/>
              </a:rPr>
              <a:t>ngSwitch</a:t>
            </a:r>
            <a:r>
              <a:rPr lang="en-US" b="1" dirty="0">
                <a:solidFill>
                  <a:srgbClr val="FFFF00"/>
                </a:solidFill>
                <a:latin typeface="Times New Roman" panose="02020603050405020304" pitchFamily="18" charset="0"/>
                <a:cs typeface="Times New Roman" panose="02020603050405020304" pitchFamily="18" charset="0"/>
              </a:rPr>
              <a:t>]="status</a:t>
            </a:r>
            <a:r>
              <a:rPr lang="en-US" b="1" dirty="0" smtClean="0">
                <a:solidFill>
                  <a:srgbClr val="FFFF00"/>
                </a:solidFill>
                <a:latin typeface="Times New Roman" panose="02020603050405020304" pitchFamily="18" charset="0"/>
                <a:cs typeface="Times New Roman" panose="02020603050405020304" pitchFamily="18" charset="0"/>
              </a:rPr>
              <a:t>"&gt;</a:t>
            </a:r>
          </a:p>
          <a:p>
            <a:r>
              <a:rPr lang="en-US" b="1" dirty="0" smtClean="0">
                <a:solidFill>
                  <a:srgbClr val="FFFF00"/>
                </a:solidFill>
                <a:latin typeface="Times New Roman" panose="02020603050405020304" pitchFamily="18" charset="0"/>
                <a:cs typeface="Times New Roman" panose="02020603050405020304" pitchFamily="18" charset="0"/>
              </a:rPr>
              <a:t> </a:t>
            </a:r>
            <a:r>
              <a:rPr lang="en-US" b="1" dirty="0">
                <a:solidFill>
                  <a:srgbClr val="FFFF00"/>
                </a:solidFill>
                <a:latin typeface="Times New Roman" panose="02020603050405020304" pitchFamily="18" charset="0"/>
                <a:cs typeface="Times New Roman" panose="02020603050405020304" pitchFamily="18" charset="0"/>
              </a:rPr>
              <a:t>&lt;template [</a:t>
            </a:r>
            <a:r>
              <a:rPr lang="en-US" b="1" dirty="0" err="1">
                <a:solidFill>
                  <a:srgbClr val="FFFF00"/>
                </a:solidFill>
                <a:latin typeface="Times New Roman" panose="02020603050405020304" pitchFamily="18" charset="0"/>
                <a:cs typeface="Times New Roman" panose="02020603050405020304" pitchFamily="18" charset="0"/>
              </a:rPr>
              <a:t>ngSwitchWhen</a:t>
            </a:r>
            <a:r>
              <a:rPr lang="en-US" b="1" dirty="0">
                <a:solidFill>
                  <a:srgbClr val="FFFF00"/>
                </a:solidFill>
                <a:latin typeface="Times New Roman" panose="02020603050405020304" pitchFamily="18" charset="0"/>
                <a:cs typeface="Times New Roman" panose="02020603050405020304" pitchFamily="18" charset="0"/>
              </a:rPr>
              <a:t>]="'in-mission'"&gt;In Mission&lt;/template&gt; &lt;template [</a:t>
            </a:r>
            <a:r>
              <a:rPr lang="en-US" b="1" dirty="0" err="1">
                <a:solidFill>
                  <a:srgbClr val="FFFF00"/>
                </a:solidFill>
                <a:latin typeface="Times New Roman" panose="02020603050405020304" pitchFamily="18" charset="0"/>
                <a:cs typeface="Times New Roman" panose="02020603050405020304" pitchFamily="18" charset="0"/>
              </a:rPr>
              <a:t>ngSwitchWhen</a:t>
            </a:r>
            <a:r>
              <a:rPr lang="en-US" b="1" dirty="0">
                <a:solidFill>
                  <a:srgbClr val="FFFF00"/>
                </a:solidFill>
                <a:latin typeface="Times New Roman" panose="02020603050405020304" pitchFamily="18" charset="0"/>
                <a:cs typeface="Times New Roman" panose="02020603050405020304" pitchFamily="18" charset="0"/>
              </a:rPr>
              <a:t>]="'ready'"&gt;Ready&lt;/template</a:t>
            </a:r>
            <a:r>
              <a:rPr lang="en-US" b="1" dirty="0" smtClean="0">
                <a:solidFill>
                  <a:srgbClr val="FFFF00"/>
                </a:solidFill>
                <a:latin typeface="Times New Roman" panose="02020603050405020304" pitchFamily="18" charset="0"/>
                <a:cs typeface="Times New Roman" panose="02020603050405020304" pitchFamily="18" charset="0"/>
              </a:rPr>
              <a:t>&gt;</a:t>
            </a:r>
          </a:p>
          <a:p>
            <a:r>
              <a:rPr lang="en-US" b="1" dirty="0" smtClean="0">
                <a:solidFill>
                  <a:srgbClr val="FFFF00"/>
                </a:solidFill>
                <a:latin typeface="Times New Roman" panose="02020603050405020304" pitchFamily="18" charset="0"/>
                <a:cs typeface="Times New Roman" panose="02020603050405020304" pitchFamily="18" charset="0"/>
              </a:rPr>
              <a:t> </a:t>
            </a:r>
            <a:r>
              <a:rPr lang="en-US" b="1" dirty="0">
                <a:solidFill>
                  <a:srgbClr val="FFFF00"/>
                </a:solidFill>
                <a:latin typeface="Times New Roman" panose="02020603050405020304" pitchFamily="18" charset="0"/>
                <a:cs typeface="Times New Roman" panose="02020603050405020304" pitchFamily="18" charset="0"/>
              </a:rPr>
              <a:t>&lt;template </a:t>
            </a:r>
            <a:r>
              <a:rPr lang="en-US" b="1" dirty="0" err="1">
                <a:solidFill>
                  <a:srgbClr val="FFFF00"/>
                </a:solidFill>
                <a:latin typeface="Times New Roman" panose="02020603050405020304" pitchFamily="18" charset="0"/>
                <a:cs typeface="Times New Roman" panose="02020603050405020304" pitchFamily="18" charset="0"/>
              </a:rPr>
              <a:t>ngSwitchDefault</a:t>
            </a:r>
            <a:r>
              <a:rPr lang="en-US" b="1" dirty="0">
                <a:solidFill>
                  <a:srgbClr val="FFFF00"/>
                </a:solidFill>
                <a:latin typeface="Times New Roman" panose="02020603050405020304" pitchFamily="18" charset="0"/>
                <a:cs typeface="Times New Roman" panose="02020603050405020304" pitchFamily="18" charset="0"/>
              </a:rPr>
              <a:t>&gt;Unknown&lt;/template&gt; </a:t>
            </a:r>
            <a:endParaRPr lang="en-US" b="1" dirty="0" smtClean="0">
              <a:solidFill>
                <a:srgbClr val="FFFF00"/>
              </a:solidFill>
              <a:latin typeface="Times New Roman" panose="02020603050405020304" pitchFamily="18" charset="0"/>
              <a:cs typeface="Times New Roman" panose="02020603050405020304" pitchFamily="18" charset="0"/>
            </a:endParaRPr>
          </a:p>
          <a:p>
            <a:r>
              <a:rPr lang="en-US" b="1" dirty="0" smtClean="0">
                <a:solidFill>
                  <a:srgbClr val="FFFF00"/>
                </a:solidFill>
                <a:latin typeface="Times New Roman" panose="02020603050405020304" pitchFamily="18" charset="0"/>
                <a:cs typeface="Times New Roman" panose="02020603050405020304" pitchFamily="18" charset="0"/>
              </a:rPr>
              <a:t>&lt;/div&gt;</a:t>
            </a:r>
          </a:p>
        </p:txBody>
      </p:sp>
    </p:spTree>
    <p:extLst>
      <p:ext uri="{BB962C8B-B14F-4D97-AF65-F5344CB8AC3E}">
        <p14:creationId xmlns:p14="http://schemas.microsoft.com/office/powerpoint/2010/main" val="1990031897"/>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defRPr/>
            </a:pPr>
            <a:r>
              <a:rPr lang="en-US" sz="2500" dirty="0" smtClean="0">
                <a:latin typeface="Times New Roman" panose="02020603050405020304" pitchFamily="18" charset="0"/>
                <a:cs typeface="Times New Roman" panose="02020603050405020304" pitchFamily="18" charset="0"/>
              </a:rPr>
              <a:t>Directives (3)</a:t>
            </a:r>
            <a:endParaRPr lang="en-US" sz="2500" dirty="0">
              <a:latin typeface="Times New Roman" panose="02020603050405020304" pitchFamily="18" charset="0"/>
              <a:cs typeface="Times New Roman" panose="02020603050405020304" pitchFamily="18" charset="0"/>
            </a:endParaRPr>
          </a:p>
        </p:txBody>
      </p:sp>
      <p:sp>
        <p:nvSpPr>
          <p:cNvPr id="24579" name="Content Placeholder 2"/>
          <p:cNvSpPr>
            <a:spLocks noGrp="1"/>
          </p:cNvSpPr>
          <p:nvPr>
            <p:ph sz="quarter" idx="13"/>
          </p:nvPr>
        </p:nvSpPr>
        <p:spPr>
          <a:xfrm>
            <a:off x="152400" y="819150"/>
            <a:ext cx="8915400" cy="4114800"/>
          </a:xfrm>
        </p:spPr>
        <p:txBody>
          <a:bodyPr/>
          <a:lstStyle/>
          <a:p>
            <a:r>
              <a:rPr lang="en-US" b="1" dirty="0">
                <a:latin typeface="Times New Roman" panose="02020603050405020304" pitchFamily="18" charset="0"/>
                <a:cs typeface="Times New Roman" panose="02020603050405020304" pitchFamily="18" charset="0"/>
              </a:rPr>
              <a:t>Structural</a:t>
            </a:r>
            <a:r>
              <a:rPr lang="en-US" dirty="0">
                <a:latin typeface="Times New Roman" panose="02020603050405020304" pitchFamily="18" charset="0"/>
                <a:cs typeface="Times New Roman" panose="02020603050405020304" pitchFamily="18" charset="0"/>
              </a:rPr>
              <a:t> </a:t>
            </a:r>
            <a:r>
              <a:rPr lang="en-US" b="1" dirty="0" smtClean="0">
                <a:latin typeface="Times New Roman" panose="02020603050405020304" pitchFamily="18" charset="0"/>
                <a:cs typeface="Times New Roman" panose="02020603050405020304" pitchFamily="18" charset="0"/>
              </a:rPr>
              <a:t>directive</a:t>
            </a:r>
          </a:p>
          <a:p>
            <a:pPr lvl="1"/>
            <a:r>
              <a:rPr lang="en-US" b="1" dirty="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NgIf</a:t>
            </a:r>
            <a:endParaRPr lang="en-US" dirty="0" smtClean="0">
              <a:latin typeface="Times New Roman" panose="02020603050405020304" pitchFamily="18" charset="0"/>
              <a:cs typeface="Times New Roman" panose="02020603050405020304" pitchFamily="18" charset="0"/>
            </a:endParaRPr>
          </a:p>
          <a:p>
            <a:pPr lvl="2"/>
            <a:r>
              <a:rPr lang="en-US" dirty="0">
                <a:latin typeface="Times New Roman" panose="02020603050405020304" pitchFamily="18" charset="0"/>
                <a:cs typeface="Times New Roman" panose="02020603050405020304" pitchFamily="18" charset="0"/>
              </a:rPr>
              <a:t>I</a:t>
            </a:r>
            <a:r>
              <a:rPr lang="en-US" dirty="0" smtClean="0">
                <a:latin typeface="Times New Roman" panose="02020603050405020304" pitchFamily="18" charset="0"/>
                <a:cs typeface="Times New Roman" panose="02020603050405020304" pitchFamily="18" charset="0"/>
              </a:rPr>
              <a:t>t </a:t>
            </a:r>
            <a:r>
              <a:rPr lang="en-US" dirty="0">
                <a:latin typeface="Times New Roman" panose="02020603050405020304" pitchFamily="18" charset="0"/>
                <a:cs typeface="Times New Roman" panose="02020603050405020304" pitchFamily="18" charset="0"/>
              </a:rPr>
              <a:t>takes a </a:t>
            </a:r>
            <a:r>
              <a:rPr lang="en-US" dirty="0" err="1">
                <a:latin typeface="Times New Roman" panose="02020603050405020304" pitchFamily="18" charset="0"/>
                <a:cs typeface="Times New Roman" panose="02020603050405020304" pitchFamily="18" charset="0"/>
              </a:rPr>
              <a:t>boolean</a:t>
            </a:r>
            <a:r>
              <a:rPr lang="en-US" dirty="0">
                <a:latin typeface="Times New Roman" panose="02020603050405020304" pitchFamily="18" charset="0"/>
                <a:cs typeface="Times New Roman" panose="02020603050405020304" pitchFamily="18" charset="0"/>
              </a:rPr>
              <a:t> and makes an entire chunk of DOM appear or disappear</a:t>
            </a:r>
            <a:r>
              <a:rPr lang="en-US" dirty="0" smtClean="0">
                <a:latin typeface="Times New Roman" panose="02020603050405020304" pitchFamily="18" charset="0"/>
                <a:cs typeface="Times New Roman" panose="02020603050405020304" pitchFamily="18" charset="0"/>
              </a:rPr>
              <a:t>.</a:t>
            </a:r>
          </a:p>
          <a:p>
            <a:pPr lvl="2"/>
            <a:r>
              <a:rPr lang="en-US" dirty="0">
                <a:latin typeface="Times New Roman" panose="02020603050405020304" pitchFamily="18" charset="0"/>
                <a:cs typeface="Times New Roman" panose="02020603050405020304" pitchFamily="18" charset="0"/>
              </a:rPr>
              <a:t>I</a:t>
            </a:r>
            <a:r>
              <a:rPr lang="en-US" dirty="0" smtClean="0">
                <a:latin typeface="Times New Roman" panose="02020603050405020304" pitchFamily="18" charset="0"/>
                <a:cs typeface="Times New Roman" panose="02020603050405020304" pitchFamily="18" charset="0"/>
              </a:rPr>
              <a:t>n </a:t>
            </a:r>
            <a:r>
              <a:rPr lang="en-US" dirty="0">
                <a:latin typeface="Times New Roman" panose="02020603050405020304" pitchFamily="18" charset="0"/>
                <a:cs typeface="Times New Roman" panose="02020603050405020304" pitchFamily="18" charset="0"/>
              </a:rPr>
              <a:t>order to have an else clause as part of an </a:t>
            </a:r>
            <a:r>
              <a:rPr lang="en-US" dirty="0" err="1">
                <a:latin typeface="Times New Roman" panose="02020603050405020304" pitchFamily="18" charset="0"/>
                <a:cs typeface="Times New Roman" panose="02020603050405020304" pitchFamily="18" charset="0"/>
              </a:rPr>
              <a:t>ngIf</a:t>
            </a:r>
            <a:r>
              <a:rPr lang="en-US" dirty="0">
                <a:latin typeface="Times New Roman" panose="02020603050405020304" pitchFamily="18" charset="0"/>
                <a:cs typeface="Times New Roman" panose="02020603050405020304" pitchFamily="18" charset="0"/>
              </a:rPr>
              <a:t> statement, you would have to instead create another </a:t>
            </a:r>
            <a:r>
              <a:rPr lang="en-US" dirty="0" err="1">
                <a:latin typeface="Times New Roman" panose="02020603050405020304" pitchFamily="18" charset="0"/>
                <a:cs typeface="Times New Roman" panose="02020603050405020304" pitchFamily="18" charset="0"/>
              </a:rPr>
              <a:t>ngIf</a:t>
            </a:r>
            <a:r>
              <a:rPr lang="en-US" dirty="0">
                <a:latin typeface="Times New Roman" panose="02020603050405020304" pitchFamily="18" charset="0"/>
                <a:cs typeface="Times New Roman" panose="02020603050405020304" pitchFamily="18" charset="0"/>
              </a:rPr>
              <a:t> statement with the negation of the first statement:</a:t>
            </a:r>
            <a:endParaRPr lang="en-US" dirty="0" smtClean="0">
              <a:latin typeface="Times New Roman" panose="02020603050405020304" pitchFamily="18" charset="0"/>
              <a:cs typeface="Times New Roman" panose="02020603050405020304" pitchFamily="18" charset="0"/>
            </a:endParaRPr>
          </a:p>
          <a:p>
            <a:pPr lvl="2"/>
            <a:endParaRPr lang="en-US" dirty="0">
              <a:latin typeface="Times New Roman" panose="02020603050405020304" pitchFamily="18" charset="0"/>
              <a:cs typeface="Times New Roman" panose="02020603050405020304" pitchFamily="18" charset="0"/>
            </a:endParaRPr>
          </a:p>
          <a:p>
            <a:pPr lvl="2"/>
            <a:endParaRPr lang="en-US" dirty="0" smtClean="0">
              <a:latin typeface="Times New Roman" panose="02020603050405020304" pitchFamily="18" charset="0"/>
              <a:cs typeface="Times New Roman" panose="02020603050405020304" pitchFamily="18" charset="0"/>
            </a:endParaRPr>
          </a:p>
          <a:p>
            <a:pPr lvl="2"/>
            <a:endParaRPr lang="en-US" dirty="0">
              <a:latin typeface="Times New Roman" panose="02020603050405020304" pitchFamily="18" charset="0"/>
              <a:cs typeface="Times New Roman" panose="02020603050405020304" pitchFamily="18" charset="0"/>
            </a:endParaRPr>
          </a:p>
          <a:p>
            <a:pPr lvl="2"/>
            <a:r>
              <a:rPr lang="en-US" dirty="0">
                <a:latin typeface="Times New Roman" panose="02020603050405020304" pitchFamily="18" charset="0"/>
                <a:cs typeface="Times New Roman" panose="02020603050405020304" pitchFamily="18" charset="0"/>
              </a:rPr>
              <a:t>But now we can define an else clause with the reference name for a template that we define with ng-template</a:t>
            </a:r>
            <a:r>
              <a:rPr lang="en-US" dirty="0" smtClean="0">
                <a:latin typeface="Times New Roman" panose="02020603050405020304" pitchFamily="18" charset="0"/>
                <a:cs typeface="Times New Roman" panose="02020603050405020304" pitchFamily="18" charset="0"/>
              </a:rPr>
              <a:t>:</a:t>
            </a:r>
          </a:p>
          <a:p>
            <a:pPr lvl="2"/>
            <a:endParaRPr lang="en-US" dirty="0">
              <a:latin typeface="Times New Roman" panose="02020603050405020304" pitchFamily="18" charset="0"/>
              <a:cs typeface="Times New Roman" panose="02020603050405020304" pitchFamily="18" charset="0"/>
            </a:endParaRPr>
          </a:p>
          <a:p>
            <a:pPr lvl="2"/>
            <a:endParaRPr lang="en-US" dirty="0">
              <a:latin typeface="Times New Roman" panose="02020603050405020304" pitchFamily="18" charset="0"/>
              <a:cs typeface="Times New Roman" panose="02020603050405020304" pitchFamily="18" charset="0"/>
            </a:endParaRPr>
          </a:p>
          <a:p>
            <a:pPr marL="457200" lvl="1" indent="0">
              <a:buNone/>
            </a:pPr>
            <a:r>
              <a:rPr lang="en-US" b="1" dirty="0" smtClean="0">
                <a:latin typeface="Times New Roman" panose="02020603050405020304" pitchFamily="18" charset="0"/>
                <a:cs typeface="Times New Roman" panose="02020603050405020304" pitchFamily="18" charset="0"/>
              </a:rPr>
              <a:t>				</a:t>
            </a:r>
            <a:endParaRPr lang="en-US" b="1" dirty="0">
              <a:latin typeface="Times New Roman" panose="02020603050405020304" pitchFamily="18" charset="0"/>
              <a:cs typeface="Times New Roman" panose="02020603050405020304" pitchFamily="18" charset="0"/>
            </a:endParaRPr>
          </a:p>
        </p:txBody>
      </p:sp>
      <p:sp>
        <p:nvSpPr>
          <p:cNvPr id="4" name="Rounded Rectangle 3"/>
          <p:cNvSpPr/>
          <p:nvPr/>
        </p:nvSpPr>
        <p:spPr>
          <a:xfrm>
            <a:off x="1905000" y="2571750"/>
            <a:ext cx="5553075" cy="762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rgbClr val="FFFF00"/>
                </a:solidFill>
                <a:latin typeface="Times New Roman" panose="02020603050405020304" pitchFamily="18" charset="0"/>
                <a:cs typeface="Times New Roman" panose="02020603050405020304" pitchFamily="18" charset="0"/>
              </a:rPr>
              <a:t>&lt;div *</a:t>
            </a:r>
            <a:r>
              <a:rPr lang="en-US" b="1" dirty="0" err="1">
                <a:solidFill>
                  <a:srgbClr val="FFFF00"/>
                </a:solidFill>
                <a:latin typeface="Times New Roman" panose="02020603050405020304" pitchFamily="18" charset="0"/>
                <a:cs typeface="Times New Roman" panose="02020603050405020304" pitchFamily="18" charset="0"/>
              </a:rPr>
              <a:t>ngIf</a:t>
            </a:r>
            <a:r>
              <a:rPr lang="en-US" b="1" dirty="0">
                <a:solidFill>
                  <a:srgbClr val="FFFF00"/>
                </a:solidFill>
                <a:latin typeface="Times New Roman" panose="02020603050405020304" pitchFamily="18" charset="0"/>
                <a:cs typeface="Times New Roman" panose="02020603050405020304" pitchFamily="18" charset="0"/>
              </a:rPr>
              <a:t>="</a:t>
            </a:r>
            <a:r>
              <a:rPr lang="en-US" b="1" dirty="0" err="1">
                <a:solidFill>
                  <a:srgbClr val="FFFF00"/>
                </a:solidFill>
                <a:latin typeface="Times New Roman" panose="02020603050405020304" pitchFamily="18" charset="0"/>
                <a:cs typeface="Times New Roman" panose="02020603050405020304" pitchFamily="18" charset="0"/>
              </a:rPr>
              <a:t>likeThis</a:t>
            </a:r>
            <a:r>
              <a:rPr lang="en-US" b="1" dirty="0">
                <a:solidFill>
                  <a:srgbClr val="FFFF00"/>
                </a:solidFill>
                <a:latin typeface="Times New Roman" panose="02020603050405020304" pitchFamily="18" charset="0"/>
                <a:cs typeface="Times New Roman" panose="02020603050405020304" pitchFamily="18" charset="0"/>
              </a:rPr>
              <a:t>"&gt; Like this! &lt;/div&gt; </a:t>
            </a:r>
            <a:endParaRPr lang="en-US" b="1" dirty="0">
              <a:solidFill>
                <a:srgbClr val="FFFF00"/>
              </a:solidFill>
              <a:latin typeface="Times New Roman" panose="02020603050405020304" pitchFamily="18" charset="0"/>
              <a:cs typeface="Times New Roman" panose="02020603050405020304" pitchFamily="18" charset="0"/>
            </a:endParaRPr>
          </a:p>
          <a:p>
            <a:r>
              <a:rPr lang="en-US" b="1" dirty="0">
                <a:solidFill>
                  <a:srgbClr val="FFFF00"/>
                </a:solidFill>
                <a:latin typeface="Times New Roman" panose="02020603050405020304" pitchFamily="18" charset="0"/>
                <a:cs typeface="Times New Roman" panose="02020603050405020304" pitchFamily="18" charset="0"/>
              </a:rPr>
              <a:t>&lt;</a:t>
            </a:r>
            <a:r>
              <a:rPr lang="en-US" b="1" dirty="0">
                <a:solidFill>
                  <a:srgbClr val="FFFF00"/>
                </a:solidFill>
                <a:latin typeface="Times New Roman" panose="02020603050405020304" pitchFamily="18" charset="0"/>
                <a:cs typeface="Times New Roman" panose="02020603050405020304" pitchFamily="18" charset="0"/>
              </a:rPr>
              <a:t>div *</a:t>
            </a:r>
            <a:r>
              <a:rPr lang="en-US" b="1" dirty="0" err="1">
                <a:solidFill>
                  <a:srgbClr val="FFFF00"/>
                </a:solidFill>
                <a:latin typeface="Times New Roman" panose="02020603050405020304" pitchFamily="18" charset="0"/>
                <a:cs typeface="Times New Roman" panose="02020603050405020304" pitchFamily="18" charset="0"/>
              </a:rPr>
              <a:t>ngIf</a:t>
            </a:r>
            <a:r>
              <a:rPr lang="en-US" b="1" dirty="0">
                <a:solidFill>
                  <a:srgbClr val="FFFF00"/>
                </a:solidFill>
                <a:latin typeface="Times New Roman" panose="02020603050405020304" pitchFamily="18" charset="0"/>
                <a:cs typeface="Times New Roman" panose="02020603050405020304" pitchFamily="18" charset="0"/>
              </a:rPr>
              <a:t>="!</a:t>
            </a:r>
            <a:r>
              <a:rPr lang="en-US" b="1" dirty="0" err="1">
                <a:solidFill>
                  <a:srgbClr val="FFFF00"/>
                </a:solidFill>
                <a:latin typeface="Times New Roman" panose="02020603050405020304" pitchFamily="18" charset="0"/>
                <a:cs typeface="Times New Roman" panose="02020603050405020304" pitchFamily="18" charset="0"/>
              </a:rPr>
              <a:t>likeThis</a:t>
            </a:r>
            <a:r>
              <a:rPr lang="en-US" b="1" dirty="0">
                <a:solidFill>
                  <a:srgbClr val="FFFF00"/>
                </a:solidFill>
                <a:latin typeface="Times New Roman" panose="02020603050405020304" pitchFamily="18" charset="0"/>
                <a:cs typeface="Times New Roman" panose="02020603050405020304" pitchFamily="18" charset="0"/>
              </a:rPr>
              <a:t>"&gt; Like that! &lt;/div&gt;</a:t>
            </a:r>
          </a:p>
        </p:txBody>
      </p:sp>
      <p:sp>
        <p:nvSpPr>
          <p:cNvPr id="6" name="Rounded Rectangle 5"/>
          <p:cNvSpPr/>
          <p:nvPr/>
        </p:nvSpPr>
        <p:spPr>
          <a:xfrm>
            <a:off x="1879600" y="4171950"/>
            <a:ext cx="6553200" cy="685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rgbClr val="FFFF00"/>
                </a:solidFill>
                <a:latin typeface="Times New Roman" panose="02020603050405020304" pitchFamily="18" charset="0"/>
                <a:cs typeface="Times New Roman" panose="02020603050405020304" pitchFamily="18" charset="0"/>
              </a:rPr>
              <a:t>&lt;div *</a:t>
            </a:r>
            <a:r>
              <a:rPr lang="en-US" b="1" dirty="0" err="1">
                <a:solidFill>
                  <a:srgbClr val="FFFF00"/>
                </a:solidFill>
                <a:latin typeface="Times New Roman" panose="02020603050405020304" pitchFamily="18" charset="0"/>
                <a:cs typeface="Times New Roman" panose="02020603050405020304" pitchFamily="18" charset="0"/>
              </a:rPr>
              <a:t>ngIf</a:t>
            </a:r>
            <a:r>
              <a:rPr lang="en-US" b="1" dirty="0">
                <a:solidFill>
                  <a:srgbClr val="FFFF00"/>
                </a:solidFill>
                <a:latin typeface="Times New Roman" panose="02020603050405020304" pitchFamily="18" charset="0"/>
                <a:cs typeface="Times New Roman" panose="02020603050405020304" pitchFamily="18" charset="0"/>
              </a:rPr>
              <a:t>="</a:t>
            </a:r>
            <a:r>
              <a:rPr lang="en-US" b="1" dirty="0">
                <a:solidFill>
                  <a:srgbClr val="FFFF00"/>
                </a:solidFill>
                <a:latin typeface="Times New Roman" panose="02020603050405020304" pitchFamily="18" charset="0"/>
                <a:cs typeface="Times New Roman" panose="02020603050405020304" pitchFamily="18" charset="0"/>
              </a:rPr>
              <a:t> condition</a:t>
            </a:r>
            <a:r>
              <a:rPr lang="en-US" b="1" dirty="0">
                <a:solidFill>
                  <a:srgbClr val="FFFF00"/>
                </a:solidFill>
                <a:latin typeface="Times New Roman" panose="02020603050405020304" pitchFamily="18" charset="0"/>
                <a:cs typeface="Times New Roman" panose="02020603050405020304" pitchFamily="18" charset="0"/>
              </a:rPr>
              <a:t>; </a:t>
            </a:r>
            <a:r>
              <a:rPr lang="en-US" b="1" dirty="0">
                <a:solidFill>
                  <a:srgbClr val="FFFF00"/>
                </a:solidFill>
                <a:latin typeface="Times New Roman" panose="02020603050405020304" pitchFamily="18" charset="0"/>
                <a:cs typeface="Times New Roman" panose="02020603050405020304" pitchFamily="18" charset="0"/>
              </a:rPr>
              <a:t>else </a:t>
            </a:r>
            <a:r>
              <a:rPr lang="en-US" b="1" dirty="0" err="1">
                <a:solidFill>
                  <a:srgbClr val="FFFF00"/>
                </a:solidFill>
                <a:latin typeface="Times New Roman" panose="02020603050405020304" pitchFamily="18" charset="0"/>
                <a:cs typeface="Times New Roman" panose="02020603050405020304" pitchFamily="18" charset="0"/>
              </a:rPr>
              <a:t>noCar</a:t>
            </a:r>
            <a:r>
              <a:rPr lang="en-US" b="1" dirty="0">
                <a:solidFill>
                  <a:srgbClr val="FFFF00"/>
                </a:solidFill>
                <a:latin typeface="Times New Roman" panose="02020603050405020304" pitchFamily="18" charset="0"/>
                <a:cs typeface="Times New Roman" panose="02020603050405020304" pitchFamily="18" charset="0"/>
              </a:rPr>
              <a:t>"&gt; Nice car! </a:t>
            </a:r>
            <a:r>
              <a:rPr lang="en-US" b="1" dirty="0">
                <a:solidFill>
                  <a:srgbClr val="FFFF00"/>
                </a:solidFill>
                <a:latin typeface="Times New Roman" panose="02020603050405020304" pitchFamily="18" charset="0"/>
                <a:cs typeface="Times New Roman" panose="02020603050405020304" pitchFamily="18" charset="0"/>
              </a:rPr>
              <a:t>&lt;/div&gt; </a:t>
            </a:r>
            <a:endParaRPr lang="en-US" b="1" dirty="0" smtClean="0">
              <a:solidFill>
                <a:srgbClr val="FFFF00"/>
              </a:solidFill>
              <a:latin typeface="Times New Roman" panose="02020603050405020304" pitchFamily="18" charset="0"/>
              <a:cs typeface="Times New Roman" panose="02020603050405020304" pitchFamily="18" charset="0"/>
            </a:endParaRPr>
          </a:p>
          <a:p>
            <a:r>
              <a:rPr lang="en-US" b="1" dirty="0" smtClean="0">
                <a:solidFill>
                  <a:srgbClr val="FFFF00"/>
                </a:solidFill>
                <a:latin typeface="Times New Roman" panose="02020603050405020304" pitchFamily="18" charset="0"/>
                <a:cs typeface="Times New Roman" panose="02020603050405020304" pitchFamily="18" charset="0"/>
              </a:rPr>
              <a:t>&lt;</a:t>
            </a:r>
            <a:r>
              <a:rPr lang="en-US" b="1" dirty="0">
                <a:solidFill>
                  <a:srgbClr val="FFFF00"/>
                </a:solidFill>
                <a:latin typeface="Times New Roman" panose="02020603050405020304" pitchFamily="18" charset="0"/>
                <a:cs typeface="Times New Roman" panose="02020603050405020304" pitchFamily="18" charset="0"/>
              </a:rPr>
              <a:t>ng-template #</a:t>
            </a:r>
            <a:r>
              <a:rPr lang="en-US" b="1" dirty="0" err="1">
                <a:solidFill>
                  <a:srgbClr val="FFFF00"/>
                </a:solidFill>
                <a:latin typeface="Times New Roman" panose="02020603050405020304" pitchFamily="18" charset="0"/>
                <a:cs typeface="Times New Roman" panose="02020603050405020304" pitchFamily="18" charset="0"/>
              </a:rPr>
              <a:t>noCar</a:t>
            </a:r>
            <a:r>
              <a:rPr lang="en-US" b="1" dirty="0">
                <a:solidFill>
                  <a:srgbClr val="FFFF00"/>
                </a:solidFill>
                <a:latin typeface="Times New Roman" panose="02020603050405020304" pitchFamily="18" charset="0"/>
                <a:cs typeface="Times New Roman" panose="02020603050405020304" pitchFamily="18" charset="0"/>
              </a:rPr>
              <a:t>&gt; Call a Uber. &lt;/ng-template&gt;</a:t>
            </a:r>
          </a:p>
        </p:txBody>
      </p:sp>
    </p:spTree>
    <p:extLst>
      <p:ext uri="{BB962C8B-B14F-4D97-AF65-F5344CB8AC3E}">
        <p14:creationId xmlns:p14="http://schemas.microsoft.com/office/powerpoint/2010/main" val="3087763131"/>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defRPr/>
            </a:pPr>
            <a:r>
              <a:rPr lang="en-US" sz="2500" dirty="0" smtClean="0">
                <a:latin typeface="Times New Roman" panose="02020603050405020304" pitchFamily="18" charset="0"/>
                <a:cs typeface="Times New Roman" panose="02020603050405020304" pitchFamily="18" charset="0"/>
              </a:rPr>
              <a:t>Directives </a:t>
            </a:r>
            <a:r>
              <a:rPr lang="en-US" sz="2500" dirty="0" smtClean="0">
                <a:latin typeface="Times New Roman" panose="02020603050405020304" pitchFamily="18" charset="0"/>
                <a:cs typeface="Times New Roman" panose="02020603050405020304" pitchFamily="18" charset="0"/>
              </a:rPr>
              <a:t>(4)</a:t>
            </a:r>
            <a:endParaRPr lang="en-US" sz="2500" dirty="0">
              <a:latin typeface="Times New Roman" panose="02020603050405020304" pitchFamily="18" charset="0"/>
              <a:cs typeface="Times New Roman" panose="02020603050405020304" pitchFamily="18" charset="0"/>
            </a:endParaRPr>
          </a:p>
        </p:txBody>
      </p:sp>
      <p:sp>
        <p:nvSpPr>
          <p:cNvPr id="24579" name="Content Placeholder 2"/>
          <p:cNvSpPr>
            <a:spLocks noGrp="1"/>
          </p:cNvSpPr>
          <p:nvPr>
            <p:ph sz="quarter" idx="13"/>
          </p:nvPr>
        </p:nvSpPr>
        <p:spPr>
          <a:xfrm>
            <a:off x="152400" y="819150"/>
            <a:ext cx="8915400" cy="4114800"/>
          </a:xfrm>
        </p:spPr>
        <p:txBody>
          <a:bodyPr/>
          <a:lstStyle/>
          <a:p>
            <a:r>
              <a:rPr lang="en-US" b="1" dirty="0">
                <a:latin typeface="Times New Roman" panose="02020603050405020304" pitchFamily="18" charset="0"/>
                <a:cs typeface="Times New Roman" panose="02020603050405020304" pitchFamily="18" charset="0"/>
              </a:rPr>
              <a:t>Structural</a:t>
            </a:r>
            <a:r>
              <a:rPr lang="en-US" dirty="0">
                <a:latin typeface="Times New Roman" panose="02020603050405020304" pitchFamily="18" charset="0"/>
                <a:cs typeface="Times New Roman" panose="02020603050405020304" pitchFamily="18" charset="0"/>
              </a:rPr>
              <a:t> </a:t>
            </a:r>
            <a:r>
              <a:rPr lang="en-US" b="1" dirty="0" smtClean="0">
                <a:latin typeface="Times New Roman" panose="02020603050405020304" pitchFamily="18" charset="0"/>
                <a:cs typeface="Times New Roman" panose="02020603050405020304" pitchFamily="18" charset="0"/>
              </a:rPr>
              <a:t>directive</a:t>
            </a:r>
          </a:p>
          <a:p>
            <a:pPr lvl="1"/>
            <a:r>
              <a:rPr lang="en-US" b="1" dirty="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NgIf</a:t>
            </a:r>
            <a:endParaRPr lang="en-US" dirty="0" smtClean="0">
              <a:latin typeface="Times New Roman" panose="02020603050405020304" pitchFamily="18" charset="0"/>
              <a:cs typeface="Times New Roman" panose="02020603050405020304" pitchFamily="18" charset="0"/>
            </a:endParaRPr>
          </a:p>
          <a:p>
            <a:pPr lvl="2"/>
            <a:r>
              <a:rPr lang="en-US" dirty="0">
                <a:latin typeface="Times New Roman" panose="02020603050405020304" pitchFamily="18" charset="0"/>
                <a:cs typeface="Times New Roman" panose="02020603050405020304" pitchFamily="18" charset="0"/>
              </a:rPr>
              <a:t>Local Variable Assignment</a:t>
            </a:r>
          </a:p>
          <a:p>
            <a:pPr lvl="3"/>
            <a:r>
              <a:rPr lang="en-US" dirty="0">
                <a:latin typeface="Times New Roman" panose="02020603050405020304" pitchFamily="18" charset="0"/>
                <a:cs typeface="Times New Roman" panose="02020603050405020304" pitchFamily="18" charset="0"/>
              </a:rPr>
              <a:t>Often the resulting value of an if statement won’t just be the </a:t>
            </a:r>
            <a:r>
              <a:rPr lang="en-US" dirty="0" err="1">
                <a:latin typeface="Times New Roman" panose="02020603050405020304" pitchFamily="18" charset="0"/>
                <a:cs typeface="Times New Roman" panose="02020603050405020304" pitchFamily="18" charset="0"/>
              </a:rPr>
              <a:t>boolean</a:t>
            </a:r>
            <a:r>
              <a:rPr lang="en-US" dirty="0">
                <a:latin typeface="Times New Roman" panose="02020603050405020304" pitchFamily="18" charset="0"/>
                <a:cs typeface="Times New Roman" panose="02020603050405020304" pitchFamily="18" charset="0"/>
              </a:rPr>
              <a:t> true or false but will instead be a value that you may want to reference easily. With the new </a:t>
            </a:r>
            <a:r>
              <a:rPr lang="en-US" dirty="0" err="1">
                <a:latin typeface="Times New Roman" panose="02020603050405020304" pitchFamily="18" charset="0"/>
                <a:cs typeface="Times New Roman" panose="02020603050405020304" pitchFamily="18" charset="0"/>
              </a:rPr>
              <a:t>ngIf</a:t>
            </a:r>
            <a:r>
              <a:rPr lang="en-US" dirty="0">
                <a:latin typeface="Times New Roman" panose="02020603050405020304" pitchFamily="18" charset="0"/>
                <a:cs typeface="Times New Roman" panose="02020603050405020304" pitchFamily="18" charset="0"/>
              </a:rPr>
              <a:t> you can easily assign the result of the if statement to a local variable. For example, our things object looks like this in our component class:</a:t>
            </a:r>
          </a:p>
          <a:p>
            <a:pPr marL="1371600" lvl="3" indent="0">
              <a:buNone/>
            </a:pPr>
            <a:endParaRPr lang="en-US" dirty="0">
              <a:latin typeface="Times New Roman" panose="02020603050405020304" pitchFamily="18" charset="0"/>
              <a:cs typeface="Times New Roman" panose="02020603050405020304" pitchFamily="18" charset="0"/>
            </a:endParaRPr>
          </a:p>
          <a:p>
            <a:pPr marL="857250" lvl="2" indent="0">
              <a:buNone/>
            </a:pPr>
            <a:r>
              <a:rPr lang="en-US" b="1" dirty="0" smtClean="0">
                <a:latin typeface="Times New Roman" panose="02020603050405020304" pitchFamily="18" charset="0"/>
                <a:cs typeface="Times New Roman" panose="02020603050405020304" pitchFamily="18" charset="0"/>
              </a:rPr>
              <a:t>				</a:t>
            </a:r>
            <a:endParaRPr lang="en-US" b="1" dirty="0">
              <a:latin typeface="Times New Roman" panose="02020603050405020304" pitchFamily="18" charset="0"/>
              <a:cs typeface="Times New Roman" panose="02020603050405020304" pitchFamily="18" charset="0"/>
            </a:endParaRPr>
          </a:p>
        </p:txBody>
      </p:sp>
      <p:graphicFrame>
        <p:nvGraphicFramePr>
          <p:cNvPr id="3" name="Object 2"/>
          <p:cNvGraphicFramePr>
            <a:graphicFrameLocks noChangeAspect="1"/>
          </p:cNvGraphicFramePr>
          <p:nvPr>
            <p:extLst>
              <p:ext uri="{D42A27DB-BD31-4B8C-83A1-F6EECF244321}">
                <p14:modId xmlns:p14="http://schemas.microsoft.com/office/powerpoint/2010/main" val="684272977"/>
              </p:ext>
            </p:extLst>
          </p:nvPr>
        </p:nvGraphicFramePr>
        <p:xfrm>
          <a:off x="2057400" y="3181350"/>
          <a:ext cx="5486400" cy="1619250"/>
        </p:xfrm>
        <a:graphic>
          <a:graphicData uri="http://schemas.openxmlformats.org/presentationml/2006/ole">
            <mc:AlternateContent xmlns:mc="http://schemas.openxmlformats.org/markup-compatibility/2006">
              <mc:Choice xmlns:v="urn:schemas-microsoft-com:vml" Requires="v">
                <p:oleObj spid="_x0000_s33811" name="Document" r:id="rId4" imgW="5483860" imgH="1645396" progId="Word.Document.8">
                  <p:embed/>
                </p:oleObj>
              </mc:Choice>
              <mc:Fallback>
                <p:oleObj name="Document" r:id="rId4" imgW="5483860" imgH="1645396" progId="Word.Document.8">
                  <p:embed/>
                  <p:pic>
                    <p:nvPicPr>
                      <p:cNvPr id="0" name=""/>
                      <p:cNvPicPr/>
                      <p:nvPr/>
                    </p:nvPicPr>
                    <p:blipFill>
                      <a:blip r:embed="rId5"/>
                      <a:stretch>
                        <a:fillRect/>
                      </a:stretch>
                    </p:blipFill>
                    <p:spPr>
                      <a:xfrm>
                        <a:off x="2057400" y="3181350"/>
                        <a:ext cx="5486400" cy="1619250"/>
                      </a:xfrm>
                      <a:prstGeom prst="rect">
                        <a:avLst/>
                      </a:prstGeom>
                    </p:spPr>
                  </p:pic>
                </p:oleObj>
              </mc:Fallback>
            </mc:AlternateContent>
          </a:graphicData>
        </a:graphic>
      </p:graphicFrame>
    </p:spTree>
    <p:extLst>
      <p:ext uri="{BB962C8B-B14F-4D97-AF65-F5344CB8AC3E}">
        <p14:creationId xmlns:p14="http://schemas.microsoft.com/office/powerpoint/2010/main" val="3619647315"/>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defRPr/>
            </a:pPr>
            <a:r>
              <a:rPr lang="en-US" sz="2500" dirty="0" smtClean="0">
                <a:latin typeface="Times New Roman" panose="02020603050405020304" pitchFamily="18" charset="0"/>
                <a:cs typeface="Times New Roman" panose="02020603050405020304" pitchFamily="18" charset="0"/>
              </a:rPr>
              <a:t>Directives </a:t>
            </a:r>
            <a:r>
              <a:rPr lang="en-US" sz="2500" dirty="0" smtClean="0">
                <a:latin typeface="Times New Roman" panose="02020603050405020304" pitchFamily="18" charset="0"/>
                <a:cs typeface="Times New Roman" panose="02020603050405020304" pitchFamily="18" charset="0"/>
              </a:rPr>
              <a:t>(5)</a:t>
            </a:r>
            <a:endParaRPr lang="en-US" sz="2500" dirty="0">
              <a:latin typeface="Times New Roman" panose="02020603050405020304" pitchFamily="18" charset="0"/>
              <a:cs typeface="Times New Roman" panose="02020603050405020304" pitchFamily="18" charset="0"/>
            </a:endParaRPr>
          </a:p>
        </p:txBody>
      </p:sp>
      <p:sp>
        <p:nvSpPr>
          <p:cNvPr id="24579" name="Content Placeholder 2"/>
          <p:cNvSpPr>
            <a:spLocks noGrp="1"/>
          </p:cNvSpPr>
          <p:nvPr>
            <p:ph sz="quarter" idx="13"/>
          </p:nvPr>
        </p:nvSpPr>
        <p:spPr>
          <a:xfrm>
            <a:off x="152400" y="819150"/>
            <a:ext cx="8915400" cy="4114800"/>
          </a:xfrm>
        </p:spPr>
        <p:txBody>
          <a:bodyPr/>
          <a:lstStyle/>
          <a:p>
            <a:r>
              <a:rPr lang="en-US" b="1" dirty="0">
                <a:latin typeface="Times New Roman" panose="02020603050405020304" pitchFamily="18" charset="0"/>
                <a:cs typeface="Times New Roman" panose="02020603050405020304" pitchFamily="18" charset="0"/>
              </a:rPr>
              <a:t>Structural</a:t>
            </a:r>
            <a:r>
              <a:rPr lang="en-US" dirty="0">
                <a:latin typeface="Times New Roman" panose="02020603050405020304" pitchFamily="18" charset="0"/>
                <a:cs typeface="Times New Roman" panose="02020603050405020304" pitchFamily="18" charset="0"/>
              </a:rPr>
              <a:t> </a:t>
            </a:r>
            <a:r>
              <a:rPr lang="en-US" b="1" dirty="0" smtClean="0">
                <a:latin typeface="Times New Roman" panose="02020603050405020304" pitchFamily="18" charset="0"/>
                <a:cs typeface="Times New Roman" panose="02020603050405020304" pitchFamily="18" charset="0"/>
              </a:rPr>
              <a:t>directive</a:t>
            </a:r>
          </a:p>
          <a:p>
            <a:pPr lvl="1"/>
            <a:r>
              <a:rPr lang="en-US" b="1" dirty="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NgIf</a:t>
            </a:r>
            <a:endParaRPr lang="en-US" dirty="0" smtClean="0">
              <a:latin typeface="Times New Roman" panose="02020603050405020304" pitchFamily="18" charset="0"/>
              <a:cs typeface="Times New Roman" panose="02020603050405020304" pitchFamily="18" charset="0"/>
            </a:endParaRPr>
          </a:p>
          <a:p>
            <a:pPr lvl="3"/>
            <a:r>
              <a:rPr lang="en-US" dirty="0" err="1">
                <a:latin typeface="Times New Roman" panose="02020603050405020304" pitchFamily="18" charset="0"/>
                <a:cs typeface="Times New Roman" panose="02020603050405020304" pitchFamily="18" charset="0"/>
              </a:rPr>
              <a:t>ngIf</a:t>
            </a:r>
            <a:r>
              <a:rPr lang="en-US" dirty="0">
                <a:latin typeface="Times New Roman" panose="02020603050405020304" pitchFamily="18" charset="0"/>
                <a:cs typeface="Times New Roman" panose="02020603050405020304" pitchFamily="18" charset="0"/>
              </a:rPr>
              <a:t> with </a:t>
            </a:r>
            <a:r>
              <a:rPr lang="en-US" dirty="0" err="1">
                <a:latin typeface="Times New Roman" panose="02020603050405020304" pitchFamily="18" charset="0"/>
                <a:cs typeface="Times New Roman" panose="02020603050405020304" pitchFamily="18" charset="0"/>
              </a:rPr>
              <a:t>Async</a:t>
            </a:r>
            <a:r>
              <a:rPr lang="en-US" dirty="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Pipe</a:t>
            </a:r>
          </a:p>
          <a:p>
            <a:pPr lvl="4"/>
            <a:r>
              <a:rPr lang="en-US" dirty="0">
                <a:latin typeface="Times New Roman" panose="02020603050405020304" pitchFamily="18" charset="0"/>
                <a:cs typeface="Times New Roman" panose="02020603050405020304" pitchFamily="18" charset="0"/>
              </a:rPr>
              <a:t>With the </a:t>
            </a:r>
            <a:r>
              <a:rPr lang="en-US" dirty="0" err="1">
                <a:latin typeface="Times New Roman" panose="02020603050405020304" pitchFamily="18" charset="0"/>
                <a:cs typeface="Times New Roman" panose="02020603050405020304" pitchFamily="18" charset="0"/>
              </a:rPr>
              <a:t>Async</a:t>
            </a:r>
            <a:r>
              <a:rPr lang="en-US" dirty="0">
                <a:latin typeface="Times New Roman" panose="02020603050405020304" pitchFamily="18" charset="0"/>
                <a:cs typeface="Times New Roman" panose="02020603050405020304" pitchFamily="18" charset="0"/>
              </a:rPr>
              <a:t> pipe we get the benefit of Angular auto subscribing and unsubscribing with our Observables when the component is created and destroyed.</a:t>
            </a:r>
          </a:p>
          <a:p>
            <a:pPr lvl="4">
              <a:buFont typeface="Wingdings" panose="05000000000000000000" pitchFamily="2" charset="2"/>
              <a:buChar char="v"/>
            </a:pPr>
            <a:r>
              <a:rPr lang="en-US" b="1" dirty="0">
                <a:solidFill>
                  <a:srgbClr val="B73B50"/>
                </a:solidFill>
                <a:latin typeface="Times New Roman" panose="02020603050405020304" pitchFamily="18" charset="0"/>
                <a:cs typeface="Times New Roman" panose="02020603050405020304" pitchFamily="18" charset="0"/>
                <a:hlinkClick r:id="rId3"/>
              </a:rPr>
              <a:t>https://plnkr.co/edit/72AZ7dQ54EeQ1hDO5kv8?p=preview</a:t>
            </a:r>
            <a:endParaRPr lang="en-US" b="1" dirty="0">
              <a:solidFill>
                <a:srgbClr val="B73B50"/>
              </a:solidFill>
              <a:latin typeface="Times New Roman" panose="02020603050405020304" pitchFamily="18" charset="0"/>
              <a:cs typeface="Times New Roman" panose="02020603050405020304" pitchFamily="18" charset="0"/>
            </a:endParaRPr>
          </a:p>
          <a:p>
            <a:pPr marL="1314450" lvl="3" indent="0">
              <a:buNone/>
            </a:pPr>
            <a:r>
              <a:rPr lang="en-US" b="1" dirty="0" smtClean="0">
                <a:latin typeface="Times New Roman" panose="02020603050405020304" pitchFamily="18" charset="0"/>
                <a:cs typeface="Times New Roman" panose="02020603050405020304" pitchFamily="18" charset="0"/>
              </a:rPr>
              <a:t>				</a:t>
            </a:r>
            <a:endParaRPr lang="en-US"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7626963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defRPr/>
            </a:pPr>
            <a:r>
              <a:rPr lang="en-US" sz="2500" dirty="0" smtClean="0"/>
              <a:t>Angular </a:t>
            </a:r>
            <a:r>
              <a:rPr lang="en-US" altLang="en-US" sz="2400" dirty="0" smtClean="0"/>
              <a:t>Architecture </a:t>
            </a:r>
            <a:r>
              <a:rPr lang="en-US" altLang="en-US" sz="2400" dirty="0" smtClean="0"/>
              <a:t>Overview (2)</a:t>
            </a:r>
            <a:endParaRPr lang="en-US" sz="2500" dirty="0"/>
          </a:p>
        </p:txBody>
      </p:sp>
      <p:pic>
        <p:nvPicPr>
          <p:cNvPr id="2052" name="Picture 4"/>
          <p:cNvPicPr>
            <a:picLocks noGrp="1" noChangeAspect="1" noChangeArrowheads="1"/>
          </p:cNvPicPr>
          <p:nvPr>
            <p:ph sz="quarter" idx="13"/>
          </p:nvPr>
        </p:nvPicPr>
        <p:blipFill>
          <a:blip r:embed="rId3">
            <a:extLst>
              <a:ext uri="{28A0092B-C50C-407E-A947-70E740481C1C}">
                <a14:useLocalDpi xmlns:a14="http://schemas.microsoft.com/office/drawing/2010/main" val="0"/>
              </a:ext>
            </a:extLst>
          </a:blip>
          <a:srcRect/>
          <a:stretch>
            <a:fillRect/>
          </a:stretch>
        </p:blipFill>
        <p:spPr bwMode="auto">
          <a:xfrm>
            <a:off x="609600" y="971550"/>
            <a:ext cx="7426368" cy="3886200"/>
          </a:xfrm>
          <a:prstGeom prst="roundRect">
            <a:avLst>
              <a:gd name="adj" fmla="val 16667"/>
            </a:avLst>
          </a:prstGeom>
          <a:ln/>
          <a:extLst/>
        </p:spPr>
        <p:style>
          <a:lnRef idx="1">
            <a:schemeClr val="accent2"/>
          </a:lnRef>
          <a:fillRef idx="2">
            <a:schemeClr val="accent2"/>
          </a:fillRef>
          <a:effectRef idx="1">
            <a:schemeClr val="accent2"/>
          </a:effectRef>
          <a:fontRef idx="minor">
            <a:schemeClr val="dk1"/>
          </a:fontRef>
        </p:style>
      </p:pic>
    </p:spTree>
    <p:extLst>
      <p:ext uri="{BB962C8B-B14F-4D97-AF65-F5344CB8AC3E}">
        <p14:creationId xmlns:p14="http://schemas.microsoft.com/office/powerpoint/2010/main" val="2455692699"/>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defRPr/>
            </a:pPr>
            <a:r>
              <a:rPr lang="en-US" sz="2500" dirty="0" smtClean="0"/>
              <a:t>Directives </a:t>
            </a:r>
            <a:r>
              <a:rPr lang="en-US" sz="2500" dirty="0" smtClean="0"/>
              <a:t>(6)</a:t>
            </a:r>
            <a:endParaRPr lang="en-US" sz="2500" dirty="0"/>
          </a:p>
        </p:txBody>
      </p:sp>
      <p:sp>
        <p:nvSpPr>
          <p:cNvPr id="24579" name="Content Placeholder 2"/>
          <p:cNvSpPr>
            <a:spLocks noGrp="1"/>
          </p:cNvSpPr>
          <p:nvPr>
            <p:ph sz="quarter" idx="13"/>
          </p:nvPr>
        </p:nvSpPr>
        <p:spPr>
          <a:xfrm>
            <a:off x="152400" y="819150"/>
            <a:ext cx="8915400" cy="4114800"/>
          </a:xfrm>
        </p:spPr>
        <p:txBody>
          <a:bodyPr/>
          <a:lstStyle/>
          <a:p>
            <a:r>
              <a:rPr lang="en-US" b="1" dirty="0">
                <a:latin typeface="Times New Roman" panose="02020603050405020304" pitchFamily="18" charset="0"/>
                <a:cs typeface="Times New Roman" panose="02020603050405020304" pitchFamily="18" charset="0"/>
              </a:rPr>
              <a:t>Structural</a:t>
            </a:r>
            <a:r>
              <a:rPr lang="en-US" dirty="0">
                <a:latin typeface="Times New Roman" panose="02020603050405020304" pitchFamily="18" charset="0"/>
                <a:cs typeface="Times New Roman" panose="02020603050405020304" pitchFamily="18" charset="0"/>
              </a:rPr>
              <a:t> </a:t>
            </a:r>
            <a:r>
              <a:rPr lang="en-US" b="1" dirty="0" smtClean="0">
                <a:latin typeface="Times New Roman" panose="02020603050405020304" pitchFamily="18" charset="0"/>
                <a:cs typeface="Times New Roman" panose="02020603050405020304" pitchFamily="18" charset="0"/>
              </a:rPr>
              <a:t>directive</a:t>
            </a:r>
          </a:p>
          <a:p>
            <a:pPr lvl="1"/>
            <a:r>
              <a:rPr lang="en-US" b="1" dirty="0" smtClean="0">
                <a:latin typeface="Times New Roman" panose="02020603050405020304" pitchFamily="18" charset="0"/>
                <a:cs typeface="Times New Roman" panose="02020603050405020304" pitchFamily="18" charset="0"/>
              </a:rPr>
              <a:t>Iteration </a:t>
            </a:r>
            <a:r>
              <a:rPr lang="en-US" b="1" dirty="0">
                <a:latin typeface="Times New Roman" panose="02020603050405020304" pitchFamily="18" charset="0"/>
                <a:cs typeface="Times New Roman" panose="02020603050405020304" pitchFamily="18" charset="0"/>
              </a:rPr>
              <a:t>with </a:t>
            </a:r>
            <a:r>
              <a:rPr lang="en-US" b="1" dirty="0" err="1">
                <a:latin typeface="Times New Roman" panose="02020603050405020304" pitchFamily="18" charset="0"/>
                <a:cs typeface="Times New Roman" panose="02020603050405020304" pitchFamily="18" charset="0"/>
              </a:rPr>
              <a:t>ngFor</a:t>
            </a:r>
            <a:endParaRPr lang="en-US" b="1" dirty="0">
              <a:latin typeface="Times New Roman" panose="02020603050405020304" pitchFamily="18" charset="0"/>
              <a:cs typeface="Times New Roman" panose="02020603050405020304" pitchFamily="18" charset="0"/>
            </a:endParaRPr>
          </a:p>
          <a:p>
            <a:pPr lvl="2"/>
            <a:r>
              <a:rPr lang="en-US" dirty="0">
                <a:latin typeface="Times New Roman" panose="02020603050405020304" pitchFamily="18" charset="0"/>
                <a:cs typeface="Times New Roman" panose="02020603050405020304" pitchFamily="18" charset="0"/>
              </a:rPr>
              <a:t>When we have a list of items, we can use the </a:t>
            </a:r>
            <a:r>
              <a:rPr lang="en-US" dirty="0" err="1">
                <a:latin typeface="Times New Roman" panose="02020603050405020304" pitchFamily="18" charset="0"/>
                <a:cs typeface="Times New Roman" panose="02020603050405020304" pitchFamily="18" charset="0"/>
              </a:rPr>
              <a:t>ngFor</a:t>
            </a:r>
            <a:r>
              <a:rPr lang="en-US" dirty="0">
                <a:latin typeface="Times New Roman" panose="02020603050405020304" pitchFamily="18" charset="0"/>
                <a:cs typeface="Times New Roman" panose="02020603050405020304" pitchFamily="18" charset="0"/>
              </a:rPr>
              <a:t> directive within our component's template to create identical DOM elements for each item. It can be used several ways, such as:</a:t>
            </a:r>
          </a:p>
          <a:p>
            <a:pPr marL="457200" lvl="1" indent="0">
              <a:buNone/>
            </a:pPr>
            <a:r>
              <a:rPr lang="en-US" b="1" dirty="0" smtClean="0">
                <a:latin typeface="Times New Roman" panose="02020603050405020304" pitchFamily="18" charset="0"/>
                <a:cs typeface="Times New Roman" panose="02020603050405020304" pitchFamily="18" charset="0"/>
              </a:rPr>
              <a:t>	</a:t>
            </a:r>
          </a:p>
          <a:p>
            <a:pPr marL="457200" lvl="1" indent="0">
              <a:buNone/>
            </a:pPr>
            <a:endParaRPr lang="en-US" b="1" dirty="0">
              <a:latin typeface="Times New Roman" panose="02020603050405020304" pitchFamily="18" charset="0"/>
              <a:cs typeface="Times New Roman" panose="02020603050405020304" pitchFamily="18" charset="0"/>
            </a:endParaRPr>
          </a:p>
          <a:p>
            <a:pPr marL="457200" lvl="1" indent="0">
              <a:buNone/>
            </a:pPr>
            <a:endParaRPr lang="en-US" b="1" dirty="0" smtClean="0">
              <a:latin typeface="Times New Roman" panose="02020603050405020304" pitchFamily="18" charset="0"/>
              <a:cs typeface="Times New Roman" panose="02020603050405020304" pitchFamily="18" charset="0"/>
            </a:endParaRPr>
          </a:p>
          <a:p>
            <a:pPr marL="457200" lvl="1" indent="0">
              <a:buNone/>
            </a:pPr>
            <a:endParaRPr lang="en-US" b="1" dirty="0"/>
          </a:p>
          <a:p>
            <a:pPr marL="457200" lvl="1" indent="0">
              <a:buNone/>
            </a:pPr>
            <a:endParaRPr lang="en-US" b="1" dirty="0" smtClean="0"/>
          </a:p>
          <a:p>
            <a:pPr marL="1143000" lvl="3" indent="-285750">
              <a:buFont typeface="Wingdings" panose="05000000000000000000" pitchFamily="2" charset="2"/>
              <a:buChar char="v"/>
            </a:pPr>
            <a:r>
              <a:rPr lang="en-US" b="1" dirty="0">
                <a:solidFill>
                  <a:srgbClr val="B73B50"/>
                </a:solidFill>
                <a:latin typeface="Times New Roman" panose="02020603050405020304" pitchFamily="18" charset="0"/>
                <a:cs typeface="Times New Roman" panose="02020603050405020304" pitchFamily="18" charset="0"/>
                <a:hlinkClick r:id="rId3"/>
              </a:rPr>
              <a:t>https://plnkr.co/edit/evsQC2K8zbrsLUBoF1T6?p=preview</a:t>
            </a:r>
            <a:endParaRPr lang="en-US" b="1" dirty="0">
              <a:latin typeface="Times New Roman" panose="02020603050405020304" pitchFamily="18" charset="0"/>
              <a:cs typeface="Times New Roman" panose="02020603050405020304" pitchFamily="18" charset="0"/>
            </a:endParaRPr>
          </a:p>
        </p:txBody>
      </p:sp>
      <p:sp>
        <p:nvSpPr>
          <p:cNvPr id="4" name="Rounded Rectangle 3"/>
          <p:cNvSpPr/>
          <p:nvPr/>
        </p:nvSpPr>
        <p:spPr>
          <a:xfrm>
            <a:off x="1365250" y="2571750"/>
            <a:ext cx="6102350" cy="1447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b="1" dirty="0" smtClean="0">
              <a:solidFill>
                <a:srgbClr val="FFFF00"/>
              </a:solidFill>
            </a:endParaRPr>
          </a:p>
          <a:p>
            <a:r>
              <a:rPr lang="en-US" b="1" dirty="0" smtClean="0">
                <a:solidFill>
                  <a:srgbClr val="FFFF00"/>
                </a:solidFill>
                <a:latin typeface="Times New Roman" panose="02020603050405020304" pitchFamily="18" charset="0"/>
                <a:cs typeface="Times New Roman" panose="02020603050405020304" pitchFamily="18" charset="0"/>
              </a:rPr>
              <a:t>&lt;</a:t>
            </a:r>
            <a:r>
              <a:rPr lang="en-US" b="1" dirty="0">
                <a:solidFill>
                  <a:srgbClr val="FFFF00"/>
                </a:solidFill>
                <a:latin typeface="Times New Roman" panose="02020603050405020304" pitchFamily="18" charset="0"/>
                <a:cs typeface="Times New Roman" panose="02020603050405020304" pitchFamily="18" charset="0"/>
              </a:rPr>
              <a:t>li *</a:t>
            </a:r>
            <a:r>
              <a:rPr lang="en-US" b="1" dirty="0" err="1">
                <a:solidFill>
                  <a:srgbClr val="FFFF00"/>
                </a:solidFill>
                <a:latin typeface="Times New Roman" panose="02020603050405020304" pitchFamily="18" charset="0"/>
                <a:cs typeface="Times New Roman" panose="02020603050405020304" pitchFamily="18" charset="0"/>
              </a:rPr>
              <a:t>ngFor</a:t>
            </a:r>
            <a:r>
              <a:rPr lang="en-US" b="1" dirty="0">
                <a:solidFill>
                  <a:srgbClr val="FFFF00"/>
                </a:solidFill>
                <a:latin typeface="Times New Roman" panose="02020603050405020304" pitchFamily="18" charset="0"/>
                <a:cs typeface="Times New Roman" panose="02020603050405020304" pitchFamily="18" charset="0"/>
              </a:rPr>
              <a:t>="let item of items; let </a:t>
            </a:r>
            <a:r>
              <a:rPr lang="en-US" b="1" dirty="0" err="1">
                <a:solidFill>
                  <a:srgbClr val="FFFF00"/>
                </a:solidFill>
                <a:latin typeface="Times New Roman" panose="02020603050405020304" pitchFamily="18" charset="0"/>
                <a:cs typeface="Times New Roman" panose="02020603050405020304" pitchFamily="18" charset="0"/>
              </a:rPr>
              <a:t>i</a:t>
            </a:r>
            <a:r>
              <a:rPr lang="en-US" b="1" dirty="0">
                <a:solidFill>
                  <a:srgbClr val="FFFF00"/>
                </a:solidFill>
                <a:latin typeface="Times New Roman" panose="02020603050405020304" pitchFamily="18" charset="0"/>
                <a:cs typeface="Times New Roman" panose="02020603050405020304" pitchFamily="18" charset="0"/>
              </a:rPr>
              <a:t> = index"&gt;...&lt;/li</a:t>
            </a:r>
            <a:r>
              <a:rPr lang="en-US" b="1" dirty="0" smtClean="0">
                <a:solidFill>
                  <a:srgbClr val="FFFF00"/>
                </a:solidFill>
                <a:latin typeface="Times New Roman" panose="02020603050405020304" pitchFamily="18" charset="0"/>
                <a:cs typeface="Times New Roman" panose="02020603050405020304" pitchFamily="18" charset="0"/>
              </a:rPr>
              <a:t>&gt;</a:t>
            </a:r>
            <a:endParaRPr lang="en-US" b="1" dirty="0">
              <a:solidFill>
                <a:srgbClr val="FFFF00"/>
              </a:solidFill>
              <a:latin typeface="Times New Roman" panose="02020603050405020304" pitchFamily="18" charset="0"/>
              <a:cs typeface="Times New Roman" panose="02020603050405020304" pitchFamily="18" charset="0"/>
            </a:endParaRPr>
          </a:p>
          <a:p>
            <a:r>
              <a:rPr lang="en-US" b="1" dirty="0">
                <a:solidFill>
                  <a:srgbClr val="FFFF00"/>
                </a:solidFill>
                <a:latin typeface="Times New Roman" panose="02020603050405020304" pitchFamily="18" charset="0"/>
                <a:cs typeface="Times New Roman" panose="02020603050405020304" pitchFamily="18" charset="0"/>
              </a:rPr>
              <a:t>&lt;li template="</a:t>
            </a:r>
            <a:r>
              <a:rPr lang="en-US" b="1" dirty="0" err="1">
                <a:solidFill>
                  <a:srgbClr val="FFFF00"/>
                </a:solidFill>
                <a:latin typeface="Times New Roman" panose="02020603050405020304" pitchFamily="18" charset="0"/>
                <a:cs typeface="Times New Roman" panose="02020603050405020304" pitchFamily="18" charset="0"/>
              </a:rPr>
              <a:t>ngFor</a:t>
            </a:r>
            <a:r>
              <a:rPr lang="en-US" b="1" dirty="0">
                <a:solidFill>
                  <a:srgbClr val="FFFF00"/>
                </a:solidFill>
                <a:latin typeface="Times New Roman" panose="02020603050405020304" pitchFamily="18" charset="0"/>
                <a:cs typeface="Times New Roman" panose="02020603050405020304" pitchFamily="18" charset="0"/>
              </a:rPr>
              <a:t> let item of items; let </a:t>
            </a:r>
            <a:r>
              <a:rPr lang="en-US" b="1" dirty="0" err="1">
                <a:solidFill>
                  <a:srgbClr val="FFFF00"/>
                </a:solidFill>
                <a:latin typeface="Times New Roman" panose="02020603050405020304" pitchFamily="18" charset="0"/>
                <a:cs typeface="Times New Roman" panose="02020603050405020304" pitchFamily="18" charset="0"/>
              </a:rPr>
              <a:t>i</a:t>
            </a:r>
            <a:r>
              <a:rPr lang="en-US" b="1" dirty="0">
                <a:solidFill>
                  <a:srgbClr val="FFFF00"/>
                </a:solidFill>
                <a:latin typeface="Times New Roman" panose="02020603050405020304" pitchFamily="18" charset="0"/>
                <a:cs typeface="Times New Roman" panose="02020603050405020304" pitchFamily="18" charset="0"/>
              </a:rPr>
              <a:t> = index"&gt;...&lt;/li</a:t>
            </a:r>
            <a:r>
              <a:rPr lang="en-US" b="1" dirty="0" smtClean="0">
                <a:solidFill>
                  <a:srgbClr val="FFFF00"/>
                </a:solidFill>
                <a:latin typeface="Times New Roman" panose="02020603050405020304" pitchFamily="18" charset="0"/>
                <a:cs typeface="Times New Roman" panose="02020603050405020304" pitchFamily="18" charset="0"/>
              </a:rPr>
              <a:t>&gt;</a:t>
            </a:r>
            <a:endParaRPr lang="en-US" b="1" dirty="0">
              <a:solidFill>
                <a:srgbClr val="FFFF00"/>
              </a:solidFill>
              <a:latin typeface="Times New Roman" panose="02020603050405020304" pitchFamily="18" charset="0"/>
              <a:cs typeface="Times New Roman" panose="02020603050405020304" pitchFamily="18" charset="0"/>
            </a:endParaRPr>
          </a:p>
          <a:p>
            <a:r>
              <a:rPr lang="en-US" b="1" dirty="0">
                <a:solidFill>
                  <a:srgbClr val="FFFF00"/>
                </a:solidFill>
                <a:latin typeface="Times New Roman" panose="02020603050405020304" pitchFamily="18" charset="0"/>
                <a:cs typeface="Times New Roman" panose="02020603050405020304" pitchFamily="18" charset="0"/>
              </a:rPr>
              <a:t>&lt;template </a:t>
            </a:r>
            <a:r>
              <a:rPr lang="en-US" b="1" dirty="0" err="1">
                <a:solidFill>
                  <a:srgbClr val="FFFF00"/>
                </a:solidFill>
                <a:latin typeface="Times New Roman" panose="02020603050405020304" pitchFamily="18" charset="0"/>
                <a:cs typeface="Times New Roman" panose="02020603050405020304" pitchFamily="18" charset="0"/>
              </a:rPr>
              <a:t>ngFor</a:t>
            </a:r>
            <a:r>
              <a:rPr lang="en-US" b="1" dirty="0">
                <a:solidFill>
                  <a:srgbClr val="FFFF00"/>
                </a:solidFill>
                <a:latin typeface="Times New Roman" panose="02020603050405020304" pitchFamily="18" charset="0"/>
                <a:cs typeface="Times New Roman" panose="02020603050405020304" pitchFamily="18" charset="0"/>
              </a:rPr>
              <a:t> let-item [</a:t>
            </a:r>
            <a:r>
              <a:rPr lang="en-US" b="1" dirty="0" err="1">
                <a:solidFill>
                  <a:srgbClr val="FFFF00"/>
                </a:solidFill>
                <a:latin typeface="Times New Roman" panose="02020603050405020304" pitchFamily="18" charset="0"/>
                <a:cs typeface="Times New Roman" panose="02020603050405020304" pitchFamily="18" charset="0"/>
              </a:rPr>
              <a:t>ngForOf</a:t>
            </a:r>
            <a:r>
              <a:rPr lang="en-US" b="1" dirty="0">
                <a:solidFill>
                  <a:srgbClr val="FFFF00"/>
                </a:solidFill>
                <a:latin typeface="Times New Roman" panose="02020603050405020304" pitchFamily="18" charset="0"/>
                <a:cs typeface="Times New Roman" panose="02020603050405020304" pitchFamily="18" charset="0"/>
              </a:rPr>
              <a:t>]="items" </a:t>
            </a:r>
            <a:r>
              <a:rPr lang="en-US" b="1" dirty="0" smtClean="0">
                <a:solidFill>
                  <a:srgbClr val="FFFF00"/>
                </a:solidFill>
                <a:latin typeface="Times New Roman" panose="02020603050405020304" pitchFamily="18" charset="0"/>
                <a:cs typeface="Times New Roman" panose="02020603050405020304" pitchFamily="18" charset="0"/>
              </a:rPr>
              <a:t>let </a:t>
            </a:r>
            <a:r>
              <a:rPr lang="en-US" b="1" dirty="0" err="1" smtClean="0">
                <a:solidFill>
                  <a:srgbClr val="FFFF00"/>
                </a:solidFill>
                <a:latin typeface="Times New Roman" panose="02020603050405020304" pitchFamily="18" charset="0"/>
                <a:cs typeface="Times New Roman" panose="02020603050405020304" pitchFamily="18" charset="0"/>
              </a:rPr>
              <a:t>i</a:t>
            </a:r>
            <a:r>
              <a:rPr lang="en-US" b="1" dirty="0">
                <a:solidFill>
                  <a:srgbClr val="FFFF00"/>
                </a:solidFill>
                <a:latin typeface="Times New Roman" panose="02020603050405020304" pitchFamily="18" charset="0"/>
                <a:cs typeface="Times New Roman" panose="02020603050405020304" pitchFamily="18" charset="0"/>
              </a:rPr>
              <a:t>="index"&gt;&lt;li&gt;...&lt;/li&gt;&lt;/template&gt;</a:t>
            </a:r>
          </a:p>
          <a:p>
            <a:pPr algn="ctr"/>
            <a:endParaRPr lang="en-US" dirty="0"/>
          </a:p>
        </p:txBody>
      </p:sp>
    </p:spTree>
    <p:extLst>
      <p:ext uri="{BB962C8B-B14F-4D97-AF65-F5344CB8AC3E}">
        <p14:creationId xmlns:p14="http://schemas.microsoft.com/office/powerpoint/2010/main" val="2268363566"/>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defRPr/>
            </a:pPr>
            <a:r>
              <a:rPr lang="en-US" sz="2500" dirty="0" smtClean="0"/>
              <a:t>Directives </a:t>
            </a:r>
            <a:r>
              <a:rPr lang="en-US" sz="2500" dirty="0" smtClean="0"/>
              <a:t>(7)</a:t>
            </a:r>
            <a:endParaRPr lang="en-US" sz="2500" dirty="0"/>
          </a:p>
        </p:txBody>
      </p:sp>
      <p:sp>
        <p:nvSpPr>
          <p:cNvPr id="24579" name="Content Placeholder 2"/>
          <p:cNvSpPr>
            <a:spLocks noGrp="1"/>
          </p:cNvSpPr>
          <p:nvPr>
            <p:ph sz="quarter" idx="13"/>
          </p:nvPr>
        </p:nvSpPr>
        <p:spPr>
          <a:xfrm>
            <a:off x="152400" y="819150"/>
            <a:ext cx="8915400" cy="4114800"/>
          </a:xfrm>
        </p:spPr>
        <p:txBody>
          <a:bodyPr/>
          <a:lstStyle/>
          <a:p>
            <a:r>
              <a:rPr lang="en-US" b="1" dirty="0">
                <a:latin typeface="Times New Roman" panose="02020603050405020304" pitchFamily="18" charset="0"/>
                <a:cs typeface="Times New Roman" panose="02020603050405020304" pitchFamily="18" charset="0"/>
              </a:rPr>
              <a:t>Structural</a:t>
            </a:r>
            <a:r>
              <a:rPr lang="en-US" dirty="0">
                <a:latin typeface="Times New Roman" panose="02020603050405020304" pitchFamily="18" charset="0"/>
                <a:cs typeface="Times New Roman" panose="02020603050405020304" pitchFamily="18" charset="0"/>
              </a:rPr>
              <a:t> </a:t>
            </a:r>
            <a:r>
              <a:rPr lang="en-US" b="1" dirty="0" smtClean="0">
                <a:latin typeface="Times New Roman" panose="02020603050405020304" pitchFamily="18" charset="0"/>
                <a:cs typeface="Times New Roman" panose="02020603050405020304" pitchFamily="18" charset="0"/>
              </a:rPr>
              <a:t>directive</a:t>
            </a:r>
          </a:p>
          <a:p>
            <a:pPr lvl="1"/>
            <a:r>
              <a:rPr lang="en-US" b="1" dirty="0" smtClean="0">
                <a:latin typeface="Times New Roman" panose="02020603050405020304" pitchFamily="18" charset="0"/>
                <a:cs typeface="Times New Roman" panose="02020603050405020304" pitchFamily="18" charset="0"/>
              </a:rPr>
              <a:t>Iteration </a:t>
            </a:r>
            <a:r>
              <a:rPr lang="en-US" b="1" dirty="0">
                <a:latin typeface="Times New Roman" panose="02020603050405020304" pitchFamily="18" charset="0"/>
                <a:cs typeface="Times New Roman" panose="02020603050405020304" pitchFamily="18" charset="0"/>
              </a:rPr>
              <a:t>with </a:t>
            </a:r>
            <a:r>
              <a:rPr lang="en-US" b="1" dirty="0" err="1">
                <a:latin typeface="Times New Roman" panose="02020603050405020304" pitchFamily="18" charset="0"/>
                <a:cs typeface="Times New Roman" panose="02020603050405020304" pitchFamily="18" charset="0"/>
              </a:rPr>
              <a:t>ngFor</a:t>
            </a:r>
            <a:endParaRPr lang="en-US" b="1" dirty="0">
              <a:latin typeface="Times New Roman" panose="02020603050405020304" pitchFamily="18" charset="0"/>
              <a:cs typeface="Times New Roman" panose="02020603050405020304" pitchFamily="18" charset="0"/>
            </a:endParaRPr>
          </a:p>
          <a:p>
            <a:pPr lvl="2"/>
            <a:r>
              <a:rPr lang="en-US" dirty="0">
                <a:latin typeface="Times New Roman" panose="02020603050405020304" pitchFamily="18" charset="0"/>
                <a:cs typeface="Times New Roman" panose="02020603050405020304" pitchFamily="18" charset="0"/>
              </a:rPr>
              <a:t>Available local variables</a:t>
            </a:r>
          </a:p>
          <a:p>
            <a:pPr lvl="3"/>
            <a:r>
              <a:rPr lang="en-US" dirty="0">
                <a:latin typeface="Times New Roman" panose="02020603050405020304" pitchFamily="18" charset="0"/>
                <a:cs typeface="Times New Roman" panose="02020603050405020304" pitchFamily="18" charset="0"/>
              </a:rPr>
              <a:t>You can also set local variables for the following exported values: index, first, last, </a:t>
            </a:r>
            <a:r>
              <a:rPr lang="en-US" dirty="0" err="1">
                <a:latin typeface="Times New Roman" panose="02020603050405020304" pitchFamily="18" charset="0"/>
                <a:cs typeface="Times New Roman" panose="02020603050405020304" pitchFamily="18" charset="0"/>
              </a:rPr>
              <a:t>evenand</a:t>
            </a:r>
            <a:r>
              <a:rPr lang="en-US" dirty="0">
                <a:latin typeface="Times New Roman" panose="02020603050405020304" pitchFamily="18" charset="0"/>
                <a:cs typeface="Times New Roman" panose="02020603050405020304" pitchFamily="18" charset="0"/>
              </a:rPr>
              <a:t> odd. index will return the current loop index, and the other values with provide a </a:t>
            </a:r>
            <a:r>
              <a:rPr lang="en-US" dirty="0" err="1">
                <a:latin typeface="Times New Roman" panose="02020603050405020304" pitchFamily="18" charset="0"/>
                <a:cs typeface="Times New Roman" panose="02020603050405020304" pitchFamily="18" charset="0"/>
              </a:rPr>
              <a:t>boolean</a:t>
            </a:r>
            <a:r>
              <a:rPr lang="en-US" dirty="0">
                <a:latin typeface="Times New Roman" panose="02020603050405020304" pitchFamily="18" charset="0"/>
                <a:cs typeface="Times New Roman" panose="02020603050405020304" pitchFamily="18" charset="0"/>
              </a:rPr>
              <a:t> indicating if the value is true or false. For example</a:t>
            </a:r>
            <a:r>
              <a:rPr lang="en-US" dirty="0" smtClean="0">
                <a:latin typeface="Times New Roman" panose="02020603050405020304" pitchFamily="18" charset="0"/>
                <a:cs typeface="Times New Roman" panose="02020603050405020304" pitchFamily="18" charset="0"/>
              </a:rPr>
              <a:t>:</a:t>
            </a:r>
          </a:p>
          <a:p>
            <a:pPr lvl="2"/>
            <a:r>
              <a:rPr lang="en-US" dirty="0" err="1">
                <a:latin typeface="Times New Roman" panose="02020603050405020304" pitchFamily="18" charset="0"/>
                <a:cs typeface="Times New Roman" panose="02020603050405020304" pitchFamily="18" charset="0"/>
              </a:rPr>
              <a:t>Async</a:t>
            </a:r>
            <a:r>
              <a:rPr lang="en-US" dirty="0">
                <a:latin typeface="Times New Roman" panose="02020603050405020304" pitchFamily="18" charset="0"/>
                <a:cs typeface="Times New Roman" panose="02020603050405020304" pitchFamily="18" charset="0"/>
              </a:rPr>
              <a:t> Pipe</a:t>
            </a:r>
          </a:p>
          <a:p>
            <a:pPr lvl="4">
              <a:buFont typeface="Wingdings" panose="05000000000000000000" pitchFamily="2" charset="2"/>
              <a:buChar char="v"/>
            </a:pPr>
            <a:r>
              <a:rPr lang="en-US" b="1" dirty="0" smtClean="0">
                <a:solidFill>
                  <a:srgbClr val="B73B50"/>
                </a:solidFill>
                <a:latin typeface="Times New Roman" panose="02020603050405020304" pitchFamily="18" charset="0"/>
                <a:cs typeface="Times New Roman" panose="02020603050405020304" pitchFamily="18" charset="0"/>
                <a:hlinkClick r:id="rId3"/>
              </a:rPr>
              <a:t>https</a:t>
            </a:r>
            <a:r>
              <a:rPr lang="en-US" b="1" dirty="0">
                <a:solidFill>
                  <a:srgbClr val="B73B50"/>
                </a:solidFill>
                <a:latin typeface="Times New Roman" panose="02020603050405020304" pitchFamily="18" charset="0"/>
                <a:cs typeface="Times New Roman" panose="02020603050405020304" pitchFamily="18" charset="0"/>
                <a:hlinkClick r:id="rId3"/>
              </a:rPr>
              <a:t>://plnkr.co/edit/IKvh1tBArBihi7hZa40f?p=preview</a:t>
            </a:r>
            <a:r>
              <a:rPr lang="en-US" b="1" dirty="0">
                <a:solidFill>
                  <a:srgbClr val="B73B50"/>
                </a:solidFill>
                <a:latin typeface="Times New Roman" panose="02020603050405020304" pitchFamily="18" charset="0"/>
                <a:cs typeface="Times New Roman" panose="02020603050405020304" pitchFamily="18" charset="0"/>
                <a:hlinkClick r:id="rId3"/>
              </a:rPr>
              <a:t>	</a:t>
            </a:r>
            <a:endParaRPr lang="en-US" b="1" dirty="0">
              <a:solidFill>
                <a:srgbClr val="B73B50"/>
              </a:solidFill>
              <a:latin typeface="Times New Roman" panose="02020603050405020304" pitchFamily="18" charset="0"/>
              <a:cs typeface="Times New Roman" panose="02020603050405020304" pitchFamily="18" charset="0"/>
            </a:endParaRPr>
          </a:p>
          <a:p>
            <a:pPr marL="457200" lvl="1" indent="0">
              <a:buNone/>
            </a:pPr>
            <a:endParaRPr lang="en-US" b="1" dirty="0">
              <a:latin typeface="Times New Roman" panose="02020603050405020304" pitchFamily="18" charset="0"/>
              <a:cs typeface="Times New Roman" panose="02020603050405020304" pitchFamily="18" charset="0"/>
            </a:endParaRPr>
          </a:p>
          <a:p>
            <a:pPr marL="457200" lvl="1" indent="0">
              <a:buNone/>
            </a:pPr>
            <a:endParaRPr lang="en-US" b="1" dirty="0" smtClean="0">
              <a:latin typeface="Times New Roman" panose="02020603050405020304" pitchFamily="18" charset="0"/>
              <a:cs typeface="Times New Roman" panose="02020603050405020304" pitchFamily="18" charset="0"/>
            </a:endParaRPr>
          </a:p>
          <a:p>
            <a:pPr marL="457200" lvl="1" indent="0">
              <a:buNone/>
            </a:pPr>
            <a:endParaRPr lang="en-US" b="1" dirty="0"/>
          </a:p>
          <a:p>
            <a:pPr marL="457200" lvl="1" indent="0">
              <a:buNone/>
            </a:pPr>
            <a:endParaRPr lang="en-US" b="1" dirty="0" smtClean="0"/>
          </a:p>
        </p:txBody>
      </p:sp>
    </p:spTree>
    <p:extLst>
      <p:ext uri="{BB962C8B-B14F-4D97-AF65-F5344CB8AC3E}">
        <p14:creationId xmlns:p14="http://schemas.microsoft.com/office/powerpoint/2010/main" val="718092864"/>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defRPr/>
            </a:pPr>
            <a:r>
              <a:rPr lang="en-US" sz="2500" dirty="0" smtClean="0">
                <a:latin typeface="Times New Roman" panose="02020603050405020304" pitchFamily="18" charset="0"/>
                <a:cs typeface="Times New Roman" panose="02020603050405020304" pitchFamily="18" charset="0"/>
              </a:rPr>
              <a:t>Directives </a:t>
            </a:r>
            <a:r>
              <a:rPr lang="en-US" sz="2500" dirty="0" smtClean="0">
                <a:latin typeface="Times New Roman" panose="02020603050405020304" pitchFamily="18" charset="0"/>
                <a:cs typeface="Times New Roman" panose="02020603050405020304" pitchFamily="18" charset="0"/>
              </a:rPr>
              <a:t>(7)</a:t>
            </a:r>
            <a:endParaRPr lang="en-US" sz="2500" dirty="0">
              <a:latin typeface="Times New Roman" panose="02020603050405020304" pitchFamily="18" charset="0"/>
              <a:cs typeface="Times New Roman" panose="02020603050405020304" pitchFamily="18" charset="0"/>
            </a:endParaRPr>
          </a:p>
        </p:txBody>
      </p:sp>
      <p:sp>
        <p:nvSpPr>
          <p:cNvPr id="24579" name="Content Placeholder 2"/>
          <p:cNvSpPr>
            <a:spLocks noGrp="1"/>
          </p:cNvSpPr>
          <p:nvPr>
            <p:ph sz="quarter" idx="13"/>
          </p:nvPr>
        </p:nvSpPr>
        <p:spPr>
          <a:xfrm>
            <a:off x="152400" y="819150"/>
            <a:ext cx="8915400" cy="4114800"/>
          </a:xfrm>
        </p:spPr>
        <p:txBody>
          <a:bodyPr/>
          <a:lstStyle/>
          <a:p>
            <a:r>
              <a:rPr lang="en-US" b="1" dirty="0">
                <a:latin typeface="Times New Roman" panose="02020603050405020304" pitchFamily="18" charset="0"/>
                <a:cs typeface="Times New Roman" panose="02020603050405020304" pitchFamily="18" charset="0"/>
              </a:rPr>
              <a:t>Attribute </a:t>
            </a:r>
            <a:r>
              <a:rPr lang="en-US" b="1" dirty="0" smtClean="0">
                <a:latin typeface="Times New Roman" panose="02020603050405020304" pitchFamily="18" charset="0"/>
                <a:cs typeface="Times New Roman" panose="02020603050405020304" pitchFamily="18" charset="0"/>
              </a:rPr>
              <a:t>directive</a:t>
            </a:r>
          </a:p>
          <a:p>
            <a:pPr lvl="1"/>
            <a:r>
              <a:rPr lang="en-US" dirty="0">
                <a:latin typeface="Times New Roman" panose="02020603050405020304" pitchFamily="18" charset="0"/>
                <a:cs typeface="Times New Roman" panose="02020603050405020304" pitchFamily="18" charset="0"/>
              </a:rPr>
              <a:t>Examples of built-in attribute directives that ship with Angular 2 are </a:t>
            </a:r>
            <a:r>
              <a:rPr lang="en-US" dirty="0" err="1">
                <a:latin typeface="Times New Roman" panose="02020603050405020304" pitchFamily="18" charset="0"/>
                <a:cs typeface="Times New Roman" panose="02020603050405020304" pitchFamily="18" charset="0"/>
              </a:rPr>
              <a:t>ngStyle</a:t>
            </a:r>
            <a:r>
              <a:rPr lang="en-US" dirty="0">
                <a:latin typeface="Times New Roman" panose="02020603050405020304" pitchFamily="18" charset="0"/>
                <a:cs typeface="Times New Roman" panose="02020603050405020304" pitchFamily="18" charset="0"/>
              </a:rPr>
              <a:t> and </a:t>
            </a:r>
            <a:r>
              <a:rPr lang="en-US" dirty="0" err="1">
                <a:latin typeface="Times New Roman" panose="02020603050405020304" pitchFamily="18" charset="0"/>
                <a:cs typeface="Times New Roman" panose="02020603050405020304" pitchFamily="18" charset="0"/>
              </a:rPr>
              <a:t>ngClass</a:t>
            </a:r>
            <a:r>
              <a:rPr lang="en-US" dirty="0" smtClean="0">
                <a:latin typeface="Times New Roman" panose="02020603050405020304" pitchFamily="18" charset="0"/>
                <a:cs typeface="Times New Roman" panose="02020603050405020304" pitchFamily="18" charset="0"/>
              </a:rPr>
              <a:t>.</a:t>
            </a:r>
          </a:p>
          <a:p>
            <a:pPr lvl="1"/>
            <a:r>
              <a:rPr lang="en-US" b="1" dirty="0" err="1">
                <a:latin typeface="Times New Roman" panose="02020603050405020304" pitchFamily="18" charset="0"/>
                <a:cs typeface="Times New Roman" panose="02020603050405020304" pitchFamily="18" charset="0"/>
              </a:rPr>
              <a:t>NgStyle</a:t>
            </a:r>
            <a:endParaRPr lang="en-US" b="1" dirty="0">
              <a:latin typeface="Times New Roman" panose="02020603050405020304" pitchFamily="18" charset="0"/>
              <a:cs typeface="Times New Roman" panose="02020603050405020304" pitchFamily="18" charset="0"/>
            </a:endParaRPr>
          </a:p>
          <a:p>
            <a:pPr lvl="2"/>
            <a:r>
              <a:rPr lang="en-US" dirty="0" smtClean="0">
                <a:latin typeface="Times New Roman" panose="02020603050405020304" pitchFamily="18" charset="0"/>
                <a:cs typeface="Times New Roman" panose="02020603050405020304" pitchFamily="18" charset="0"/>
              </a:rPr>
              <a:t>We </a:t>
            </a:r>
            <a:r>
              <a:rPr lang="en-US" dirty="0">
                <a:latin typeface="Times New Roman" panose="02020603050405020304" pitchFamily="18" charset="0"/>
                <a:cs typeface="Times New Roman" panose="02020603050405020304" pitchFamily="18" charset="0"/>
              </a:rPr>
              <a:t>can set inline styles dynamically, based on the state of the component. Binding to </a:t>
            </a:r>
            <a:r>
              <a:rPr lang="en-US" dirty="0" err="1">
                <a:latin typeface="Times New Roman" panose="02020603050405020304" pitchFamily="18" charset="0"/>
                <a:cs typeface="Times New Roman" panose="02020603050405020304" pitchFamily="18" charset="0"/>
              </a:rPr>
              <a:t>NgStyle</a:t>
            </a:r>
            <a:r>
              <a:rPr lang="en-US" dirty="0">
                <a:latin typeface="Times New Roman" panose="02020603050405020304" pitchFamily="18" charset="0"/>
                <a:cs typeface="Times New Roman" panose="02020603050405020304" pitchFamily="18" charset="0"/>
              </a:rPr>
              <a:t> lets us set many inline styles simultaneously.</a:t>
            </a:r>
            <a:endParaRPr lang="en-US" dirty="0" smtClean="0">
              <a:latin typeface="Times New Roman" panose="02020603050405020304" pitchFamily="18" charset="0"/>
              <a:cs typeface="Times New Roman" panose="02020603050405020304" pitchFamily="18" charset="0"/>
            </a:endParaRPr>
          </a:p>
          <a:p>
            <a:pPr marL="1600200" lvl="4" indent="-285750">
              <a:buFont typeface="Wingdings" panose="05000000000000000000" pitchFamily="2" charset="2"/>
              <a:buChar char="v"/>
            </a:pPr>
            <a:r>
              <a:rPr lang="en-US" b="1" dirty="0">
                <a:solidFill>
                  <a:srgbClr val="B73B50"/>
                </a:solidFill>
                <a:latin typeface="Times New Roman" panose="02020603050405020304" pitchFamily="18" charset="0"/>
                <a:cs typeface="Times New Roman" panose="02020603050405020304" pitchFamily="18" charset="0"/>
                <a:hlinkClick r:id="rId3"/>
              </a:rPr>
              <a:t>https://plnkr.co/edit/nHQhrvngdp7FnCxKI8yR?p=preview</a:t>
            </a:r>
            <a:endParaRPr lang="en-US" b="1" dirty="0" smtClean="0">
              <a:solidFill>
                <a:srgbClr val="B73B50"/>
              </a:solidFill>
              <a:latin typeface="Times New Roman" panose="02020603050405020304" pitchFamily="18" charset="0"/>
              <a:cs typeface="Times New Roman" panose="02020603050405020304" pitchFamily="18" charset="0"/>
            </a:endParaRPr>
          </a:p>
          <a:p>
            <a:pPr lvl="1"/>
            <a:r>
              <a:rPr lang="en-US" b="1" dirty="0" err="1">
                <a:latin typeface="Times New Roman" panose="02020603050405020304" pitchFamily="18" charset="0"/>
                <a:cs typeface="Times New Roman" panose="02020603050405020304" pitchFamily="18" charset="0"/>
              </a:rPr>
              <a:t>NgClass</a:t>
            </a:r>
            <a:endParaRPr lang="en-US" b="1" dirty="0">
              <a:latin typeface="Times New Roman" panose="02020603050405020304" pitchFamily="18" charset="0"/>
              <a:cs typeface="Times New Roman" panose="02020603050405020304" pitchFamily="18" charset="0"/>
            </a:endParaRPr>
          </a:p>
          <a:p>
            <a:pPr lvl="2"/>
            <a:r>
              <a:rPr lang="en-US" sz="1600" dirty="0" err="1" smtClean="0">
                <a:latin typeface="Times New Roman" panose="02020603050405020304" pitchFamily="18" charset="0"/>
                <a:cs typeface="Times New Roman" panose="02020603050405020304" pitchFamily="18" charset="0"/>
              </a:rPr>
              <a:t>NgClass</a:t>
            </a:r>
            <a:r>
              <a:rPr lang="en-US" sz="1600" dirty="0">
                <a:latin typeface="Times New Roman" panose="02020603050405020304" pitchFamily="18" charset="0"/>
                <a:cs typeface="Times New Roman" panose="02020603050405020304" pitchFamily="18" charset="0"/>
              </a:rPr>
              <a:t> to add or remove several classes simultaneously</a:t>
            </a:r>
            <a:r>
              <a:rPr lang="en-US" sz="1600" dirty="0" smtClean="0">
                <a:latin typeface="Times New Roman" panose="02020603050405020304" pitchFamily="18" charset="0"/>
                <a:cs typeface="Times New Roman" panose="02020603050405020304" pitchFamily="18" charset="0"/>
              </a:rPr>
              <a:t>.</a:t>
            </a:r>
          </a:p>
          <a:p>
            <a:pPr marL="1600200" lvl="4" indent="-285750">
              <a:buFont typeface="Wingdings" panose="05000000000000000000" pitchFamily="2" charset="2"/>
              <a:buChar char="v"/>
            </a:pPr>
            <a:r>
              <a:rPr lang="en-US" b="1" dirty="0">
                <a:solidFill>
                  <a:srgbClr val="B73B50"/>
                </a:solidFill>
                <a:latin typeface="Times New Roman" panose="02020603050405020304" pitchFamily="18" charset="0"/>
                <a:cs typeface="Times New Roman" panose="02020603050405020304" pitchFamily="18" charset="0"/>
                <a:hlinkClick r:id="rId4"/>
              </a:rPr>
              <a:t>https://plnkr.co/edit/fJAgsJWaWD3RKrrqwCLx</a:t>
            </a:r>
            <a:endParaRPr lang="en-US"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1240916"/>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defRPr/>
            </a:pPr>
            <a:r>
              <a:rPr lang="en-US" sz="2500" dirty="0" smtClean="0">
                <a:latin typeface="Times New Roman" panose="02020603050405020304" pitchFamily="18" charset="0"/>
                <a:cs typeface="Times New Roman" panose="02020603050405020304" pitchFamily="18" charset="0"/>
              </a:rPr>
              <a:t>Directives (6)</a:t>
            </a:r>
            <a:endParaRPr lang="en-US" sz="2500" dirty="0">
              <a:latin typeface="Times New Roman" panose="02020603050405020304" pitchFamily="18" charset="0"/>
              <a:cs typeface="Times New Roman" panose="02020603050405020304" pitchFamily="18" charset="0"/>
            </a:endParaRPr>
          </a:p>
        </p:txBody>
      </p:sp>
      <p:sp>
        <p:nvSpPr>
          <p:cNvPr id="24579" name="Content Placeholder 2"/>
          <p:cNvSpPr>
            <a:spLocks noGrp="1"/>
          </p:cNvSpPr>
          <p:nvPr>
            <p:ph sz="quarter" idx="13"/>
          </p:nvPr>
        </p:nvSpPr>
        <p:spPr>
          <a:xfrm>
            <a:off x="152400" y="819150"/>
            <a:ext cx="8915400" cy="4114800"/>
          </a:xfrm>
        </p:spPr>
        <p:txBody>
          <a:bodyPr/>
          <a:lstStyle/>
          <a:p>
            <a:r>
              <a:rPr lang="en-US" b="1" dirty="0">
                <a:latin typeface="Times New Roman" panose="02020603050405020304" pitchFamily="18" charset="0"/>
                <a:cs typeface="Times New Roman" panose="02020603050405020304" pitchFamily="18" charset="0"/>
              </a:rPr>
              <a:t>Creating a </a:t>
            </a:r>
            <a:r>
              <a:rPr lang="en-US" b="1" dirty="0" smtClean="0">
                <a:latin typeface="Times New Roman" panose="02020603050405020304" pitchFamily="18" charset="0"/>
                <a:cs typeface="Times New Roman" panose="02020603050405020304" pitchFamily="18" charset="0"/>
              </a:rPr>
              <a:t>Directive</a:t>
            </a:r>
          </a:p>
          <a:p>
            <a:pPr lvl="1"/>
            <a:r>
              <a:rPr lang="en-US" dirty="0">
                <a:latin typeface="Times New Roman" panose="02020603050405020304" pitchFamily="18" charset="0"/>
                <a:cs typeface="Times New Roman" panose="02020603050405020304" pitchFamily="18" charset="0"/>
              </a:rPr>
              <a:t>The process of creating a directive is very similar to creating a component: We define a new class and decorate it. We need the </a:t>
            </a:r>
            <a:r>
              <a:rPr lang="en-US" dirty="0">
                <a:latin typeface="Times New Roman" panose="02020603050405020304" pitchFamily="18" charset="0"/>
                <a:cs typeface="Times New Roman" panose="02020603050405020304" pitchFamily="18" charset="0"/>
                <a:hlinkClick r:id="rId3"/>
              </a:rPr>
              <a:t>@Directive</a:t>
            </a:r>
            <a:r>
              <a:rPr lang="en-US" dirty="0">
                <a:latin typeface="Times New Roman" panose="02020603050405020304" pitchFamily="18" charset="0"/>
                <a:cs typeface="Times New Roman" panose="02020603050405020304" pitchFamily="18" charset="0"/>
              </a:rPr>
              <a:t> decorator with a </a:t>
            </a:r>
            <a:r>
              <a:rPr lang="en-US" dirty="0" smtClean="0">
                <a:latin typeface="Times New Roman" panose="02020603050405020304" pitchFamily="18" charset="0"/>
                <a:cs typeface="Times New Roman" panose="02020603050405020304" pitchFamily="18" charset="0"/>
              </a:rPr>
              <a:t>selector</a:t>
            </a:r>
          </a:p>
          <a:p>
            <a:pPr lvl="2"/>
            <a:r>
              <a:rPr lang="en-US" b="1" dirty="0">
                <a:latin typeface="Times New Roman" panose="02020603050405020304" pitchFamily="18" charset="0"/>
                <a:cs typeface="Times New Roman" panose="02020603050405020304" pitchFamily="18" charset="0"/>
              </a:rPr>
              <a:t>Structural</a:t>
            </a:r>
            <a:r>
              <a:rPr lang="en-US" dirty="0">
                <a:latin typeface="Times New Roman" panose="02020603050405020304" pitchFamily="18" charset="0"/>
                <a:cs typeface="Times New Roman" panose="02020603050405020304" pitchFamily="18" charset="0"/>
              </a:rPr>
              <a:t> </a:t>
            </a:r>
            <a:r>
              <a:rPr lang="en-US" b="1" dirty="0" smtClean="0">
                <a:latin typeface="Times New Roman" panose="02020603050405020304" pitchFamily="18" charset="0"/>
                <a:cs typeface="Times New Roman" panose="02020603050405020304" pitchFamily="18" charset="0"/>
              </a:rPr>
              <a:t>directive</a:t>
            </a:r>
          </a:p>
          <a:p>
            <a:pPr lvl="3"/>
            <a:r>
              <a:rPr lang="en-US" sz="2000" dirty="0">
                <a:latin typeface="Times New Roman" panose="02020603050405020304" pitchFamily="18" charset="0"/>
                <a:cs typeface="Times New Roman" panose="02020603050405020304" pitchFamily="18" charset="0"/>
              </a:rPr>
              <a:t>W</a:t>
            </a:r>
            <a:r>
              <a:rPr lang="en-US" sz="2000" dirty="0" smtClean="0">
                <a:latin typeface="Times New Roman" panose="02020603050405020304" pitchFamily="18" charset="0"/>
                <a:cs typeface="Times New Roman" panose="02020603050405020304" pitchFamily="18" charset="0"/>
              </a:rPr>
              <a:t>e </a:t>
            </a:r>
            <a:r>
              <a:rPr lang="en-US" sz="2000" dirty="0">
                <a:latin typeface="Times New Roman" panose="02020603050405020304" pitchFamily="18" charset="0"/>
                <a:cs typeface="Times New Roman" panose="02020603050405020304" pitchFamily="18" charset="0"/>
              </a:rPr>
              <a:t>declare a constructor that injects </a:t>
            </a:r>
            <a:r>
              <a:rPr lang="en-US" sz="2000" dirty="0" smtClean="0">
                <a:latin typeface="Times New Roman" panose="02020603050405020304" pitchFamily="18" charset="0"/>
                <a:cs typeface="Times New Roman" panose="02020603050405020304" pitchFamily="18" charset="0"/>
              </a:rPr>
              <a:t>two </a:t>
            </a:r>
            <a:r>
              <a:rPr lang="en-US" sz="2000" dirty="0" err="1" smtClean="0">
                <a:latin typeface="Times New Roman" panose="02020603050405020304" pitchFamily="18" charset="0"/>
                <a:cs typeface="Times New Roman" panose="02020603050405020304" pitchFamily="18" charset="0"/>
              </a:rPr>
              <a:t>things:</a:t>
            </a:r>
            <a:r>
              <a:rPr lang="en-US" sz="2000" dirty="0" err="1" smtClean="0">
                <a:latin typeface="Times New Roman" panose="02020603050405020304" pitchFamily="18" charset="0"/>
                <a:cs typeface="Times New Roman" panose="02020603050405020304" pitchFamily="18" charset="0"/>
                <a:hlinkClick r:id="rId4"/>
              </a:rPr>
              <a:t>TemplateRef</a:t>
            </a:r>
            <a:r>
              <a:rPr lang="en-US" sz="2000" dirty="0">
                <a:latin typeface="Times New Roman" panose="02020603050405020304" pitchFamily="18" charset="0"/>
                <a:cs typeface="Times New Roman" panose="02020603050405020304" pitchFamily="18" charset="0"/>
              </a:rPr>
              <a:t> and </a:t>
            </a:r>
            <a:r>
              <a:rPr lang="en-US" sz="2000" dirty="0" err="1">
                <a:latin typeface="Times New Roman" panose="02020603050405020304" pitchFamily="18" charset="0"/>
                <a:cs typeface="Times New Roman" panose="02020603050405020304" pitchFamily="18" charset="0"/>
                <a:hlinkClick r:id="rId5"/>
              </a:rPr>
              <a:t>ViewContainerRef</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TemplateRef</a:t>
            </a:r>
            <a:r>
              <a:rPr lang="en-US" sz="2000" dirty="0">
                <a:latin typeface="Times New Roman" panose="02020603050405020304" pitchFamily="18" charset="0"/>
                <a:cs typeface="Times New Roman" panose="02020603050405020304" pitchFamily="18" charset="0"/>
              </a:rPr>
              <a:t> points to our template and </a:t>
            </a:r>
            <a:r>
              <a:rPr lang="en-US" sz="2000" dirty="0" err="1">
                <a:latin typeface="Times New Roman" panose="02020603050405020304" pitchFamily="18" charset="0"/>
                <a:cs typeface="Times New Roman" panose="02020603050405020304" pitchFamily="18" charset="0"/>
              </a:rPr>
              <a:t>ViewContainerRef</a:t>
            </a:r>
            <a:r>
              <a:rPr lang="en-US" sz="2000" dirty="0">
                <a:latin typeface="Times New Roman" panose="02020603050405020304" pitchFamily="18" charset="0"/>
                <a:cs typeface="Times New Roman" panose="02020603050405020304" pitchFamily="18" charset="0"/>
              </a:rPr>
              <a:t> will handle creating the view and attaching it to the container</a:t>
            </a:r>
            <a:r>
              <a:rPr lang="en-US" sz="2000" dirty="0" smtClean="0">
                <a:latin typeface="Times New Roman" panose="02020603050405020304" pitchFamily="18" charset="0"/>
                <a:cs typeface="Times New Roman" panose="02020603050405020304" pitchFamily="18" charset="0"/>
              </a:rPr>
              <a:t>.</a:t>
            </a:r>
          </a:p>
          <a:p>
            <a:pPr lvl="3"/>
            <a:r>
              <a:rPr lang="en-US" sz="2000" dirty="0">
                <a:latin typeface="Times New Roman" panose="02020603050405020304" pitchFamily="18" charset="0"/>
                <a:cs typeface="Times New Roman" panose="02020603050405020304" pitchFamily="18" charset="0"/>
              </a:rPr>
              <a:t>S</a:t>
            </a:r>
            <a:r>
              <a:rPr lang="en-US" sz="2000" dirty="0" smtClean="0">
                <a:latin typeface="Times New Roman" panose="02020603050405020304" pitchFamily="18" charset="0"/>
                <a:cs typeface="Times New Roman" panose="02020603050405020304" pitchFamily="18" charset="0"/>
              </a:rPr>
              <a:t>pecify </a:t>
            </a:r>
            <a:r>
              <a:rPr lang="en-US" sz="2000" dirty="0">
                <a:latin typeface="Times New Roman" panose="02020603050405020304" pitchFamily="18" charset="0"/>
                <a:cs typeface="Times New Roman" panose="02020603050405020304" pitchFamily="18" charset="0"/>
              </a:rPr>
              <a:t>the name of the public input property for </a:t>
            </a:r>
            <a:r>
              <a:rPr lang="en-US" sz="2000" dirty="0" smtClean="0">
                <a:latin typeface="Times New Roman" panose="02020603050405020304" pitchFamily="18" charset="0"/>
                <a:cs typeface="Times New Roman" panose="02020603050405020304" pitchFamily="18" charset="0"/>
              </a:rPr>
              <a:t>binding </a:t>
            </a:r>
            <a:r>
              <a:rPr lang="en-US" sz="2000" dirty="0">
                <a:latin typeface="Times New Roman" panose="02020603050405020304" pitchFamily="18" charset="0"/>
                <a:cs typeface="Times New Roman" panose="02020603050405020304" pitchFamily="18" charset="0"/>
                <a:hlinkClick r:id="rId6"/>
              </a:rPr>
              <a:t>@Input()</a:t>
            </a:r>
            <a:r>
              <a:rPr lang="en-US" sz="2000" dirty="0" smtClean="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(typically the name of the directive itself</a:t>
            </a:r>
            <a:r>
              <a:rPr lang="en-US" sz="2000" dirty="0" smtClean="0">
                <a:latin typeface="Times New Roman" panose="02020603050405020304" pitchFamily="18" charset="0"/>
                <a:cs typeface="Times New Roman" panose="02020603050405020304" pitchFamily="18" charset="0"/>
              </a:rPr>
              <a:t>).</a:t>
            </a:r>
          </a:p>
          <a:p>
            <a:pPr marL="1600200" lvl="4" indent="-285750">
              <a:buFont typeface="Wingdings" panose="05000000000000000000" pitchFamily="2" charset="2"/>
              <a:buChar char="v"/>
            </a:pPr>
            <a:r>
              <a:rPr lang="en-US" b="1" dirty="0">
                <a:solidFill>
                  <a:srgbClr val="B73B50"/>
                </a:solidFill>
                <a:latin typeface="Times New Roman" panose="02020603050405020304" pitchFamily="18" charset="0"/>
                <a:cs typeface="Times New Roman" panose="02020603050405020304" pitchFamily="18" charset="0"/>
                <a:hlinkClick r:id="rId7"/>
              </a:rPr>
              <a:t>https://plnkr.co/edit/o3rBxpHUbvMatPXuAJv4</a:t>
            </a:r>
            <a:endParaRPr lang="en-US" b="1" dirty="0"/>
          </a:p>
        </p:txBody>
      </p:sp>
    </p:spTree>
    <p:extLst>
      <p:ext uri="{BB962C8B-B14F-4D97-AF65-F5344CB8AC3E}">
        <p14:creationId xmlns:p14="http://schemas.microsoft.com/office/powerpoint/2010/main" val="1980418958"/>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defRPr/>
            </a:pPr>
            <a:r>
              <a:rPr lang="en-US" sz="2500" dirty="0" smtClean="0">
                <a:latin typeface="Times New Roman" panose="02020603050405020304" pitchFamily="18" charset="0"/>
                <a:cs typeface="Times New Roman" panose="02020603050405020304" pitchFamily="18" charset="0"/>
              </a:rPr>
              <a:t>Directives (7)</a:t>
            </a:r>
            <a:endParaRPr lang="en-US" sz="2500" dirty="0">
              <a:latin typeface="Times New Roman" panose="02020603050405020304" pitchFamily="18" charset="0"/>
              <a:cs typeface="Times New Roman" panose="02020603050405020304" pitchFamily="18" charset="0"/>
            </a:endParaRPr>
          </a:p>
        </p:txBody>
      </p:sp>
      <p:sp>
        <p:nvSpPr>
          <p:cNvPr id="24579" name="Content Placeholder 2"/>
          <p:cNvSpPr>
            <a:spLocks noGrp="1"/>
          </p:cNvSpPr>
          <p:nvPr>
            <p:ph sz="quarter" idx="13"/>
          </p:nvPr>
        </p:nvSpPr>
        <p:spPr>
          <a:xfrm>
            <a:off x="152400" y="819150"/>
            <a:ext cx="8915400" cy="4114800"/>
          </a:xfrm>
        </p:spPr>
        <p:txBody>
          <a:bodyPr/>
          <a:lstStyle/>
          <a:p>
            <a:r>
              <a:rPr lang="en-US" b="1" dirty="0">
                <a:latin typeface="Times New Roman" panose="02020603050405020304" pitchFamily="18" charset="0"/>
                <a:cs typeface="Times New Roman" panose="02020603050405020304" pitchFamily="18" charset="0"/>
              </a:rPr>
              <a:t>Creating a </a:t>
            </a:r>
            <a:r>
              <a:rPr lang="en-US" b="1" dirty="0" smtClean="0">
                <a:latin typeface="Times New Roman" panose="02020603050405020304" pitchFamily="18" charset="0"/>
                <a:cs typeface="Times New Roman" panose="02020603050405020304" pitchFamily="18" charset="0"/>
              </a:rPr>
              <a:t>Directive (**)</a:t>
            </a:r>
          </a:p>
          <a:p>
            <a:pPr lvl="2"/>
            <a:r>
              <a:rPr lang="en-US" b="1" dirty="0">
                <a:latin typeface="Times New Roman" panose="02020603050405020304" pitchFamily="18" charset="0"/>
                <a:cs typeface="Times New Roman" panose="02020603050405020304" pitchFamily="18" charset="0"/>
              </a:rPr>
              <a:t>Attribute </a:t>
            </a:r>
            <a:r>
              <a:rPr lang="en-US" dirty="0">
                <a:latin typeface="Times New Roman" panose="02020603050405020304" pitchFamily="18" charset="0"/>
                <a:cs typeface="Times New Roman" panose="02020603050405020304" pitchFamily="18" charset="0"/>
              </a:rPr>
              <a:t> </a:t>
            </a:r>
            <a:r>
              <a:rPr lang="en-US" b="1" dirty="0" smtClean="0">
                <a:latin typeface="Times New Roman" panose="02020603050405020304" pitchFamily="18" charset="0"/>
                <a:cs typeface="Times New Roman" panose="02020603050405020304" pitchFamily="18" charset="0"/>
              </a:rPr>
              <a:t>directive</a:t>
            </a:r>
          </a:p>
          <a:p>
            <a:pPr lvl="3"/>
            <a:r>
              <a:rPr lang="en-US" sz="2000" dirty="0">
                <a:latin typeface="Times New Roman" panose="02020603050405020304" pitchFamily="18" charset="0"/>
                <a:cs typeface="Times New Roman" panose="02020603050405020304" pitchFamily="18" charset="0"/>
              </a:rPr>
              <a:t>We need the </a:t>
            </a:r>
            <a:r>
              <a:rPr lang="en-US" sz="2000" b="1" dirty="0" err="1">
                <a:latin typeface="Times New Roman" panose="02020603050405020304" pitchFamily="18" charset="0"/>
                <a:cs typeface="Times New Roman" panose="02020603050405020304" pitchFamily="18" charset="0"/>
              </a:rPr>
              <a:t>ElementRef</a:t>
            </a:r>
            <a:r>
              <a:rPr lang="en-US" sz="2000" dirty="0">
                <a:latin typeface="Times New Roman" panose="02020603050405020304" pitchFamily="18" charset="0"/>
                <a:cs typeface="Times New Roman" panose="02020603050405020304" pitchFamily="18" charset="0"/>
              </a:rPr>
              <a:t> to </a:t>
            </a:r>
            <a:r>
              <a:rPr lang="en-US" sz="2000" dirty="0" smtClean="0">
                <a:latin typeface="Times New Roman" panose="02020603050405020304" pitchFamily="18" charset="0"/>
                <a:cs typeface="Times New Roman" panose="02020603050405020304" pitchFamily="18" charset="0"/>
              </a:rPr>
              <a:t>inject</a:t>
            </a:r>
            <a:r>
              <a:rPr lang="en-US" sz="2000" dirty="0">
                <a:latin typeface="Times New Roman" panose="02020603050405020304" pitchFamily="18" charset="0"/>
                <a:cs typeface="Times New Roman" panose="02020603050405020304" pitchFamily="18" charset="0"/>
              </a:rPr>
              <a:t> into the directive's constructor so we can access the DOM element.  </a:t>
            </a:r>
            <a:r>
              <a:rPr lang="en-US" sz="2000" dirty="0" err="1">
                <a:latin typeface="Times New Roman" panose="02020603050405020304" pitchFamily="18" charset="0"/>
                <a:cs typeface="Times New Roman" panose="02020603050405020304" pitchFamily="18" charset="0"/>
              </a:rPr>
              <a:t>ElementRef</a:t>
            </a:r>
            <a:r>
              <a:rPr lang="en-US" sz="2000" dirty="0">
                <a:latin typeface="Times New Roman" panose="02020603050405020304" pitchFamily="18" charset="0"/>
                <a:cs typeface="Times New Roman" panose="02020603050405020304" pitchFamily="18" charset="0"/>
              </a:rPr>
              <a:t> is a service that grants us direct access to the DOM element through its </a:t>
            </a:r>
            <a:r>
              <a:rPr lang="en-US" sz="2000" dirty="0" err="1">
                <a:latin typeface="Times New Roman" panose="02020603050405020304" pitchFamily="18" charset="0"/>
                <a:cs typeface="Times New Roman" panose="02020603050405020304" pitchFamily="18" charset="0"/>
              </a:rPr>
              <a:t>nativeElement</a:t>
            </a:r>
            <a:r>
              <a:rPr lang="en-US" sz="2000" dirty="0">
                <a:latin typeface="Times New Roman" panose="02020603050405020304" pitchFamily="18" charset="0"/>
                <a:cs typeface="Times New Roman" panose="02020603050405020304" pitchFamily="18" charset="0"/>
              </a:rPr>
              <a:t> property.</a:t>
            </a:r>
          </a:p>
          <a:p>
            <a:pPr marL="1600200" lvl="4" indent="-285750">
              <a:buFont typeface="Wingdings" panose="05000000000000000000" pitchFamily="2" charset="2"/>
              <a:buChar char="v"/>
            </a:pPr>
            <a:r>
              <a:rPr lang="en-US" b="1" dirty="0">
                <a:solidFill>
                  <a:srgbClr val="B73B50"/>
                </a:solidFill>
                <a:latin typeface="Times New Roman" panose="02020603050405020304" pitchFamily="18" charset="0"/>
                <a:cs typeface="Times New Roman" panose="02020603050405020304" pitchFamily="18" charset="0"/>
                <a:hlinkClick r:id="rId3"/>
              </a:rPr>
              <a:t>https://plnkr.co/edit/oxwC7IKhrhvDL08kZ41U</a:t>
            </a:r>
            <a:endParaRPr lang="en-US" b="1" dirty="0" smtClean="0">
              <a:solidFill>
                <a:srgbClr val="B73B50"/>
              </a:solidFill>
              <a:latin typeface="Times New Roman" panose="02020603050405020304" pitchFamily="18" charset="0"/>
              <a:cs typeface="Times New Roman" panose="02020603050405020304" pitchFamily="18" charset="0"/>
            </a:endParaRPr>
          </a:p>
          <a:p>
            <a:pPr marL="1200150" lvl="3" indent="-342900">
              <a:buFont typeface="Arial" panose="020B0604020202020204" pitchFamily="34" charset="0"/>
              <a:buChar char="•"/>
            </a:pPr>
            <a:r>
              <a:rPr lang="en-US" sz="2000" dirty="0" smtClean="0">
                <a:latin typeface="Times New Roman" panose="02020603050405020304" pitchFamily="18" charset="0"/>
                <a:cs typeface="Times New Roman" panose="02020603050405020304" pitchFamily="18" charset="0"/>
              </a:rPr>
              <a:t>Respond </a:t>
            </a:r>
            <a:r>
              <a:rPr lang="en-US" sz="2000" dirty="0">
                <a:latin typeface="Times New Roman" panose="02020603050405020304" pitchFamily="18" charset="0"/>
                <a:cs typeface="Times New Roman" panose="02020603050405020304" pitchFamily="18" charset="0"/>
              </a:rPr>
              <a:t>to user </a:t>
            </a:r>
            <a:r>
              <a:rPr lang="en-US" sz="2000" dirty="0" smtClean="0">
                <a:latin typeface="Times New Roman" panose="02020603050405020304" pitchFamily="18" charset="0"/>
                <a:cs typeface="Times New Roman" panose="02020603050405020304" pitchFamily="18" charset="0"/>
              </a:rPr>
              <a:t>action</a:t>
            </a:r>
            <a:r>
              <a:rPr lang="en-US" b="1" dirty="0">
                <a:solidFill>
                  <a:srgbClr val="B73B50"/>
                </a:solidFill>
                <a:latin typeface="Times New Roman" panose="02020603050405020304" pitchFamily="18" charset="0"/>
                <a:cs typeface="Times New Roman" panose="02020603050405020304" pitchFamily="18" charset="0"/>
              </a:rPr>
              <a:t>	</a:t>
            </a:r>
            <a:endParaRPr lang="en-US" b="1" dirty="0" smtClean="0">
              <a:solidFill>
                <a:srgbClr val="B73B50"/>
              </a:solidFill>
              <a:latin typeface="Times New Roman" panose="02020603050405020304" pitchFamily="18" charset="0"/>
              <a:cs typeface="Times New Roman" panose="02020603050405020304" pitchFamily="18" charset="0"/>
            </a:endParaRPr>
          </a:p>
          <a:p>
            <a:pPr marL="2114550" lvl="5" indent="-342900"/>
            <a:r>
              <a:rPr lang="en-US" dirty="0">
                <a:latin typeface="Times New Roman" panose="02020603050405020304" pitchFamily="18" charset="0"/>
                <a:cs typeface="Times New Roman" panose="02020603050405020304" pitchFamily="18" charset="0"/>
              </a:rPr>
              <a:t>We apply the @</a:t>
            </a:r>
            <a:r>
              <a:rPr lang="en-US" dirty="0" err="1">
                <a:latin typeface="Times New Roman" panose="02020603050405020304" pitchFamily="18" charset="0"/>
                <a:cs typeface="Times New Roman" panose="02020603050405020304" pitchFamily="18" charset="0"/>
              </a:rPr>
              <a:t>HostListener</a:t>
            </a:r>
            <a:r>
              <a:rPr lang="en-US" dirty="0">
                <a:latin typeface="Times New Roman" panose="02020603050405020304" pitchFamily="18" charset="0"/>
                <a:cs typeface="Times New Roman" panose="02020603050405020304" pitchFamily="18" charset="0"/>
              </a:rPr>
              <a:t> decorator to methods which are called when an event is raised</a:t>
            </a:r>
            <a:endParaRPr lang="en-US" b="1" dirty="0">
              <a:solidFill>
                <a:srgbClr val="B73B50"/>
              </a:solidFill>
              <a:latin typeface="Times New Roman" panose="02020603050405020304" pitchFamily="18" charset="0"/>
              <a:cs typeface="Times New Roman" panose="02020603050405020304" pitchFamily="18" charset="0"/>
            </a:endParaRPr>
          </a:p>
          <a:p>
            <a:pPr marL="1600200" lvl="4" indent="-285750">
              <a:buFont typeface="Wingdings" panose="05000000000000000000" pitchFamily="2" charset="2"/>
              <a:buChar char="v"/>
            </a:pPr>
            <a:r>
              <a:rPr lang="en-US" b="1" dirty="0">
                <a:solidFill>
                  <a:srgbClr val="B73B50"/>
                </a:solidFill>
                <a:latin typeface="Times New Roman" panose="02020603050405020304" pitchFamily="18" charset="0"/>
                <a:cs typeface="Times New Roman" panose="02020603050405020304" pitchFamily="18" charset="0"/>
                <a:hlinkClick r:id="rId4"/>
              </a:rPr>
              <a:t>https://plnkr.co/edit/SwGI0KkDyqjJjSEd616y?p=preview</a:t>
            </a:r>
            <a:endParaRPr lang="en-US" b="1" dirty="0">
              <a:solidFill>
                <a:srgbClr val="B73B5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74812158"/>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defRPr/>
            </a:pPr>
            <a:r>
              <a:rPr lang="en-US" sz="2500" dirty="0" smtClean="0">
                <a:latin typeface="Times New Roman" panose="02020603050405020304" pitchFamily="18" charset="0"/>
                <a:cs typeface="Times New Roman" panose="02020603050405020304" pitchFamily="18" charset="0"/>
              </a:rPr>
              <a:t>Directives (8)</a:t>
            </a:r>
            <a:endParaRPr lang="en-US" sz="2500" dirty="0">
              <a:latin typeface="Times New Roman" panose="02020603050405020304" pitchFamily="18" charset="0"/>
              <a:cs typeface="Times New Roman" panose="02020603050405020304" pitchFamily="18" charset="0"/>
            </a:endParaRPr>
          </a:p>
        </p:txBody>
      </p:sp>
      <p:sp>
        <p:nvSpPr>
          <p:cNvPr id="24579" name="Content Placeholder 2"/>
          <p:cNvSpPr>
            <a:spLocks noGrp="1"/>
          </p:cNvSpPr>
          <p:nvPr>
            <p:ph sz="quarter" idx="13"/>
          </p:nvPr>
        </p:nvSpPr>
        <p:spPr>
          <a:xfrm>
            <a:off x="152400" y="819150"/>
            <a:ext cx="8915400" cy="4114800"/>
          </a:xfrm>
        </p:spPr>
        <p:txBody>
          <a:bodyPr/>
          <a:lstStyle/>
          <a:p>
            <a:r>
              <a:rPr lang="en-US" b="1" dirty="0">
                <a:latin typeface="Times New Roman" panose="02020603050405020304" pitchFamily="18" charset="0"/>
                <a:cs typeface="Times New Roman" panose="02020603050405020304" pitchFamily="18" charset="0"/>
              </a:rPr>
              <a:t>Creating a </a:t>
            </a:r>
            <a:r>
              <a:rPr lang="en-US" b="1" dirty="0" smtClean="0">
                <a:latin typeface="Times New Roman" panose="02020603050405020304" pitchFamily="18" charset="0"/>
                <a:cs typeface="Times New Roman" panose="02020603050405020304" pitchFamily="18" charset="0"/>
              </a:rPr>
              <a:t>Directive</a:t>
            </a:r>
          </a:p>
          <a:p>
            <a:pPr lvl="1"/>
            <a:r>
              <a:rPr lang="en-US" dirty="0">
                <a:latin typeface="Times New Roman" panose="02020603050405020304" pitchFamily="18" charset="0"/>
                <a:cs typeface="Times New Roman" panose="02020603050405020304" pitchFamily="18" charset="0"/>
              </a:rPr>
              <a:t>L</a:t>
            </a:r>
            <a:r>
              <a:rPr lang="en-US" dirty="0" smtClean="0">
                <a:latin typeface="Times New Roman" panose="02020603050405020304" pitchFamily="18" charset="0"/>
                <a:cs typeface="Times New Roman" panose="02020603050405020304" pitchFamily="18" charset="0"/>
              </a:rPr>
              <a:t>et look at how built in directive created</a:t>
            </a:r>
          </a:p>
          <a:p>
            <a:pPr lvl="1"/>
            <a:endParaRPr lang="en-US" b="1" dirty="0">
              <a:solidFill>
                <a:srgbClr val="B73B50"/>
              </a:solidFill>
            </a:endParaRPr>
          </a:p>
          <a:p>
            <a:pPr marL="914400" lvl="2" indent="0">
              <a:buNone/>
            </a:pPr>
            <a:r>
              <a:rPr lang="en-US" dirty="0" smtClean="0"/>
              <a:t>	</a:t>
            </a:r>
          </a:p>
          <a:p>
            <a:pPr marL="457200" lvl="1" indent="0">
              <a:buNone/>
            </a:pPr>
            <a:endParaRPr lang="en-US" b="1" dirty="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9200" y="1733550"/>
            <a:ext cx="5378312" cy="29718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87650449"/>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defRPr/>
            </a:pPr>
            <a:r>
              <a:rPr lang="en-US" sz="2500" dirty="0" smtClean="0">
                <a:latin typeface="Times New Roman" panose="02020603050405020304" pitchFamily="18" charset="0"/>
                <a:cs typeface="Times New Roman" panose="02020603050405020304" pitchFamily="18" charset="0"/>
              </a:rPr>
              <a:t>Form (1)</a:t>
            </a:r>
            <a:endParaRPr lang="en-US" sz="2500" dirty="0">
              <a:latin typeface="Times New Roman" panose="02020603050405020304" pitchFamily="18" charset="0"/>
              <a:cs typeface="Times New Roman" panose="02020603050405020304" pitchFamily="18" charset="0"/>
            </a:endParaRPr>
          </a:p>
        </p:txBody>
      </p:sp>
      <p:sp>
        <p:nvSpPr>
          <p:cNvPr id="24579" name="Content Placeholder 2"/>
          <p:cNvSpPr>
            <a:spLocks noGrp="1"/>
          </p:cNvSpPr>
          <p:nvPr>
            <p:ph sz="quarter" idx="13"/>
          </p:nvPr>
        </p:nvSpPr>
        <p:spPr>
          <a:xfrm>
            <a:off x="152400" y="819150"/>
            <a:ext cx="8915400" cy="4114800"/>
          </a:xfrm>
        </p:spPr>
        <p:txBody>
          <a:bodyPr/>
          <a:lstStyle/>
          <a:p>
            <a:r>
              <a:rPr lang="en-US" dirty="0">
                <a:latin typeface="Times New Roman" panose="02020603050405020304" pitchFamily="18" charset="0"/>
                <a:cs typeface="Times New Roman" panose="02020603050405020304" pitchFamily="18" charset="0"/>
              </a:rPr>
              <a:t>What is Angular 2 Forms all </a:t>
            </a:r>
            <a:r>
              <a:rPr lang="en-US" dirty="0" smtClean="0">
                <a:latin typeface="Times New Roman" panose="02020603050405020304" pitchFamily="18" charset="0"/>
                <a:cs typeface="Times New Roman" panose="02020603050405020304" pitchFamily="18" charset="0"/>
              </a:rPr>
              <a:t>about?</a:t>
            </a:r>
          </a:p>
          <a:p>
            <a:pPr lvl="1"/>
            <a:r>
              <a:rPr lang="en-US" dirty="0">
                <a:latin typeface="Times New Roman" panose="02020603050405020304" pitchFamily="18" charset="0"/>
                <a:cs typeface="Times New Roman" panose="02020603050405020304" pitchFamily="18" charset="0"/>
              </a:rPr>
              <a:t>How to keep track of the global form state</a:t>
            </a:r>
          </a:p>
          <a:p>
            <a:pPr lvl="1"/>
            <a:r>
              <a:rPr lang="en-US" dirty="0">
                <a:latin typeface="Times New Roman" panose="02020603050405020304" pitchFamily="18" charset="0"/>
                <a:cs typeface="Times New Roman" panose="02020603050405020304" pitchFamily="18" charset="0"/>
              </a:rPr>
              <a:t>Know which parts of the form are valid and which are still invalid</a:t>
            </a:r>
          </a:p>
          <a:p>
            <a:pPr lvl="1"/>
            <a:r>
              <a:rPr lang="en-US" dirty="0">
                <a:latin typeface="Times New Roman" panose="02020603050405020304" pitchFamily="18" charset="0"/>
                <a:cs typeface="Times New Roman" panose="02020603050405020304" pitchFamily="18" charset="0"/>
              </a:rPr>
              <a:t>Properly displaying error messages to the user so that the user knows what to do to make the form </a:t>
            </a:r>
            <a:r>
              <a:rPr lang="en-US" dirty="0" smtClean="0">
                <a:latin typeface="Times New Roman" panose="02020603050405020304" pitchFamily="18" charset="0"/>
                <a:cs typeface="Times New Roman" panose="02020603050405020304" pitchFamily="18" charset="0"/>
              </a:rPr>
              <a:t>valid</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Template Driven Forms, or the Angular 1 way</a:t>
            </a:r>
          </a:p>
          <a:p>
            <a:r>
              <a:rPr lang="en-US" dirty="0">
                <a:latin typeface="Times New Roman" panose="02020603050405020304" pitchFamily="18" charset="0"/>
                <a:cs typeface="Times New Roman" panose="02020603050405020304" pitchFamily="18" charset="0"/>
              </a:rPr>
              <a:t>Model Driven </a:t>
            </a:r>
            <a:r>
              <a:rPr lang="en-US" dirty="0" smtClean="0">
                <a:latin typeface="Times New Roman" panose="02020603050405020304" pitchFamily="18" charset="0"/>
                <a:cs typeface="Times New Roman" panose="02020603050405020304" pitchFamily="18" charset="0"/>
              </a:rPr>
              <a:t>Forms</a:t>
            </a:r>
          </a:p>
          <a:p>
            <a:pPr marL="2286000" lvl="5" indent="0">
              <a:buNone/>
            </a:pPr>
            <a:endParaRPr lang="en-US" b="1" dirty="0"/>
          </a:p>
          <a:p>
            <a:pPr marL="457200" lvl="1" indent="0">
              <a:buNone/>
            </a:pPr>
            <a:endParaRPr lang="en-US" b="1" dirty="0" smtClean="0"/>
          </a:p>
          <a:p>
            <a:pPr marL="457200" lvl="1" indent="0">
              <a:buNone/>
            </a:pPr>
            <a:r>
              <a:rPr lang="en-US" b="1" dirty="0"/>
              <a:t>	</a:t>
            </a:r>
            <a:r>
              <a:rPr lang="en-US" b="1" dirty="0" smtClean="0"/>
              <a:t>				</a:t>
            </a:r>
            <a:endParaRPr lang="en-US" b="1" dirty="0"/>
          </a:p>
        </p:txBody>
      </p:sp>
    </p:spTree>
    <p:extLst>
      <p:ext uri="{BB962C8B-B14F-4D97-AF65-F5344CB8AC3E}">
        <p14:creationId xmlns:p14="http://schemas.microsoft.com/office/powerpoint/2010/main" val="350993017"/>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defRPr/>
            </a:pPr>
            <a:r>
              <a:rPr lang="en-US" sz="2500" dirty="0" smtClean="0">
                <a:latin typeface="Times New Roman" panose="02020603050405020304" pitchFamily="18" charset="0"/>
                <a:cs typeface="Times New Roman" panose="02020603050405020304" pitchFamily="18" charset="0"/>
              </a:rPr>
              <a:t>Form (2)</a:t>
            </a:r>
            <a:endParaRPr lang="en-US" sz="2500" dirty="0">
              <a:latin typeface="Times New Roman" panose="02020603050405020304" pitchFamily="18" charset="0"/>
              <a:cs typeface="Times New Roman" panose="02020603050405020304" pitchFamily="18" charset="0"/>
            </a:endParaRPr>
          </a:p>
        </p:txBody>
      </p:sp>
      <p:sp>
        <p:nvSpPr>
          <p:cNvPr id="24579" name="Content Placeholder 2"/>
          <p:cNvSpPr>
            <a:spLocks noGrp="1"/>
          </p:cNvSpPr>
          <p:nvPr>
            <p:ph sz="quarter" idx="13"/>
          </p:nvPr>
        </p:nvSpPr>
        <p:spPr>
          <a:xfrm>
            <a:off x="152400" y="819150"/>
            <a:ext cx="8915400" cy="4191000"/>
          </a:xfrm>
        </p:spPr>
        <p:txBody>
          <a:bodyPr/>
          <a:lstStyle/>
          <a:p>
            <a:r>
              <a:rPr lang="en-US" b="1" dirty="0">
                <a:latin typeface="Times New Roman" panose="02020603050405020304" pitchFamily="18" charset="0"/>
                <a:cs typeface="Times New Roman" panose="02020603050405020304" pitchFamily="18" charset="0"/>
              </a:rPr>
              <a:t>Template Driven Forms</a:t>
            </a:r>
            <a:r>
              <a:rPr lang="en-US" b="1" dirty="0" smtClean="0">
                <a:latin typeface="Times New Roman" panose="02020603050405020304" pitchFamily="18" charset="0"/>
                <a:cs typeface="Times New Roman" panose="02020603050405020304" pitchFamily="18" charset="0"/>
              </a:rPr>
              <a:t>?</a:t>
            </a:r>
          </a:p>
          <a:p>
            <a:pPr lvl="1"/>
            <a:r>
              <a:rPr lang="en-US" b="1" dirty="0" smtClean="0">
                <a:latin typeface="Times New Roman" panose="02020603050405020304" pitchFamily="18" charset="0"/>
                <a:cs typeface="Times New Roman" panose="02020603050405020304" pitchFamily="18" charset="0"/>
              </a:rPr>
              <a:t>form</a:t>
            </a:r>
            <a:endParaRPr lang="en-US" dirty="0" smtClean="0">
              <a:latin typeface="Times New Roman" panose="02020603050405020304" pitchFamily="18" charset="0"/>
              <a:cs typeface="Times New Roman" panose="02020603050405020304" pitchFamily="18" charset="0"/>
            </a:endParaRPr>
          </a:p>
          <a:p>
            <a:pPr lvl="2"/>
            <a:r>
              <a:rPr lang="en-US" dirty="0">
                <a:latin typeface="Times New Roman" panose="02020603050405020304" pitchFamily="18" charset="0"/>
                <a:cs typeface="Times New Roman" panose="02020603050405020304" pitchFamily="18" charset="0"/>
              </a:rPr>
              <a:t>Let’s start off with a simple login form that asks for some user data:</a:t>
            </a:r>
          </a:p>
          <a:p>
            <a:pPr lvl="1"/>
            <a:endParaRPr lang="en-US" b="1" dirty="0"/>
          </a:p>
          <a:p>
            <a:endParaRPr lang="en-US" b="1" dirty="0" smtClean="0"/>
          </a:p>
          <a:p>
            <a:pPr marL="457200" lvl="1" indent="0">
              <a:buNone/>
            </a:pPr>
            <a:r>
              <a:rPr lang="en-US" b="1" dirty="0"/>
              <a:t>	</a:t>
            </a:r>
            <a:r>
              <a:rPr lang="en-US" b="1" dirty="0" smtClean="0"/>
              <a:t>				</a:t>
            </a:r>
            <a:endParaRPr lang="en-US" b="1" dirty="0"/>
          </a:p>
        </p:txBody>
      </p:sp>
      <p:sp>
        <p:nvSpPr>
          <p:cNvPr id="3" name="Rounded Rectangle 2"/>
          <p:cNvSpPr/>
          <p:nvPr/>
        </p:nvSpPr>
        <p:spPr>
          <a:xfrm>
            <a:off x="1600200" y="2019300"/>
            <a:ext cx="3657600" cy="28384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b="1" dirty="0" smtClean="0">
                <a:solidFill>
                  <a:srgbClr val="FFFF00"/>
                </a:solidFill>
                <a:latin typeface="Times New Roman" panose="02020603050405020304" pitchFamily="18" charset="0"/>
                <a:cs typeface="Times New Roman" panose="02020603050405020304" pitchFamily="18" charset="0"/>
              </a:rPr>
              <a:t>&lt;</a:t>
            </a:r>
            <a:r>
              <a:rPr lang="en-US" sz="1100" b="1" dirty="0">
                <a:solidFill>
                  <a:srgbClr val="FFFF00"/>
                </a:solidFill>
                <a:latin typeface="Times New Roman" panose="02020603050405020304" pitchFamily="18" charset="0"/>
                <a:cs typeface="Times New Roman" panose="02020603050405020304" pitchFamily="18" charset="0"/>
              </a:rPr>
              <a:t>form&gt;</a:t>
            </a:r>
          </a:p>
          <a:p>
            <a:pPr lvl="1"/>
            <a:r>
              <a:rPr lang="en-US" sz="1050" b="1" dirty="0">
                <a:solidFill>
                  <a:srgbClr val="FFFF00"/>
                </a:solidFill>
                <a:latin typeface="Times New Roman" panose="02020603050405020304" pitchFamily="18" charset="0"/>
                <a:cs typeface="Times New Roman" panose="02020603050405020304" pitchFamily="18" charset="0"/>
              </a:rPr>
              <a:t>  &lt;label&gt;</a:t>
            </a:r>
            <a:r>
              <a:rPr lang="en-US" sz="1050" b="1" dirty="0" err="1">
                <a:solidFill>
                  <a:srgbClr val="FFFF00"/>
                </a:solidFill>
                <a:latin typeface="Times New Roman" panose="02020603050405020304" pitchFamily="18" charset="0"/>
                <a:cs typeface="Times New Roman" panose="02020603050405020304" pitchFamily="18" charset="0"/>
              </a:rPr>
              <a:t>Firstname</a:t>
            </a:r>
            <a:r>
              <a:rPr lang="en-US" sz="1050" b="1" dirty="0">
                <a:solidFill>
                  <a:srgbClr val="FFFF00"/>
                </a:solidFill>
                <a:latin typeface="Times New Roman" panose="02020603050405020304" pitchFamily="18" charset="0"/>
                <a:cs typeface="Times New Roman" panose="02020603050405020304" pitchFamily="18" charset="0"/>
              </a:rPr>
              <a:t>:&lt;/label&gt;</a:t>
            </a:r>
          </a:p>
          <a:p>
            <a:pPr lvl="1"/>
            <a:r>
              <a:rPr lang="en-US" sz="1050" b="1" dirty="0">
                <a:solidFill>
                  <a:srgbClr val="FFFF00"/>
                </a:solidFill>
                <a:latin typeface="Times New Roman" panose="02020603050405020304" pitchFamily="18" charset="0"/>
                <a:cs typeface="Times New Roman" panose="02020603050405020304" pitchFamily="18" charset="0"/>
              </a:rPr>
              <a:t>  &lt;input type="text"&gt;</a:t>
            </a:r>
          </a:p>
          <a:p>
            <a:pPr lvl="1"/>
            <a:endParaRPr lang="en-US" sz="1050" b="1" dirty="0">
              <a:solidFill>
                <a:srgbClr val="FFFF00"/>
              </a:solidFill>
              <a:latin typeface="Times New Roman" panose="02020603050405020304" pitchFamily="18" charset="0"/>
              <a:cs typeface="Times New Roman" panose="02020603050405020304" pitchFamily="18" charset="0"/>
            </a:endParaRPr>
          </a:p>
          <a:p>
            <a:pPr lvl="1"/>
            <a:r>
              <a:rPr lang="en-US" sz="1050" b="1" dirty="0">
                <a:solidFill>
                  <a:srgbClr val="FFFF00"/>
                </a:solidFill>
                <a:latin typeface="Times New Roman" panose="02020603050405020304" pitchFamily="18" charset="0"/>
                <a:cs typeface="Times New Roman" panose="02020603050405020304" pitchFamily="18" charset="0"/>
              </a:rPr>
              <a:t>  &lt;label&gt;</a:t>
            </a:r>
            <a:r>
              <a:rPr lang="en-US" sz="1050" b="1" dirty="0" err="1">
                <a:solidFill>
                  <a:srgbClr val="FFFF00"/>
                </a:solidFill>
                <a:latin typeface="Times New Roman" panose="02020603050405020304" pitchFamily="18" charset="0"/>
                <a:cs typeface="Times New Roman" panose="02020603050405020304" pitchFamily="18" charset="0"/>
              </a:rPr>
              <a:t>Lastname</a:t>
            </a:r>
            <a:r>
              <a:rPr lang="en-US" sz="1050" b="1" dirty="0">
                <a:solidFill>
                  <a:srgbClr val="FFFF00"/>
                </a:solidFill>
                <a:latin typeface="Times New Roman" panose="02020603050405020304" pitchFamily="18" charset="0"/>
                <a:cs typeface="Times New Roman" panose="02020603050405020304" pitchFamily="18" charset="0"/>
              </a:rPr>
              <a:t>:&lt;/label&gt;</a:t>
            </a:r>
          </a:p>
          <a:p>
            <a:pPr lvl="1"/>
            <a:r>
              <a:rPr lang="en-US" sz="1050" b="1" dirty="0">
                <a:solidFill>
                  <a:srgbClr val="FFFF00"/>
                </a:solidFill>
                <a:latin typeface="Times New Roman" panose="02020603050405020304" pitchFamily="18" charset="0"/>
                <a:cs typeface="Times New Roman" panose="02020603050405020304" pitchFamily="18" charset="0"/>
              </a:rPr>
              <a:t>  &lt;input type="text"&gt;</a:t>
            </a:r>
          </a:p>
          <a:p>
            <a:pPr lvl="1"/>
            <a:endParaRPr lang="en-US" sz="1050" b="1" dirty="0">
              <a:solidFill>
                <a:srgbClr val="FFFF00"/>
              </a:solidFill>
              <a:latin typeface="Times New Roman" panose="02020603050405020304" pitchFamily="18" charset="0"/>
              <a:cs typeface="Times New Roman" panose="02020603050405020304" pitchFamily="18" charset="0"/>
            </a:endParaRPr>
          </a:p>
          <a:p>
            <a:pPr lvl="1"/>
            <a:r>
              <a:rPr lang="en-US" sz="1050" b="1" dirty="0">
                <a:solidFill>
                  <a:srgbClr val="FFFF00"/>
                </a:solidFill>
                <a:latin typeface="Times New Roman" panose="02020603050405020304" pitchFamily="18" charset="0"/>
                <a:cs typeface="Times New Roman" panose="02020603050405020304" pitchFamily="18" charset="0"/>
              </a:rPr>
              <a:t>  &lt;label&gt;Street:&lt;/label&gt;</a:t>
            </a:r>
          </a:p>
          <a:p>
            <a:pPr lvl="1"/>
            <a:r>
              <a:rPr lang="en-US" sz="1050" b="1" dirty="0">
                <a:solidFill>
                  <a:srgbClr val="FFFF00"/>
                </a:solidFill>
                <a:latin typeface="Times New Roman" panose="02020603050405020304" pitchFamily="18" charset="0"/>
                <a:cs typeface="Times New Roman" panose="02020603050405020304" pitchFamily="18" charset="0"/>
              </a:rPr>
              <a:t>  &lt;input type="text"&gt;</a:t>
            </a:r>
          </a:p>
          <a:p>
            <a:pPr lvl="1"/>
            <a:endParaRPr lang="en-US" sz="1050" b="1" dirty="0">
              <a:solidFill>
                <a:srgbClr val="FFFF00"/>
              </a:solidFill>
              <a:latin typeface="Times New Roman" panose="02020603050405020304" pitchFamily="18" charset="0"/>
              <a:cs typeface="Times New Roman" panose="02020603050405020304" pitchFamily="18" charset="0"/>
            </a:endParaRPr>
          </a:p>
          <a:p>
            <a:pPr lvl="1"/>
            <a:r>
              <a:rPr lang="en-US" sz="1050" b="1" dirty="0">
                <a:solidFill>
                  <a:srgbClr val="FFFF00"/>
                </a:solidFill>
                <a:latin typeface="Times New Roman" panose="02020603050405020304" pitchFamily="18" charset="0"/>
                <a:cs typeface="Times New Roman" panose="02020603050405020304" pitchFamily="18" charset="0"/>
              </a:rPr>
              <a:t>  &lt;label&gt;City:&lt;/label&gt;</a:t>
            </a:r>
          </a:p>
          <a:p>
            <a:pPr lvl="1"/>
            <a:r>
              <a:rPr lang="en-US" sz="1050" b="1" dirty="0">
                <a:solidFill>
                  <a:srgbClr val="FFFF00"/>
                </a:solidFill>
                <a:latin typeface="Times New Roman" panose="02020603050405020304" pitchFamily="18" charset="0"/>
                <a:cs typeface="Times New Roman" panose="02020603050405020304" pitchFamily="18" charset="0"/>
              </a:rPr>
              <a:t>  &lt;input type="text"&gt;</a:t>
            </a:r>
          </a:p>
          <a:p>
            <a:pPr lvl="1"/>
            <a:endParaRPr lang="en-US" sz="1050" b="1" dirty="0">
              <a:solidFill>
                <a:srgbClr val="FFFF00"/>
              </a:solidFill>
              <a:latin typeface="Times New Roman" panose="02020603050405020304" pitchFamily="18" charset="0"/>
              <a:cs typeface="Times New Roman" panose="02020603050405020304" pitchFamily="18" charset="0"/>
            </a:endParaRPr>
          </a:p>
          <a:p>
            <a:pPr lvl="1"/>
            <a:r>
              <a:rPr lang="en-US" sz="1050" b="1" dirty="0">
                <a:solidFill>
                  <a:srgbClr val="FFFF00"/>
                </a:solidFill>
                <a:latin typeface="Times New Roman" panose="02020603050405020304" pitchFamily="18" charset="0"/>
                <a:cs typeface="Times New Roman" panose="02020603050405020304" pitchFamily="18" charset="0"/>
              </a:rPr>
              <a:t>  &lt;button type="submit"&gt;Submit&lt;/button&gt;</a:t>
            </a:r>
          </a:p>
          <a:p>
            <a:r>
              <a:rPr lang="en-US" sz="1050" b="1" dirty="0">
                <a:solidFill>
                  <a:srgbClr val="FFFF00"/>
                </a:solidFill>
                <a:latin typeface="Times New Roman" panose="02020603050405020304" pitchFamily="18" charset="0"/>
                <a:cs typeface="Times New Roman" panose="02020603050405020304" pitchFamily="18" charset="0"/>
              </a:rPr>
              <a:t>&lt;/form&gt;</a:t>
            </a:r>
          </a:p>
        </p:txBody>
      </p:sp>
    </p:spTree>
    <p:extLst>
      <p:ext uri="{BB962C8B-B14F-4D97-AF65-F5344CB8AC3E}">
        <p14:creationId xmlns:p14="http://schemas.microsoft.com/office/powerpoint/2010/main" val="1613409904"/>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defRPr/>
            </a:pPr>
            <a:r>
              <a:rPr lang="en-US" sz="2500" dirty="0" smtClean="0">
                <a:latin typeface="Times New Roman" panose="02020603050405020304" pitchFamily="18" charset="0"/>
                <a:cs typeface="Times New Roman" panose="02020603050405020304" pitchFamily="18" charset="0"/>
              </a:rPr>
              <a:t>Form (3)</a:t>
            </a:r>
            <a:endParaRPr lang="en-US" sz="2500" dirty="0">
              <a:latin typeface="Times New Roman" panose="02020603050405020304" pitchFamily="18" charset="0"/>
              <a:cs typeface="Times New Roman" panose="02020603050405020304" pitchFamily="18" charset="0"/>
            </a:endParaRPr>
          </a:p>
        </p:txBody>
      </p:sp>
      <p:sp>
        <p:nvSpPr>
          <p:cNvPr id="24579" name="Content Placeholder 2"/>
          <p:cNvSpPr>
            <a:spLocks noGrp="1"/>
          </p:cNvSpPr>
          <p:nvPr>
            <p:ph sz="quarter" idx="13"/>
          </p:nvPr>
        </p:nvSpPr>
        <p:spPr>
          <a:xfrm>
            <a:off x="152400" y="819150"/>
            <a:ext cx="8915400" cy="4191000"/>
          </a:xfrm>
        </p:spPr>
        <p:txBody>
          <a:bodyPr/>
          <a:lstStyle/>
          <a:p>
            <a:r>
              <a:rPr lang="en-US" b="1" dirty="0">
                <a:latin typeface="Times New Roman" panose="02020603050405020304" pitchFamily="18" charset="0"/>
                <a:cs typeface="Times New Roman" panose="02020603050405020304" pitchFamily="18" charset="0"/>
              </a:rPr>
              <a:t>Template Driven Forms</a:t>
            </a:r>
            <a:r>
              <a:rPr lang="en-US" b="1" dirty="0" smtClean="0">
                <a:latin typeface="Times New Roman" panose="02020603050405020304" pitchFamily="18" charset="0"/>
                <a:cs typeface="Times New Roman" panose="02020603050405020304" pitchFamily="18" charset="0"/>
              </a:rPr>
              <a:t>?</a:t>
            </a:r>
          </a:p>
          <a:p>
            <a:pPr lvl="1"/>
            <a:r>
              <a:rPr lang="en-US" b="1" dirty="0" err="1" smtClean="0">
                <a:latin typeface="Times New Roman" panose="02020603050405020304" pitchFamily="18" charset="0"/>
                <a:cs typeface="Times New Roman" panose="02020603050405020304" pitchFamily="18" charset="0"/>
              </a:rPr>
              <a:t>NgForm</a:t>
            </a:r>
            <a:r>
              <a:rPr lang="en-US" b="1" dirty="0" smtClean="0">
                <a:latin typeface="Times New Roman" panose="02020603050405020304" pitchFamily="18" charset="0"/>
                <a:cs typeface="Times New Roman" panose="02020603050405020304" pitchFamily="18" charset="0"/>
              </a:rPr>
              <a:t> directive</a:t>
            </a:r>
          </a:p>
          <a:p>
            <a:pPr lvl="2"/>
            <a:r>
              <a:rPr lang="en-US" dirty="0">
                <a:latin typeface="Times New Roman" panose="02020603050405020304" pitchFamily="18" charset="0"/>
                <a:cs typeface="Times New Roman" panose="02020603050405020304" pitchFamily="18" charset="0"/>
              </a:rPr>
              <a:t>A simple HTML form with input controls for a name and an address of a user. Nothing special going on here</a:t>
            </a:r>
            <a:r>
              <a:rPr lang="en-US" dirty="0" smtClean="0">
                <a:latin typeface="Times New Roman" panose="02020603050405020304" pitchFamily="18" charset="0"/>
                <a:cs typeface="Times New Roman" panose="02020603050405020304" pitchFamily="18" charset="0"/>
              </a:rPr>
              <a:t>. The special thing that we can’t see that Angular </a:t>
            </a:r>
            <a:r>
              <a:rPr lang="en-US" dirty="0">
                <a:latin typeface="Times New Roman" panose="02020603050405020304" pitchFamily="18" charset="0"/>
                <a:cs typeface="Times New Roman" panose="02020603050405020304" pitchFamily="18" charset="0"/>
              </a:rPr>
              <a:t>comes with </a:t>
            </a:r>
            <a:r>
              <a:rPr lang="en-US" b="1" dirty="0">
                <a:latin typeface="Times New Roman" panose="02020603050405020304" pitchFamily="18" charset="0"/>
                <a:cs typeface="Times New Roman" panose="02020603050405020304" pitchFamily="18" charset="0"/>
              </a:rPr>
              <a:t>a </a:t>
            </a:r>
            <a:r>
              <a:rPr lang="en-US" b="1" dirty="0" smtClean="0">
                <a:latin typeface="Times New Roman" panose="02020603050405020304" pitchFamily="18" charset="0"/>
                <a:cs typeface="Times New Roman" panose="02020603050405020304" pitchFamily="18" charset="0"/>
              </a:rPr>
              <a:t>directive</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ngForm</a:t>
            </a:r>
            <a:r>
              <a:rPr lang="en-US" b="1" dirty="0">
                <a:latin typeface="Times New Roman" panose="02020603050405020304" pitchFamily="18" charset="0"/>
                <a:cs typeface="Times New Roman" panose="02020603050405020304" pitchFamily="18" charset="0"/>
              </a:rPr>
              <a:t> that matches the&lt;form&gt; </a:t>
            </a:r>
            <a:r>
              <a:rPr lang="en-US" b="1" dirty="0" smtClean="0">
                <a:latin typeface="Times New Roman" panose="02020603050405020304" pitchFamily="18" charset="0"/>
                <a:cs typeface="Times New Roman" panose="02020603050405020304" pitchFamily="18" charset="0"/>
              </a:rPr>
              <a:t>selector</a:t>
            </a:r>
          </a:p>
          <a:p>
            <a:pPr marL="914400" lvl="2" indent="0">
              <a:buNone/>
            </a:pPr>
            <a:endParaRPr lang="en-US" b="1" dirty="0" smtClean="0"/>
          </a:p>
        </p:txBody>
      </p:sp>
      <p:sp>
        <p:nvSpPr>
          <p:cNvPr id="4" name="Rounded Rectangle 3"/>
          <p:cNvSpPr/>
          <p:nvPr/>
        </p:nvSpPr>
        <p:spPr>
          <a:xfrm>
            <a:off x="1981200" y="2495550"/>
            <a:ext cx="6172200" cy="2286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dirty="0" err="1">
                <a:solidFill>
                  <a:srgbClr val="FFFF00"/>
                </a:solidFill>
                <a:latin typeface="Times New Roman" panose="02020603050405020304" pitchFamily="18" charset="0"/>
                <a:cs typeface="Times New Roman" panose="02020603050405020304" pitchFamily="18" charset="0"/>
              </a:rPr>
              <a:t>NgForm.decorators</a:t>
            </a:r>
            <a:r>
              <a:rPr lang="en-US" sz="1200" b="1" dirty="0">
                <a:solidFill>
                  <a:srgbClr val="FFFF00"/>
                </a:solidFill>
                <a:latin typeface="Times New Roman" panose="02020603050405020304" pitchFamily="18" charset="0"/>
                <a:cs typeface="Times New Roman" panose="02020603050405020304" pitchFamily="18" charset="0"/>
              </a:rPr>
              <a:t> = [</a:t>
            </a:r>
          </a:p>
          <a:p>
            <a:r>
              <a:rPr lang="en-US" sz="1200" b="1" dirty="0">
                <a:solidFill>
                  <a:srgbClr val="FFFF00"/>
                </a:solidFill>
                <a:latin typeface="Times New Roman" panose="02020603050405020304" pitchFamily="18" charset="0"/>
                <a:cs typeface="Times New Roman" panose="02020603050405020304" pitchFamily="18" charset="0"/>
              </a:rPr>
              <a:t>        { type: _</a:t>
            </a:r>
            <a:r>
              <a:rPr lang="en-US" sz="1200" b="1" dirty="0" err="1">
                <a:solidFill>
                  <a:srgbClr val="FFFF00"/>
                </a:solidFill>
                <a:latin typeface="Times New Roman" panose="02020603050405020304" pitchFamily="18" charset="0"/>
                <a:cs typeface="Times New Roman" panose="02020603050405020304" pitchFamily="18" charset="0"/>
              </a:rPr>
              <a:t>angular_core.Directive</a:t>
            </a:r>
            <a:r>
              <a:rPr lang="en-US" sz="1200" b="1" dirty="0">
                <a:solidFill>
                  <a:srgbClr val="FFFF00"/>
                </a:solidFill>
                <a:latin typeface="Times New Roman" panose="02020603050405020304" pitchFamily="18" charset="0"/>
                <a:cs typeface="Times New Roman" panose="02020603050405020304" pitchFamily="18" charset="0"/>
              </a:rPr>
              <a:t>, </a:t>
            </a:r>
            <a:r>
              <a:rPr lang="en-US" sz="1200" b="1" dirty="0" err="1">
                <a:solidFill>
                  <a:srgbClr val="FFFF00"/>
                </a:solidFill>
                <a:latin typeface="Times New Roman" panose="02020603050405020304" pitchFamily="18" charset="0"/>
                <a:cs typeface="Times New Roman" panose="02020603050405020304" pitchFamily="18" charset="0"/>
              </a:rPr>
              <a:t>args</a:t>
            </a:r>
            <a:r>
              <a:rPr lang="en-US" sz="1200" b="1" dirty="0">
                <a:solidFill>
                  <a:srgbClr val="FFFF00"/>
                </a:solidFill>
                <a:latin typeface="Times New Roman" panose="02020603050405020304" pitchFamily="18" charset="0"/>
                <a:cs typeface="Times New Roman" panose="02020603050405020304" pitchFamily="18" charset="0"/>
              </a:rPr>
              <a:t>: [{</a:t>
            </a:r>
          </a:p>
          <a:p>
            <a:r>
              <a:rPr lang="en-US" sz="1200" b="1" dirty="0">
                <a:solidFill>
                  <a:srgbClr val="FFFF00"/>
                </a:solidFill>
                <a:latin typeface="Times New Roman" panose="02020603050405020304" pitchFamily="18" charset="0"/>
                <a:cs typeface="Times New Roman" panose="02020603050405020304" pitchFamily="18" charset="0"/>
              </a:rPr>
              <a:t>                    selector: '</a:t>
            </a:r>
            <a:r>
              <a:rPr lang="en-US" sz="1200" b="1" dirty="0" err="1">
                <a:solidFill>
                  <a:srgbClr val="FFFF00"/>
                </a:solidFill>
                <a:latin typeface="Times New Roman" panose="02020603050405020304" pitchFamily="18" charset="0"/>
                <a:cs typeface="Times New Roman" panose="02020603050405020304" pitchFamily="18" charset="0"/>
              </a:rPr>
              <a:t>form:not</a:t>
            </a:r>
            <a:r>
              <a:rPr lang="en-US" sz="1200" b="1" dirty="0">
                <a:solidFill>
                  <a:srgbClr val="FFFF00"/>
                </a:solidFill>
                <a:latin typeface="Times New Roman" panose="02020603050405020304" pitchFamily="18" charset="0"/>
                <a:cs typeface="Times New Roman" panose="02020603050405020304" pitchFamily="18" charset="0"/>
              </a:rPr>
              <a:t>([</a:t>
            </a:r>
            <a:r>
              <a:rPr lang="en-US" sz="1200" b="1" dirty="0" err="1">
                <a:solidFill>
                  <a:srgbClr val="FFFF00"/>
                </a:solidFill>
                <a:latin typeface="Times New Roman" panose="02020603050405020304" pitchFamily="18" charset="0"/>
                <a:cs typeface="Times New Roman" panose="02020603050405020304" pitchFamily="18" charset="0"/>
              </a:rPr>
              <a:t>ngNoForm</a:t>
            </a:r>
            <a:r>
              <a:rPr lang="en-US" sz="1200" b="1" dirty="0">
                <a:solidFill>
                  <a:srgbClr val="FFFF00"/>
                </a:solidFill>
                <a:latin typeface="Times New Roman" panose="02020603050405020304" pitchFamily="18" charset="0"/>
                <a:cs typeface="Times New Roman" panose="02020603050405020304" pitchFamily="18" charset="0"/>
              </a:rPr>
              <a:t>]):not([</a:t>
            </a:r>
            <a:r>
              <a:rPr lang="en-US" sz="1200" b="1" dirty="0" err="1">
                <a:solidFill>
                  <a:srgbClr val="FFFF00"/>
                </a:solidFill>
                <a:latin typeface="Times New Roman" panose="02020603050405020304" pitchFamily="18" charset="0"/>
                <a:cs typeface="Times New Roman" panose="02020603050405020304" pitchFamily="18" charset="0"/>
              </a:rPr>
              <a:t>ngFormModel</a:t>
            </a:r>
            <a:r>
              <a:rPr lang="en-US" sz="1200" b="1" dirty="0">
                <a:solidFill>
                  <a:srgbClr val="FFFF00"/>
                </a:solidFill>
                <a:latin typeface="Times New Roman" panose="02020603050405020304" pitchFamily="18" charset="0"/>
                <a:cs typeface="Times New Roman" panose="02020603050405020304" pitchFamily="18" charset="0"/>
              </a:rPr>
              <a:t>]),</a:t>
            </a:r>
            <a:r>
              <a:rPr lang="en-US" sz="1200" b="1" dirty="0" err="1">
                <a:solidFill>
                  <a:srgbClr val="FFFF00"/>
                </a:solidFill>
                <a:latin typeface="Times New Roman" panose="02020603050405020304" pitchFamily="18" charset="0"/>
                <a:cs typeface="Times New Roman" panose="02020603050405020304" pitchFamily="18" charset="0"/>
              </a:rPr>
              <a:t>ngForm</a:t>
            </a:r>
            <a:r>
              <a:rPr lang="en-US" sz="1200" b="1" dirty="0">
                <a:solidFill>
                  <a:srgbClr val="FFFF00"/>
                </a:solidFill>
                <a:latin typeface="Times New Roman" panose="02020603050405020304" pitchFamily="18" charset="0"/>
                <a:cs typeface="Times New Roman" panose="02020603050405020304" pitchFamily="18" charset="0"/>
              </a:rPr>
              <a:t>,[</a:t>
            </a:r>
            <a:r>
              <a:rPr lang="en-US" sz="1200" b="1" dirty="0" err="1">
                <a:solidFill>
                  <a:srgbClr val="FFFF00"/>
                </a:solidFill>
                <a:latin typeface="Times New Roman" panose="02020603050405020304" pitchFamily="18" charset="0"/>
                <a:cs typeface="Times New Roman" panose="02020603050405020304" pitchFamily="18" charset="0"/>
              </a:rPr>
              <a:t>ngForm</a:t>
            </a:r>
            <a:r>
              <a:rPr lang="en-US" sz="1200" b="1" dirty="0">
                <a:solidFill>
                  <a:srgbClr val="FFFF00"/>
                </a:solidFill>
                <a:latin typeface="Times New Roman" panose="02020603050405020304" pitchFamily="18" charset="0"/>
                <a:cs typeface="Times New Roman" panose="02020603050405020304" pitchFamily="18" charset="0"/>
              </a:rPr>
              <a:t>]',</a:t>
            </a:r>
          </a:p>
          <a:p>
            <a:r>
              <a:rPr lang="en-US" sz="1200" b="1" dirty="0">
                <a:solidFill>
                  <a:srgbClr val="FFFF00"/>
                </a:solidFill>
                <a:latin typeface="Times New Roman" panose="02020603050405020304" pitchFamily="18" charset="0"/>
                <a:cs typeface="Times New Roman" panose="02020603050405020304" pitchFamily="18" charset="0"/>
              </a:rPr>
              <a:t>                    providers: [</a:t>
            </a:r>
            <a:r>
              <a:rPr lang="en-US" sz="1200" b="1" dirty="0" err="1">
                <a:solidFill>
                  <a:srgbClr val="FFFF00"/>
                </a:solidFill>
                <a:latin typeface="Times New Roman" panose="02020603050405020304" pitchFamily="18" charset="0"/>
                <a:cs typeface="Times New Roman" panose="02020603050405020304" pitchFamily="18" charset="0"/>
              </a:rPr>
              <a:t>formDirectiveProvider</a:t>
            </a:r>
            <a:r>
              <a:rPr lang="en-US" sz="1200" b="1" dirty="0">
                <a:solidFill>
                  <a:srgbClr val="FFFF00"/>
                </a:solidFill>
                <a:latin typeface="Times New Roman" panose="02020603050405020304" pitchFamily="18" charset="0"/>
                <a:cs typeface="Times New Roman" panose="02020603050405020304" pitchFamily="18" charset="0"/>
              </a:rPr>
              <a:t>],</a:t>
            </a:r>
          </a:p>
          <a:p>
            <a:r>
              <a:rPr lang="en-US" sz="1200" b="1" dirty="0">
                <a:solidFill>
                  <a:srgbClr val="FFFF00"/>
                </a:solidFill>
                <a:latin typeface="Times New Roman" panose="02020603050405020304" pitchFamily="18" charset="0"/>
                <a:cs typeface="Times New Roman" panose="02020603050405020304" pitchFamily="18" charset="0"/>
              </a:rPr>
              <a:t>                    host: {</a:t>
            </a:r>
          </a:p>
          <a:p>
            <a:r>
              <a:rPr lang="en-US" sz="1200" b="1" dirty="0">
                <a:solidFill>
                  <a:srgbClr val="FFFF00"/>
                </a:solidFill>
                <a:latin typeface="Times New Roman" panose="02020603050405020304" pitchFamily="18" charset="0"/>
                <a:cs typeface="Times New Roman" panose="02020603050405020304" pitchFamily="18" charset="0"/>
              </a:rPr>
              <a:t>                        '(submit)': '</a:t>
            </a:r>
            <a:r>
              <a:rPr lang="en-US" sz="1200" b="1" dirty="0" err="1">
                <a:solidFill>
                  <a:srgbClr val="FFFF00"/>
                </a:solidFill>
                <a:latin typeface="Times New Roman" panose="02020603050405020304" pitchFamily="18" charset="0"/>
                <a:cs typeface="Times New Roman" panose="02020603050405020304" pitchFamily="18" charset="0"/>
              </a:rPr>
              <a:t>onSubmit</a:t>
            </a:r>
            <a:r>
              <a:rPr lang="en-US" sz="1200" b="1" dirty="0">
                <a:solidFill>
                  <a:srgbClr val="FFFF00"/>
                </a:solidFill>
                <a:latin typeface="Times New Roman" panose="02020603050405020304" pitchFamily="18" charset="0"/>
                <a:cs typeface="Times New Roman" panose="02020603050405020304" pitchFamily="18" charset="0"/>
              </a:rPr>
              <a:t>()',</a:t>
            </a:r>
          </a:p>
          <a:p>
            <a:r>
              <a:rPr lang="en-US" sz="1200" b="1" dirty="0">
                <a:solidFill>
                  <a:srgbClr val="FFFF00"/>
                </a:solidFill>
                <a:latin typeface="Times New Roman" panose="02020603050405020304" pitchFamily="18" charset="0"/>
                <a:cs typeface="Times New Roman" panose="02020603050405020304" pitchFamily="18" charset="0"/>
              </a:rPr>
              <a:t>                    },</a:t>
            </a:r>
          </a:p>
          <a:p>
            <a:r>
              <a:rPr lang="en-US" sz="1200" b="1" dirty="0">
                <a:solidFill>
                  <a:srgbClr val="FFFF00"/>
                </a:solidFill>
                <a:latin typeface="Times New Roman" panose="02020603050405020304" pitchFamily="18" charset="0"/>
                <a:cs typeface="Times New Roman" panose="02020603050405020304" pitchFamily="18" charset="0"/>
              </a:rPr>
              <a:t>                    outputs: ['</a:t>
            </a:r>
            <a:r>
              <a:rPr lang="en-US" sz="1200" b="1" dirty="0" err="1">
                <a:solidFill>
                  <a:srgbClr val="FFFF00"/>
                </a:solidFill>
                <a:latin typeface="Times New Roman" panose="02020603050405020304" pitchFamily="18" charset="0"/>
                <a:cs typeface="Times New Roman" panose="02020603050405020304" pitchFamily="18" charset="0"/>
              </a:rPr>
              <a:t>ngSubmit</a:t>
            </a:r>
            <a:r>
              <a:rPr lang="en-US" sz="1200" b="1" dirty="0">
                <a:solidFill>
                  <a:srgbClr val="FFFF00"/>
                </a:solidFill>
                <a:latin typeface="Times New Roman" panose="02020603050405020304" pitchFamily="18" charset="0"/>
                <a:cs typeface="Times New Roman" panose="02020603050405020304" pitchFamily="18" charset="0"/>
              </a:rPr>
              <a:t>'],</a:t>
            </a:r>
          </a:p>
          <a:p>
            <a:r>
              <a:rPr lang="en-US" sz="1200" b="1" dirty="0">
                <a:solidFill>
                  <a:srgbClr val="FFFF00"/>
                </a:solidFill>
                <a:latin typeface="Times New Roman" panose="02020603050405020304" pitchFamily="18" charset="0"/>
                <a:cs typeface="Times New Roman" panose="02020603050405020304" pitchFamily="18" charset="0"/>
              </a:rPr>
              <a:t>                    </a:t>
            </a:r>
            <a:r>
              <a:rPr lang="en-US" sz="1200" b="1" dirty="0" err="1">
                <a:solidFill>
                  <a:srgbClr val="FFFF00"/>
                </a:solidFill>
                <a:latin typeface="Times New Roman" panose="02020603050405020304" pitchFamily="18" charset="0"/>
                <a:cs typeface="Times New Roman" panose="02020603050405020304" pitchFamily="18" charset="0"/>
              </a:rPr>
              <a:t>exportAs</a:t>
            </a:r>
            <a:r>
              <a:rPr lang="en-US" sz="1200" b="1" dirty="0">
                <a:solidFill>
                  <a:srgbClr val="FFFF00"/>
                </a:solidFill>
                <a:latin typeface="Times New Roman" panose="02020603050405020304" pitchFamily="18" charset="0"/>
                <a:cs typeface="Times New Roman" panose="02020603050405020304" pitchFamily="18" charset="0"/>
              </a:rPr>
              <a:t>: '</a:t>
            </a:r>
            <a:r>
              <a:rPr lang="en-US" sz="1200" b="1" dirty="0" err="1">
                <a:solidFill>
                  <a:srgbClr val="FFFF00"/>
                </a:solidFill>
                <a:latin typeface="Times New Roman" panose="02020603050405020304" pitchFamily="18" charset="0"/>
                <a:cs typeface="Times New Roman" panose="02020603050405020304" pitchFamily="18" charset="0"/>
              </a:rPr>
              <a:t>ngForm</a:t>
            </a:r>
            <a:r>
              <a:rPr lang="en-US" sz="1200" b="1" dirty="0">
                <a:solidFill>
                  <a:srgbClr val="FFFF00"/>
                </a:solidFill>
                <a:latin typeface="Times New Roman" panose="02020603050405020304" pitchFamily="18" charset="0"/>
                <a:cs typeface="Times New Roman" panose="02020603050405020304" pitchFamily="18" charset="0"/>
              </a:rPr>
              <a:t>'</a:t>
            </a:r>
          </a:p>
          <a:p>
            <a:r>
              <a:rPr lang="en-US" sz="1200" b="1" dirty="0">
                <a:solidFill>
                  <a:srgbClr val="FFFF00"/>
                </a:solidFill>
                <a:latin typeface="Times New Roman" panose="02020603050405020304" pitchFamily="18" charset="0"/>
                <a:cs typeface="Times New Roman" panose="02020603050405020304" pitchFamily="18" charset="0"/>
              </a:rPr>
              <a:t>                },] },</a:t>
            </a:r>
          </a:p>
          <a:p>
            <a:r>
              <a:rPr lang="en-US" sz="1200" b="1" dirty="0">
                <a:solidFill>
                  <a:srgbClr val="FFFF00"/>
                </a:solidFill>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2005644571"/>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defRPr/>
            </a:pPr>
            <a:r>
              <a:rPr lang="en-US" sz="2500" dirty="0" smtClean="0">
                <a:latin typeface="Times New Roman" panose="02020603050405020304" pitchFamily="18" charset="0"/>
                <a:cs typeface="Times New Roman" panose="02020603050405020304" pitchFamily="18" charset="0"/>
              </a:rPr>
              <a:t>Form (4)</a:t>
            </a:r>
            <a:endParaRPr lang="en-US" sz="2500" dirty="0">
              <a:latin typeface="Times New Roman" panose="02020603050405020304" pitchFamily="18" charset="0"/>
              <a:cs typeface="Times New Roman" panose="02020603050405020304" pitchFamily="18" charset="0"/>
            </a:endParaRPr>
          </a:p>
        </p:txBody>
      </p:sp>
      <p:sp>
        <p:nvSpPr>
          <p:cNvPr id="24579" name="Content Placeholder 2"/>
          <p:cNvSpPr>
            <a:spLocks noGrp="1"/>
          </p:cNvSpPr>
          <p:nvPr>
            <p:ph sz="quarter" idx="13"/>
          </p:nvPr>
        </p:nvSpPr>
        <p:spPr>
          <a:xfrm>
            <a:off x="152400" y="819150"/>
            <a:ext cx="8915400" cy="4191000"/>
          </a:xfrm>
        </p:spPr>
        <p:txBody>
          <a:bodyPr/>
          <a:lstStyle/>
          <a:p>
            <a:r>
              <a:rPr lang="en-US" b="1" dirty="0">
                <a:latin typeface="Times New Roman" panose="02020603050405020304" pitchFamily="18" charset="0"/>
                <a:cs typeface="Times New Roman" panose="02020603050405020304" pitchFamily="18" charset="0"/>
              </a:rPr>
              <a:t>Template Driven Forms</a:t>
            </a:r>
            <a:r>
              <a:rPr lang="en-US" b="1" dirty="0" smtClean="0">
                <a:latin typeface="Times New Roman" panose="02020603050405020304" pitchFamily="18" charset="0"/>
                <a:cs typeface="Times New Roman" panose="02020603050405020304" pitchFamily="18" charset="0"/>
              </a:rPr>
              <a:t>?</a:t>
            </a:r>
          </a:p>
          <a:p>
            <a:pPr lvl="1"/>
            <a:r>
              <a:rPr lang="en-US" b="1" dirty="0" err="1">
                <a:latin typeface="Times New Roman" panose="02020603050405020304" pitchFamily="18" charset="0"/>
                <a:cs typeface="Times New Roman" panose="02020603050405020304" pitchFamily="18" charset="0"/>
              </a:rPr>
              <a:t>NgForm</a:t>
            </a:r>
            <a:r>
              <a:rPr lang="en-US" b="1" dirty="0">
                <a:latin typeface="Times New Roman" panose="02020603050405020304" pitchFamily="18" charset="0"/>
                <a:cs typeface="Times New Roman" panose="02020603050405020304" pitchFamily="18" charset="0"/>
              </a:rPr>
              <a:t> D</a:t>
            </a:r>
            <a:r>
              <a:rPr lang="en-US" b="1" dirty="0" smtClean="0">
                <a:latin typeface="Times New Roman" panose="02020603050405020304" pitchFamily="18" charset="0"/>
                <a:cs typeface="Times New Roman" panose="02020603050405020304" pitchFamily="18" charset="0"/>
              </a:rPr>
              <a:t>irective</a:t>
            </a:r>
            <a:endParaRPr lang="en-US" dirty="0" smtClean="0">
              <a:latin typeface="Times New Roman" panose="02020603050405020304" pitchFamily="18" charset="0"/>
              <a:cs typeface="Times New Roman" panose="02020603050405020304" pitchFamily="18" charset="0"/>
            </a:endParaRPr>
          </a:p>
          <a:p>
            <a:pPr lvl="2">
              <a:buFontTx/>
              <a:buChar char="-"/>
            </a:pPr>
            <a:r>
              <a:rPr lang="en-US" sz="2000" b="1" dirty="0" err="1" smtClean="0">
                <a:latin typeface="Times New Roman" panose="02020603050405020304" pitchFamily="18" charset="0"/>
                <a:cs typeface="Times New Roman" panose="02020603050405020304" pitchFamily="18" charset="0"/>
              </a:rPr>
              <a:t>ngForm</a:t>
            </a:r>
            <a:r>
              <a:rPr lang="en-US" sz="2000" b="1" dirty="0" smtClean="0">
                <a:latin typeface="Times New Roman" panose="02020603050405020304" pitchFamily="18" charset="0"/>
                <a:cs typeface="Times New Roman" panose="02020603050405020304" pitchFamily="18" charset="0"/>
              </a:rPr>
              <a:t> </a:t>
            </a:r>
            <a:r>
              <a:rPr lang="en-US" sz="2000" dirty="0" smtClean="0">
                <a:latin typeface="Times New Roman" panose="02020603050405020304" pitchFamily="18" charset="0"/>
                <a:cs typeface="Times New Roman" panose="02020603050405020304" pitchFamily="18" charset="0"/>
              </a:rPr>
              <a:t>provides </a:t>
            </a:r>
            <a:r>
              <a:rPr lang="en-US" sz="2000" dirty="0">
                <a:latin typeface="Times New Roman" panose="02020603050405020304" pitchFamily="18" charset="0"/>
                <a:cs typeface="Times New Roman" panose="02020603050405020304" pitchFamily="18" charset="0"/>
              </a:rPr>
              <a:t>us information about the current state of the </a:t>
            </a:r>
            <a:r>
              <a:rPr lang="en-US" sz="2000" dirty="0" smtClean="0">
                <a:latin typeface="Times New Roman" panose="02020603050405020304" pitchFamily="18" charset="0"/>
                <a:cs typeface="Times New Roman" panose="02020603050405020304" pitchFamily="18" charset="0"/>
              </a:rPr>
              <a:t>form including</a:t>
            </a:r>
          </a:p>
          <a:p>
            <a:pPr lvl="3"/>
            <a:r>
              <a:rPr lang="en-US" sz="1800" dirty="0">
                <a:latin typeface="Times New Roman" panose="02020603050405020304" pitchFamily="18" charset="0"/>
                <a:cs typeface="Times New Roman" panose="02020603050405020304" pitchFamily="18" charset="0"/>
              </a:rPr>
              <a:t>A JSON representation of the form value</a:t>
            </a:r>
          </a:p>
          <a:p>
            <a:pPr lvl="3"/>
            <a:r>
              <a:rPr lang="en-US" sz="1800" dirty="0">
                <a:latin typeface="Times New Roman" panose="02020603050405020304" pitchFamily="18" charset="0"/>
                <a:cs typeface="Times New Roman" panose="02020603050405020304" pitchFamily="18" charset="0"/>
              </a:rPr>
              <a:t>Validity state of the entire </a:t>
            </a:r>
            <a:r>
              <a:rPr lang="en-US" sz="1800" dirty="0" smtClean="0">
                <a:latin typeface="Times New Roman" panose="02020603050405020304" pitchFamily="18" charset="0"/>
                <a:cs typeface="Times New Roman" panose="02020603050405020304" pitchFamily="18" charset="0"/>
              </a:rPr>
              <a:t>form</a:t>
            </a:r>
          </a:p>
          <a:p>
            <a:pPr lvl="2"/>
            <a:r>
              <a:rPr lang="en-US" sz="2000" b="1" dirty="0">
                <a:latin typeface="Times New Roman" panose="02020603050405020304" pitchFamily="18" charset="0"/>
                <a:cs typeface="Times New Roman" panose="02020603050405020304" pitchFamily="18" charset="0"/>
              </a:rPr>
              <a:t>Accessing the </a:t>
            </a:r>
            <a:r>
              <a:rPr lang="en-US" sz="2000" b="1" dirty="0" err="1">
                <a:latin typeface="Times New Roman" panose="02020603050405020304" pitchFamily="18" charset="0"/>
                <a:cs typeface="Times New Roman" panose="02020603050405020304" pitchFamily="18" charset="0"/>
              </a:rPr>
              <a:t>ngForm</a:t>
            </a:r>
            <a:r>
              <a:rPr lang="en-US" sz="2000" b="1" dirty="0">
                <a:latin typeface="Times New Roman" panose="02020603050405020304" pitchFamily="18" charset="0"/>
                <a:cs typeface="Times New Roman" panose="02020603050405020304" pitchFamily="18" charset="0"/>
              </a:rPr>
              <a:t> </a:t>
            </a:r>
            <a:r>
              <a:rPr lang="en-US" sz="2000" b="1" dirty="0" smtClean="0">
                <a:latin typeface="Times New Roman" panose="02020603050405020304" pitchFamily="18" charset="0"/>
                <a:cs typeface="Times New Roman" panose="02020603050405020304" pitchFamily="18" charset="0"/>
              </a:rPr>
              <a:t>instance?</a:t>
            </a:r>
          </a:p>
          <a:p>
            <a:pPr lvl="3"/>
            <a:r>
              <a:rPr lang="en-US" sz="1800" dirty="0" smtClean="0">
                <a:latin typeface="Times New Roman" panose="02020603050405020304" pitchFamily="18" charset="0"/>
                <a:cs typeface="Times New Roman" panose="02020603050405020304" pitchFamily="18" charset="0"/>
              </a:rPr>
              <a:t>When </a:t>
            </a:r>
            <a:r>
              <a:rPr lang="en-US" sz="1800" dirty="0" err="1" smtClean="0">
                <a:latin typeface="Times New Roman" panose="02020603050405020304" pitchFamily="18" charset="0"/>
                <a:cs typeface="Times New Roman" panose="02020603050405020304" pitchFamily="18" charset="0"/>
              </a:rPr>
              <a:t>ngForm</a:t>
            </a:r>
            <a:r>
              <a:rPr lang="en-US" sz="1800" dirty="0">
                <a:latin typeface="Times New Roman" panose="02020603050405020304" pitchFamily="18" charset="0"/>
                <a:cs typeface="Times New Roman" panose="02020603050405020304" pitchFamily="18" charset="0"/>
              </a:rPr>
              <a:t> that matches the&lt;form&gt; selector, so in fact, our form element already has an instance of </a:t>
            </a:r>
            <a:r>
              <a:rPr lang="en-US" sz="1800" dirty="0" err="1">
                <a:latin typeface="Times New Roman" panose="02020603050405020304" pitchFamily="18" charset="0"/>
                <a:cs typeface="Times New Roman" panose="02020603050405020304" pitchFamily="18" charset="0"/>
              </a:rPr>
              <a:t>ngForm</a:t>
            </a:r>
            <a:r>
              <a:rPr lang="en-US" sz="1800" dirty="0">
                <a:latin typeface="Times New Roman" panose="02020603050405020304" pitchFamily="18" charset="0"/>
                <a:cs typeface="Times New Roman" panose="02020603050405020304" pitchFamily="18" charset="0"/>
              </a:rPr>
              <a:t> </a:t>
            </a:r>
            <a:r>
              <a:rPr lang="en-US" sz="1800" dirty="0" smtClean="0">
                <a:latin typeface="Times New Roman" panose="02020603050405020304" pitchFamily="18" charset="0"/>
                <a:cs typeface="Times New Roman" panose="02020603050405020304" pitchFamily="18" charset="0"/>
              </a:rPr>
              <a:t>applied. And now we can use </a:t>
            </a:r>
            <a:r>
              <a:rPr lang="en-US" sz="1800" dirty="0" err="1" smtClean="0">
                <a:latin typeface="Times New Roman" panose="02020603050405020304" pitchFamily="18" charset="0"/>
                <a:cs typeface="Times New Roman" panose="02020603050405020304" pitchFamily="18" charset="0"/>
              </a:rPr>
              <a:t>Angular’s</a:t>
            </a:r>
            <a:r>
              <a:rPr lang="en-US" sz="1800" dirty="0" smtClean="0">
                <a:latin typeface="Times New Roman" panose="02020603050405020304" pitchFamily="18" charset="0"/>
                <a:cs typeface="Times New Roman" panose="02020603050405020304" pitchFamily="18" charset="0"/>
              </a:rPr>
              <a:t> </a:t>
            </a:r>
            <a:r>
              <a:rPr lang="en-US" sz="1800" b="1" dirty="0">
                <a:latin typeface="Times New Roman" panose="02020603050405020304" pitchFamily="18" charset="0"/>
                <a:cs typeface="Times New Roman" panose="02020603050405020304" pitchFamily="18" charset="0"/>
              </a:rPr>
              <a:t>local variable </a:t>
            </a:r>
            <a:r>
              <a:rPr lang="en-US" sz="1800" b="1" dirty="0" smtClean="0">
                <a:latin typeface="Times New Roman" panose="02020603050405020304" pitchFamily="18" charset="0"/>
                <a:cs typeface="Times New Roman" panose="02020603050405020304" pitchFamily="18" charset="0"/>
              </a:rPr>
              <a:t>mechanism</a:t>
            </a:r>
            <a:r>
              <a:rPr lang="en-US" sz="1800" dirty="0">
                <a:latin typeface="Times New Roman" panose="02020603050405020304" pitchFamily="18" charset="0"/>
                <a:cs typeface="Times New Roman" panose="02020603050405020304" pitchFamily="18" charset="0"/>
              </a:rPr>
              <a:t> </a:t>
            </a:r>
            <a:r>
              <a:rPr lang="en-US" sz="1800" dirty="0" smtClean="0">
                <a:latin typeface="Times New Roman" panose="02020603050405020304" pitchFamily="18" charset="0"/>
                <a:cs typeface="Times New Roman" panose="02020603050405020304" pitchFamily="18" charset="0"/>
              </a:rPr>
              <a:t>to access the </a:t>
            </a:r>
            <a:r>
              <a:rPr lang="en-US" sz="1800" dirty="0" err="1" smtClean="0">
                <a:latin typeface="Times New Roman" panose="02020603050405020304" pitchFamily="18" charset="0"/>
                <a:cs typeface="Times New Roman" panose="02020603050405020304" pitchFamily="18" charset="0"/>
              </a:rPr>
              <a:t>ngForm</a:t>
            </a:r>
            <a:r>
              <a:rPr lang="en-US" sz="1800" dirty="0" smtClean="0">
                <a:latin typeface="Times New Roman" panose="02020603050405020304" pitchFamily="18" charset="0"/>
                <a:cs typeface="Times New Roman" panose="02020603050405020304" pitchFamily="18" charset="0"/>
              </a:rPr>
              <a:t> instance</a:t>
            </a:r>
            <a:endParaRPr lang="en-US" sz="1800" dirty="0">
              <a:latin typeface="Times New Roman" panose="02020603050405020304" pitchFamily="18" charset="0"/>
              <a:cs typeface="Times New Roman" panose="02020603050405020304" pitchFamily="18" charset="0"/>
            </a:endParaRPr>
          </a:p>
          <a:p>
            <a:pPr marL="2743200" lvl="6" indent="0">
              <a:buNone/>
            </a:pPr>
            <a:endParaRPr lang="en-US" sz="1800" b="1" dirty="0" smtClean="0"/>
          </a:p>
        </p:txBody>
      </p:sp>
      <p:sp>
        <p:nvSpPr>
          <p:cNvPr id="3" name="Rounded Rectangle 2"/>
          <p:cNvSpPr/>
          <p:nvPr/>
        </p:nvSpPr>
        <p:spPr>
          <a:xfrm>
            <a:off x="2133600" y="4248150"/>
            <a:ext cx="4953000" cy="533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FFFF00"/>
                </a:solidFill>
                <a:latin typeface="Times New Roman" panose="02020603050405020304" pitchFamily="18" charset="0"/>
                <a:cs typeface="Times New Roman" panose="02020603050405020304" pitchFamily="18" charset="0"/>
              </a:rPr>
              <a:t>&lt;form </a:t>
            </a:r>
            <a:r>
              <a:rPr lang="en-US" b="1" dirty="0" smtClean="0">
                <a:solidFill>
                  <a:srgbClr val="FFFF00"/>
                </a:solidFill>
                <a:latin typeface="Times New Roman" panose="02020603050405020304" pitchFamily="18" charset="0"/>
                <a:cs typeface="Times New Roman" panose="02020603050405020304" pitchFamily="18" charset="0"/>
              </a:rPr>
              <a:t>#</a:t>
            </a:r>
            <a:r>
              <a:rPr lang="en-US" b="1" dirty="0" err="1" smtClean="0">
                <a:solidFill>
                  <a:srgbClr val="FFFF00"/>
                </a:solidFill>
                <a:latin typeface="Times New Roman" panose="02020603050405020304" pitchFamily="18" charset="0"/>
                <a:cs typeface="Times New Roman" panose="02020603050405020304" pitchFamily="18" charset="0"/>
              </a:rPr>
              <a:t>myForm</a:t>
            </a:r>
            <a:r>
              <a:rPr lang="en-US" b="1" dirty="0">
                <a:solidFill>
                  <a:srgbClr val="FFFF00"/>
                </a:solidFill>
                <a:latin typeface="Times New Roman" panose="02020603050405020304" pitchFamily="18" charset="0"/>
                <a:cs typeface="Times New Roman" panose="02020603050405020304" pitchFamily="18" charset="0"/>
              </a:rPr>
              <a:t>="</a:t>
            </a:r>
            <a:r>
              <a:rPr lang="en-US" b="1" dirty="0" err="1">
                <a:solidFill>
                  <a:srgbClr val="FFFF00"/>
                </a:solidFill>
                <a:latin typeface="Times New Roman" panose="02020603050405020304" pitchFamily="18" charset="0"/>
                <a:cs typeface="Times New Roman" panose="02020603050405020304" pitchFamily="18" charset="0"/>
              </a:rPr>
              <a:t>ngForm</a:t>
            </a:r>
            <a:r>
              <a:rPr lang="en-US" b="1" dirty="0">
                <a:solidFill>
                  <a:srgbClr val="FFFF00"/>
                </a:solidFill>
                <a:latin typeface="Times New Roman" panose="02020603050405020304" pitchFamily="18" charset="0"/>
                <a:cs typeface="Times New Roman" panose="02020603050405020304" pitchFamily="18" charset="0"/>
              </a:rPr>
              <a:t>"&gt; ... &lt;/form&gt;</a:t>
            </a:r>
          </a:p>
        </p:txBody>
      </p:sp>
    </p:spTree>
    <p:extLst>
      <p:ext uri="{BB962C8B-B14F-4D97-AF65-F5344CB8AC3E}">
        <p14:creationId xmlns:p14="http://schemas.microsoft.com/office/powerpoint/2010/main" val="1451151661"/>
      </p:ext>
    </p:extLst>
  </p:cSld>
  <p:clrMapOvr>
    <a:masterClrMapping/>
  </p:clrMapOvr>
  <p:timing>
    <p:tnLst>
      <p:par>
        <p:cTn id="1" dur="indefinite" restart="never" nodeType="tmRoot"/>
      </p:par>
    </p:tnLst>
  </p:timing>
</p:sld>
</file>

<file path=ppt/theme/theme1.xml><?xml version="1.0" encoding="utf-8"?>
<a:theme xmlns:a="http://schemas.openxmlformats.org/drawingml/2006/main" name="HDOfficeLightV0">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2.xml><?xml version="1.0" encoding="utf-8"?>
<a:theme xmlns:a="http://schemas.openxmlformats.org/drawingml/2006/main" name="general template_security">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TM02900720[[fn=Integral]]</Template>
  <TotalTime>229959</TotalTime>
  <Words>7714</Words>
  <Application>Microsoft Office PowerPoint</Application>
  <PresentationFormat>On-screen Show (16:9)</PresentationFormat>
  <Paragraphs>2188</Paragraphs>
  <Slides>218</Slides>
  <Notes>216</Notes>
  <HiddenSlides>0</HiddenSlides>
  <MMClips>0</MMClips>
  <ScaleCrop>false</ScaleCrop>
  <HeadingPairs>
    <vt:vector size="6" baseType="variant">
      <vt:variant>
        <vt:lpstr>Theme</vt:lpstr>
      </vt:variant>
      <vt:variant>
        <vt:i4>2</vt:i4>
      </vt:variant>
      <vt:variant>
        <vt:lpstr>Embedded OLE Servers</vt:lpstr>
      </vt:variant>
      <vt:variant>
        <vt:i4>2</vt:i4>
      </vt:variant>
      <vt:variant>
        <vt:lpstr>Slide Titles</vt:lpstr>
      </vt:variant>
      <vt:variant>
        <vt:i4>218</vt:i4>
      </vt:variant>
    </vt:vector>
  </HeadingPairs>
  <TitlesOfParts>
    <vt:vector size="222" baseType="lpstr">
      <vt:lpstr>HDOfficeLightV0</vt:lpstr>
      <vt:lpstr>general template_security</vt:lpstr>
      <vt:lpstr>Document</vt:lpstr>
      <vt:lpstr>Microsoft Word 97 - 2003 Document</vt:lpstr>
      <vt:lpstr>Angular 4.3.3</vt:lpstr>
      <vt:lpstr>Le Cao</vt:lpstr>
      <vt:lpstr>Agenda </vt:lpstr>
      <vt:lpstr>Angular  High Level Overview (1)</vt:lpstr>
      <vt:lpstr>Angular  High Level Overview (2)</vt:lpstr>
      <vt:lpstr>Angular  High Level Overview (3)</vt:lpstr>
      <vt:lpstr>Angular  Architecture Overview (1)</vt:lpstr>
      <vt:lpstr>Angular Architecture Overview (2)</vt:lpstr>
      <vt:lpstr>Angular Architecture Overview (2)</vt:lpstr>
      <vt:lpstr>Angular Compiler (1)</vt:lpstr>
      <vt:lpstr>Angular Compiler (2)</vt:lpstr>
      <vt:lpstr>Angular Compiler (3)</vt:lpstr>
      <vt:lpstr>Angular Compiler (4)</vt:lpstr>
      <vt:lpstr>Angular Compiler (5)</vt:lpstr>
      <vt:lpstr>Angular Compiler (6)</vt:lpstr>
      <vt:lpstr>Angular Compiler (7)</vt:lpstr>
      <vt:lpstr>Angular Compiler (8)</vt:lpstr>
      <vt:lpstr>Angular Compiler (9)</vt:lpstr>
      <vt:lpstr>Module (1)</vt:lpstr>
      <vt:lpstr>Module (2)</vt:lpstr>
      <vt:lpstr>Module (3)</vt:lpstr>
      <vt:lpstr>Module (4)</vt:lpstr>
      <vt:lpstr>Module (5)</vt:lpstr>
      <vt:lpstr>Module (6)</vt:lpstr>
      <vt:lpstr>Module (7)</vt:lpstr>
      <vt:lpstr>Module (8)</vt:lpstr>
      <vt:lpstr>Component (1)</vt:lpstr>
      <vt:lpstr>Component (2)</vt:lpstr>
      <vt:lpstr>Component (3)</vt:lpstr>
      <vt:lpstr>Component (4)</vt:lpstr>
      <vt:lpstr>Component (5)</vt:lpstr>
      <vt:lpstr>Component (6)</vt:lpstr>
      <vt:lpstr>Bootstrap app (1)</vt:lpstr>
      <vt:lpstr>Bootstrap app (2)</vt:lpstr>
      <vt:lpstr>Binding (1)</vt:lpstr>
      <vt:lpstr>Binding (2)</vt:lpstr>
      <vt:lpstr>Binding (3)</vt:lpstr>
      <vt:lpstr>Binding (4)</vt:lpstr>
      <vt:lpstr>Binding (5)</vt:lpstr>
      <vt:lpstr>Binding (6)</vt:lpstr>
      <vt:lpstr>Binding (6 + )</vt:lpstr>
      <vt:lpstr>Component (8)</vt:lpstr>
      <vt:lpstr>Component (9)</vt:lpstr>
      <vt:lpstr>Component (10)</vt:lpstr>
      <vt:lpstr>Component (11)</vt:lpstr>
      <vt:lpstr>Component (12)</vt:lpstr>
      <vt:lpstr>Component (12)</vt:lpstr>
      <vt:lpstr>Binding (7)</vt:lpstr>
      <vt:lpstr>Binding (8)</vt:lpstr>
      <vt:lpstr>Binding (9)</vt:lpstr>
      <vt:lpstr>Binding (10)</vt:lpstr>
      <vt:lpstr>Binding (11)</vt:lpstr>
      <vt:lpstr>Binding (12)</vt:lpstr>
      <vt:lpstr>Binding (13)</vt:lpstr>
      <vt:lpstr>Binding (14)</vt:lpstr>
      <vt:lpstr>Binding (15)</vt:lpstr>
      <vt:lpstr>Binding (16)</vt:lpstr>
      <vt:lpstr>Binding (17)</vt:lpstr>
      <vt:lpstr>Binding (18)</vt:lpstr>
      <vt:lpstr>Binding (19)</vt:lpstr>
      <vt:lpstr>Binding (20)</vt:lpstr>
      <vt:lpstr>Binding (21)</vt:lpstr>
      <vt:lpstr>Binding (22)</vt:lpstr>
      <vt:lpstr>Binding (23)</vt:lpstr>
      <vt:lpstr>Binding (25)</vt:lpstr>
      <vt:lpstr>Binding (24)</vt:lpstr>
      <vt:lpstr>Component (8)</vt:lpstr>
      <vt:lpstr>Component (9)</vt:lpstr>
      <vt:lpstr>Component (11)</vt:lpstr>
      <vt:lpstr>Component (12)</vt:lpstr>
      <vt:lpstr>Component (13)</vt:lpstr>
      <vt:lpstr>Component (14)</vt:lpstr>
      <vt:lpstr>Component (15)</vt:lpstr>
      <vt:lpstr>Component (17)</vt:lpstr>
      <vt:lpstr>Component (16)</vt:lpstr>
      <vt:lpstr>Component (17)</vt:lpstr>
      <vt:lpstr>Component (18)</vt:lpstr>
      <vt:lpstr>Component (19)</vt:lpstr>
      <vt:lpstr>Component (20)</vt:lpstr>
      <vt:lpstr>Component (21)</vt:lpstr>
      <vt:lpstr>Component (22)</vt:lpstr>
      <vt:lpstr>Component (23)</vt:lpstr>
      <vt:lpstr>Component (24)</vt:lpstr>
      <vt:lpstr>Component (25)</vt:lpstr>
      <vt:lpstr>Directives (1)</vt:lpstr>
      <vt:lpstr>Directives (2)</vt:lpstr>
      <vt:lpstr>Directives (3)</vt:lpstr>
      <vt:lpstr>Directives (4)</vt:lpstr>
      <vt:lpstr>Directives (5)</vt:lpstr>
      <vt:lpstr>Directives (6)</vt:lpstr>
      <vt:lpstr>Directives (7)</vt:lpstr>
      <vt:lpstr>Directives (7)</vt:lpstr>
      <vt:lpstr>Directives (6)</vt:lpstr>
      <vt:lpstr>Directives (7)</vt:lpstr>
      <vt:lpstr>Directives (8)</vt:lpstr>
      <vt:lpstr>Form (1)</vt:lpstr>
      <vt:lpstr>Form (2)</vt:lpstr>
      <vt:lpstr>Form (3)</vt:lpstr>
      <vt:lpstr>Form (4)</vt:lpstr>
      <vt:lpstr>Form (5)</vt:lpstr>
      <vt:lpstr>Form (6)</vt:lpstr>
      <vt:lpstr>Form (7)</vt:lpstr>
      <vt:lpstr>Form (8)</vt:lpstr>
      <vt:lpstr>Form (9)</vt:lpstr>
      <vt:lpstr>Form (10)</vt:lpstr>
      <vt:lpstr>Form (11)</vt:lpstr>
      <vt:lpstr>Form (12)</vt:lpstr>
      <vt:lpstr>Form (13)</vt:lpstr>
      <vt:lpstr>Form (14)</vt:lpstr>
      <vt:lpstr>Form (15)</vt:lpstr>
      <vt:lpstr>Form (16)</vt:lpstr>
      <vt:lpstr>Form- Validation (1)</vt:lpstr>
      <vt:lpstr>Form- Validation (2)</vt:lpstr>
      <vt:lpstr>Form- Validation (4)</vt:lpstr>
      <vt:lpstr>Router-Basic (1)</vt:lpstr>
      <vt:lpstr>Router-Basic (2)</vt:lpstr>
      <vt:lpstr>Router-Basic (3)</vt:lpstr>
      <vt:lpstr>Router-Nested Child Routes (1) </vt:lpstr>
      <vt:lpstr>Router-Nested Child Routes (2) </vt:lpstr>
      <vt:lpstr>Router-Nested Child Routes (2) </vt:lpstr>
      <vt:lpstr>Route Parameters (1)</vt:lpstr>
      <vt:lpstr>Route-Query Parameters (2)</vt:lpstr>
      <vt:lpstr>Route- Going Back To View</vt:lpstr>
      <vt:lpstr>Route- Authen - confirming navigation with guards (2)</vt:lpstr>
      <vt:lpstr>Route- Authen - confirming navigation with guards (2)</vt:lpstr>
      <vt:lpstr>Route- Revolve- pre-fetching component data (***) </vt:lpstr>
      <vt:lpstr>Route -Multi Routers -Lazy loading modules with the Router </vt:lpstr>
      <vt:lpstr>Dependency Injection (1)</vt:lpstr>
      <vt:lpstr>Dependency Injection (2)</vt:lpstr>
      <vt:lpstr>Dependency Injection (3)</vt:lpstr>
      <vt:lpstr>Dependency Injection (5)</vt:lpstr>
      <vt:lpstr>Dependency Injection (6)</vt:lpstr>
      <vt:lpstr>Dependency Injection (7)</vt:lpstr>
      <vt:lpstr>Dependency Injection (8)</vt:lpstr>
      <vt:lpstr>Dependency Injection (9)</vt:lpstr>
      <vt:lpstr>Dependency Injection (10)</vt:lpstr>
      <vt:lpstr>Dependency Injection (11)</vt:lpstr>
      <vt:lpstr>Dependency Injection (12)</vt:lpstr>
      <vt:lpstr>Service (1)</vt:lpstr>
      <vt:lpstr>Dependency Injection- Service(1)</vt:lpstr>
      <vt:lpstr>Dependency Injection- Service (2)</vt:lpstr>
      <vt:lpstr>Dependency Injection- Service (2)</vt:lpstr>
      <vt:lpstr>Dependency Injection- Service (3)</vt:lpstr>
      <vt:lpstr>Dependency Injection- Service (4)</vt:lpstr>
      <vt:lpstr>Dependency Injection- Service(5)</vt:lpstr>
      <vt:lpstr>Communicate with a server- Asynchronous (1)</vt:lpstr>
      <vt:lpstr>Communicate with a server- Asynchronous (2)</vt:lpstr>
      <vt:lpstr>Communicate with a server- Asynchronous (3)</vt:lpstr>
      <vt:lpstr>Communicate with a server- Asynchronous (4)</vt:lpstr>
      <vt:lpstr>Communicate with a server- Asynchronous (5)</vt:lpstr>
      <vt:lpstr>Communicate with a server- Asynchronous (6)</vt:lpstr>
      <vt:lpstr>Communicate with a server- Asynchronous (7)</vt:lpstr>
      <vt:lpstr>Communicate with a server- Asynchronous (8)</vt:lpstr>
      <vt:lpstr>Communicate with a server- Asynchronous (9)</vt:lpstr>
      <vt:lpstr>Communicate with a server- Asynchronous (10)</vt:lpstr>
      <vt:lpstr>Communicate with a server- Asynchronous (11)</vt:lpstr>
      <vt:lpstr>Communicate with a server- Asynchronous (12)</vt:lpstr>
      <vt:lpstr>Communicate with a server- Asynchronous (13)</vt:lpstr>
      <vt:lpstr>Communicate with a server- Asynchronous (3)</vt:lpstr>
      <vt:lpstr>Communicate with a server- Asynchronous (4)</vt:lpstr>
      <vt:lpstr>Communicate with a server- Asynchronous (5)</vt:lpstr>
      <vt:lpstr>Communicate with a server- Asynchronous (6)</vt:lpstr>
      <vt:lpstr>Communicate with a server- Asynchronous (7)</vt:lpstr>
      <vt:lpstr>Communicate with a server- Asynchronous (8)</vt:lpstr>
      <vt:lpstr>Communicate with a server- Asynchronous (9)</vt:lpstr>
      <vt:lpstr>Communicate with a server- Asynchronous (10)</vt:lpstr>
      <vt:lpstr>Communicate with a server- Asynchronous (11)</vt:lpstr>
      <vt:lpstr>Communicate with a server- Asynchronous (10)</vt:lpstr>
      <vt:lpstr>Communicate with a server- Asynchronous (5)</vt:lpstr>
      <vt:lpstr>Communicate with a server- Asynchronous (6)</vt:lpstr>
      <vt:lpstr>Communicate with a server- Asynchronous (7)</vt:lpstr>
      <vt:lpstr>Manage State (1)</vt:lpstr>
      <vt:lpstr>Manage State (2)</vt:lpstr>
      <vt:lpstr>Manage State (3)</vt:lpstr>
      <vt:lpstr>Manage State (4)</vt:lpstr>
      <vt:lpstr>Manage State (5)</vt:lpstr>
      <vt:lpstr>Manage State (6)</vt:lpstr>
      <vt:lpstr>Manage State (7)</vt:lpstr>
      <vt:lpstr>Manage State (8)</vt:lpstr>
      <vt:lpstr>Manage State (9)</vt:lpstr>
      <vt:lpstr>Manage State (10)</vt:lpstr>
      <vt:lpstr>Manage State (11)</vt:lpstr>
      <vt:lpstr>Manage State (14)</vt:lpstr>
      <vt:lpstr>Manage State – Redux (1)</vt:lpstr>
      <vt:lpstr>Manage State – Redux (2)</vt:lpstr>
      <vt:lpstr>Manage State – Redux (3)</vt:lpstr>
      <vt:lpstr>Manage State – Redux (4)</vt:lpstr>
      <vt:lpstr>Manage State – Redux (4)</vt:lpstr>
      <vt:lpstr>Manage State – Redux (5)</vt:lpstr>
      <vt:lpstr>Manage State – Redux (6)</vt:lpstr>
      <vt:lpstr>Manage State – Redux (7)</vt:lpstr>
      <vt:lpstr>Manage State – Redux (8)</vt:lpstr>
      <vt:lpstr>Manage State – Redux (9)</vt:lpstr>
      <vt:lpstr>Manage State – Redux (10)</vt:lpstr>
      <vt:lpstr>Manage State – Redux (11)</vt:lpstr>
      <vt:lpstr>Unit Testing</vt:lpstr>
      <vt:lpstr>Unit Testing</vt:lpstr>
      <vt:lpstr>Unit Testing</vt:lpstr>
      <vt:lpstr>Webpack (1)</vt:lpstr>
      <vt:lpstr>Webpack (2)</vt:lpstr>
      <vt:lpstr>Webpack (3)</vt:lpstr>
      <vt:lpstr>Webpack (4)</vt:lpstr>
      <vt:lpstr>Webpack (5)</vt:lpstr>
      <vt:lpstr>Webpack (6)</vt:lpstr>
      <vt:lpstr>Webpack (7)</vt:lpstr>
      <vt:lpstr>Webpack (8)</vt:lpstr>
      <vt:lpstr>Webpack (9)</vt:lpstr>
      <vt:lpstr>Webpack (10)</vt:lpstr>
      <vt:lpstr>Webpack (11)</vt:lpstr>
      <vt:lpstr>Webpack (12)</vt:lpstr>
      <vt:lpstr>Webpack (13)</vt:lpstr>
      <vt:lpstr>Webpack (14)</vt:lpstr>
      <vt:lpstr>Webpack (15)</vt:lpstr>
      <vt:lpstr>Webpack (16)</vt:lpstr>
      <vt:lpstr>Webpack (17)</vt:lpstr>
      <vt:lpstr>Webpack (18)</vt:lpstr>
      <vt:lpstr>Workshop</vt:lpstr>
      <vt:lpstr>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Chris</dc:creator>
  <cp:lastModifiedBy>Le Cao Thi Hoang</cp:lastModifiedBy>
  <cp:revision>5149</cp:revision>
  <cp:lastPrinted>1601-01-01T00:00:00Z</cp:lastPrinted>
  <dcterms:created xsi:type="dcterms:W3CDTF">2013-10-20T09:14:55Z</dcterms:created>
  <dcterms:modified xsi:type="dcterms:W3CDTF">2017-08-14T06:23:02Z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1</vt:i4>
  </property>
</Properties>
</file>